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5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7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9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10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11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13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4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5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6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7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8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9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20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21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22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23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4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5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6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7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8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9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30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31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32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33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4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5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6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7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8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9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40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41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42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43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4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diagrams/data45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1.xml" ContentType="application/vnd.ms-office.drawingml.diagramDrawing+xml"/>
  <Override PartName="/ppt/diagrams/data46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2.xml" ContentType="application/vnd.ms-office.drawingml.diagramDrawing+xml"/>
  <Override PartName="/ppt/diagrams/data47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3.xml" ContentType="application/vnd.ms-office.drawingml.diagramDrawing+xml"/>
  <Override PartName="/ppt/diagrams/data48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4.xml" ContentType="application/vnd.ms-office.drawingml.diagramDrawing+xml"/>
  <Override PartName="/ppt/diagrams/data49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5.xml" ContentType="application/vnd.ms-office.drawingml.diagramDrawing+xml"/>
  <Override PartName="/ppt/diagrams/data51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6.xml" ContentType="application/vnd.ms-office.drawingml.diagramDrawing+xml"/>
  <Override PartName="/ppt/diagrams/data52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7.xml" ContentType="application/vnd.ms-office.drawingml.diagramDrawing+xml"/>
  <Override PartName="/ppt/diagrams/data53.xml" ContentType="application/vnd.openxmlformats-officedocument.drawingml.diagramData+xml"/>
  <Override PartName="/ppt/diagrams/layout51.xml" ContentType="application/vnd.openxmlformats-officedocument.drawingml.diagramLayout+xml"/>
  <Override PartName="/ppt/diagrams/quickStyle51.xml" ContentType="application/vnd.openxmlformats-officedocument.drawingml.diagramStyle+xml"/>
  <Override PartName="/ppt/diagrams/colors51.xml" ContentType="application/vnd.openxmlformats-officedocument.drawingml.diagramColors+xml"/>
  <Override PartName="/ppt/diagrams/drawing48.xml" ContentType="application/vnd.ms-office.drawingml.diagramDrawing+xml"/>
  <Override PartName="/ppt/diagrams/data54.xml" ContentType="application/vnd.openxmlformats-officedocument.drawingml.diagramData+xml"/>
  <Override PartName="/ppt/diagrams/layout52.xml" ContentType="application/vnd.openxmlformats-officedocument.drawingml.diagramLayout+xml"/>
  <Override PartName="/ppt/diagrams/quickStyle52.xml" ContentType="application/vnd.openxmlformats-officedocument.drawingml.diagramStyle+xml"/>
  <Override PartName="/ppt/diagrams/colors52.xml" ContentType="application/vnd.openxmlformats-officedocument.drawingml.diagramColors+xml"/>
  <Override PartName="/ppt/diagrams/drawing49.xml" ContentType="application/vnd.ms-office.drawingml.diagramDrawing+xml"/>
  <Override PartName="/ppt/diagrams/data55.xml" ContentType="application/vnd.openxmlformats-officedocument.drawingml.diagramData+xml"/>
  <Override PartName="/ppt/diagrams/layout53.xml" ContentType="application/vnd.openxmlformats-officedocument.drawingml.diagramLayout+xml"/>
  <Override PartName="/ppt/diagrams/quickStyle53.xml" ContentType="application/vnd.openxmlformats-officedocument.drawingml.diagramStyle+xml"/>
  <Override PartName="/ppt/diagrams/colors53.xml" ContentType="application/vnd.openxmlformats-officedocument.drawingml.diagramColors+xml"/>
  <Override PartName="/ppt/diagrams/drawing50.xml" ContentType="application/vnd.ms-office.drawingml.diagramDrawing+xml"/>
  <Override PartName="/ppt/diagrams/data56.xml" ContentType="application/vnd.openxmlformats-officedocument.drawingml.diagramData+xml"/>
  <Override PartName="/ppt/diagrams/layout54.xml" ContentType="application/vnd.openxmlformats-officedocument.drawingml.diagramLayout+xml"/>
  <Override PartName="/ppt/diagrams/quickStyle54.xml" ContentType="application/vnd.openxmlformats-officedocument.drawingml.diagramStyle+xml"/>
  <Override PartName="/ppt/diagrams/colors54.xml" ContentType="application/vnd.openxmlformats-officedocument.drawingml.diagramColors+xml"/>
  <Override PartName="/ppt/diagrams/drawing51.xml" ContentType="application/vnd.ms-office.drawingml.diagramDrawing+xml"/>
  <Override PartName="/ppt/diagrams/data57.xml" ContentType="application/vnd.openxmlformats-officedocument.drawingml.diagramData+xml"/>
  <Override PartName="/ppt/diagrams/layout55.xml" ContentType="application/vnd.openxmlformats-officedocument.drawingml.diagramLayout+xml"/>
  <Override PartName="/ppt/diagrams/quickStyle55.xml" ContentType="application/vnd.openxmlformats-officedocument.drawingml.diagramStyle+xml"/>
  <Override PartName="/ppt/diagrams/colors55.xml" ContentType="application/vnd.openxmlformats-officedocument.drawingml.diagramColors+xml"/>
  <Override PartName="/ppt/diagrams/drawing52.xml" ContentType="application/vnd.ms-office.drawingml.diagramDrawing+xml"/>
  <Override PartName="/ppt/diagrams/data58.xml" ContentType="application/vnd.openxmlformats-officedocument.drawingml.diagramData+xml"/>
  <Override PartName="/ppt/diagrams/layout56.xml" ContentType="application/vnd.openxmlformats-officedocument.drawingml.diagramLayout+xml"/>
  <Override PartName="/ppt/diagrams/quickStyle56.xml" ContentType="application/vnd.openxmlformats-officedocument.drawingml.diagramStyle+xml"/>
  <Override PartName="/ppt/diagrams/colors56.xml" ContentType="application/vnd.openxmlformats-officedocument.drawingml.diagramColors+xml"/>
  <Override PartName="/ppt/diagrams/drawing53.xml" ContentType="application/vnd.ms-office.drawingml.diagramDrawing+xml"/>
  <Override PartName="/ppt/diagrams/data59.xml" ContentType="application/vnd.openxmlformats-officedocument.drawingml.diagramData+xml"/>
  <Override PartName="/ppt/diagrams/layout57.xml" ContentType="application/vnd.openxmlformats-officedocument.drawingml.diagramLayout+xml"/>
  <Override PartName="/ppt/diagrams/quickStyle57.xml" ContentType="application/vnd.openxmlformats-officedocument.drawingml.diagramStyle+xml"/>
  <Override PartName="/ppt/diagrams/colors57.xml" ContentType="application/vnd.openxmlformats-officedocument.drawingml.diagramColors+xml"/>
  <Override PartName="/ppt/diagrams/drawing54.xml" ContentType="application/vnd.ms-office.drawingml.diagramDrawing+xml"/>
  <Override PartName="/ppt/diagrams/data60.xml" ContentType="application/vnd.openxmlformats-officedocument.drawingml.diagramData+xml"/>
  <Override PartName="/ppt/diagrams/layout58.xml" ContentType="application/vnd.openxmlformats-officedocument.drawingml.diagramLayout+xml"/>
  <Override PartName="/ppt/diagrams/quickStyle58.xml" ContentType="application/vnd.openxmlformats-officedocument.drawingml.diagramStyle+xml"/>
  <Override PartName="/ppt/diagrams/colors58.xml" ContentType="application/vnd.openxmlformats-officedocument.drawingml.diagramColors+xml"/>
  <Override PartName="/ppt/diagrams/drawing55.xml" ContentType="application/vnd.ms-office.drawingml.diagramDrawing+xml"/>
  <Override PartName="/ppt/diagrams/data61.xml" ContentType="application/vnd.openxmlformats-officedocument.drawingml.diagramData+xml"/>
  <Override PartName="/ppt/diagrams/layout59.xml" ContentType="application/vnd.openxmlformats-officedocument.drawingml.diagramLayout+xml"/>
  <Override PartName="/ppt/diagrams/quickStyle59.xml" ContentType="application/vnd.openxmlformats-officedocument.drawingml.diagramStyle+xml"/>
  <Override PartName="/ppt/diagrams/colors59.xml" ContentType="application/vnd.openxmlformats-officedocument.drawingml.diagramColors+xml"/>
  <Override PartName="/ppt/diagrams/drawing56.xml" ContentType="application/vnd.ms-office.drawingml.diagramDrawing+xml"/>
  <Override PartName="/ppt/diagrams/data62.xml" ContentType="application/vnd.openxmlformats-officedocument.drawingml.diagramData+xml"/>
  <Override PartName="/ppt/diagrams/layout60.xml" ContentType="application/vnd.openxmlformats-officedocument.drawingml.diagramLayout+xml"/>
  <Override PartName="/ppt/diagrams/quickStyle60.xml" ContentType="application/vnd.openxmlformats-officedocument.drawingml.diagramStyle+xml"/>
  <Override PartName="/ppt/diagrams/colors60.xml" ContentType="application/vnd.openxmlformats-officedocument.drawingml.diagramColors+xml"/>
  <Override PartName="/ppt/diagrams/drawing57.xml" ContentType="application/vnd.ms-office.drawingml.diagramDrawing+xml"/>
  <Override PartName="/ppt/diagrams/data63.xml" ContentType="application/vnd.openxmlformats-officedocument.drawingml.diagramData+xml"/>
  <Override PartName="/ppt/diagrams/layout61.xml" ContentType="application/vnd.openxmlformats-officedocument.drawingml.diagramLayout+xml"/>
  <Override PartName="/ppt/diagrams/quickStyle61.xml" ContentType="application/vnd.openxmlformats-officedocument.drawingml.diagramStyle+xml"/>
  <Override PartName="/ppt/diagrams/colors61.xml" ContentType="application/vnd.openxmlformats-officedocument.drawingml.diagramColors+xml"/>
  <Override PartName="/ppt/diagrams/drawing58.xml" ContentType="application/vnd.ms-office.drawingml.diagramDrawing+xml"/>
  <Override PartName="/ppt/diagrams/data64.xml" ContentType="application/vnd.openxmlformats-officedocument.drawingml.diagramData+xml"/>
  <Override PartName="/ppt/diagrams/layout62.xml" ContentType="application/vnd.openxmlformats-officedocument.drawingml.diagramLayout+xml"/>
  <Override PartName="/ppt/diagrams/quickStyle62.xml" ContentType="application/vnd.openxmlformats-officedocument.drawingml.diagramStyle+xml"/>
  <Override PartName="/ppt/diagrams/colors62.xml" ContentType="application/vnd.openxmlformats-officedocument.drawingml.diagramColors+xml"/>
  <Override PartName="/ppt/diagrams/drawing59.xml" ContentType="application/vnd.ms-office.drawingml.diagramDrawing+xml"/>
  <Override PartName="/ppt/notesSlides/notesSlide1.xml" ContentType="application/vnd.openxmlformats-officedocument.presentationml.notesSlide+xml"/>
  <Override PartName="/ppt/diagrams/data65.xml" ContentType="application/vnd.openxmlformats-officedocument.drawingml.diagramData+xml"/>
  <Override PartName="/ppt/diagrams/layout63.xml" ContentType="application/vnd.openxmlformats-officedocument.drawingml.diagramLayout+xml"/>
  <Override PartName="/ppt/diagrams/quickStyle63.xml" ContentType="application/vnd.openxmlformats-officedocument.drawingml.diagramStyle+xml"/>
  <Override PartName="/ppt/diagrams/colors63.xml" ContentType="application/vnd.openxmlformats-officedocument.drawingml.diagramColors+xml"/>
  <Override PartName="/ppt/diagrams/drawing60.xml" ContentType="application/vnd.ms-office.drawingml.diagramDrawing+xml"/>
  <Override PartName="/ppt/diagrams/data66.xml" ContentType="application/vnd.openxmlformats-officedocument.drawingml.diagramData+xml"/>
  <Override PartName="/ppt/diagrams/layout64.xml" ContentType="application/vnd.openxmlformats-officedocument.drawingml.diagramLayout+xml"/>
  <Override PartName="/ppt/diagrams/quickStyle64.xml" ContentType="application/vnd.openxmlformats-officedocument.drawingml.diagramStyle+xml"/>
  <Override PartName="/ppt/diagrams/colors64.xml" ContentType="application/vnd.openxmlformats-officedocument.drawingml.diagramColors+xml"/>
  <Override PartName="/ppt/diagrams/drawing61.xml" ContentType="application/vnd.ms-office.drawingml.diagramDrawing+xml"/>
  <Override PartName="/ppt/diagrams/data67.xml" ContentType="application/vnd.openxmlformats-officedocument.drawingml.diagramData+xml"/>
  <Override PartName="/ppt/diagrams/layout65.xml" ContentType="application/vnd.openxmlformats-officedocument.drawingml.diagramLayout+xml"/>
  <Override PartName="/ppt/diagrams/quickStyle65.xml" ContentType="application/vnd.openxmlformats-officedocument.drawingml.diagramStyle+xml"/>
  <Override PartName="/ppt/diagrams/colors65.xml" ContentType="application/vnd.openxmlformats-officedocument.drawingml.diagramColors+xml"/>
  <Override PartName="/ppt/diagrams/drawing62.xml" ContentType="application/vnd.ms-office.drawingml.diagramDrawing+xml"/>
  <Override PartName="/ppt/diagrams/data68.xml" ContentType="application/vnd.openxmlformats-officedocument.drawingml.diagramData+xml"/>
  <Override PartName="/ppt/diagrams/layout66.xml" ContentType="application/vnd.openxmlformats-officedocument.drawingml.diagramLayout+xml"/>
  <Override PartName="/ppt/diagrams/quickStyle66.xml" ContentType="application/vnd.openxmlformats-officedocument.drawingml.diagramStyle+xml"/>
  <Override PartName="/ppt/diagrams/colors66.xml" ContentType="application/vnd.openxmlformats-officedocument.drawingml.diagramColors+xml"/>
  <Override PartName="/ppt/diagrams/drawing63.xml" ContentType="application/vnd.ms-office.drawingml.diagramDrawing+xml"/>
  <Override PartName="/ppt/diagrams/data69.xml" ContentType="application/vnd.openxmlformats-officedocument.drawingml.diagramData+xml"/>
  <Override PartName="/ppt/diagrams/layout67.xml" ContentType="application/vnd.openxmlformats-officedocument.drawingml.diagramLayout+xml"/>
  <Override PartName="/ppt/diagrams/quickStyle67.xml" ContentType="application/vnd.openxmlformats-officedocument.drawingml.diagramStyle+xml"/>
  <Override PartName="/ppt/diagrams/colors67.xml" ContentType="application/vnd.openxmlformats-officedocument.drawingml.diagramColors+xml"/>
  <Override PartName="/ppt/diagrams/drawing64.xml" ContentType="application/vnd.ms-office.drawingml.diagramDrawing+xml"/>
  <Override PartName="/ppt/diagrams/data70.xml" ContentType="application/vnd.openxmlformats-officedocument.drawingml.diagramData+xml"/>
  <Override PartName="/ppt/diagrams/layout68.xml" ContentType="application/vnd.openxmlformats-officedocument.drawingml.diagramLayout+xml"/>
  <Override PartName="/ppt/diagrams/quickStyle68.xml" ContentType="application/vnd.openxmlformats-officedocument.drawingml.diagramStyle+xml"/>
  <Override PartName="/ppt/diagrams/colors68.xml" ContentType="application/vnd.openxmlformats-officedocument.drawingml.diagramColors+xml"/>
  <Override PartName="/ppt/diagrams/drawing65.xml" ContentType="application/vnd.ms-office.drawingml.diagramDrawing+xml"/>
  <Override PartName="/ppt/diagrams/data71.xml" ContentType="application/vnd.openxmlformats-officedocument.drawingml.diagramData+xml"/>
  <Override PartName="/ppt/diagrams/layout69.xml" ContentType="application/vnd.openxmlformats-officedocument.drawingml.diagramLayout+xml"/>
  <Override PartName="/ppt/diagrams/quickStyle69.xml" ContentType="application/vnd.openxmlformats-officedocument.drawingml.diagramStyle+xml"/>
  <Override PartName="/ppt/diagrams/colors69.xml" ContentType="application/vnd.openxmlformats-officedocument.drawingml.diagramColors+xml"/>
  <Override PartName="/ppt/diagrams/drawing66.xml" ContentType="application/vnd.ms-office.drawingml.diagramDrawing+xml"/>
  <Override PartName="/ppt/diagrams/data72.xml" ContentType="application/vnd.openxmlformats-officedocument.drawingml.diagramData+xml"/>
  <Override PartName="/ppt/diagrams/layout70.xml" ContentType="application/vnd.openxmlformats-officedocument.drawingml.diagramLayout+xml"/>
  <Override PartName="/ppt/diagrams/quickStyle70.xml" ContentType="application/vnd.openxmlformats-officedocument.drawingml.diagramStyle+xml"/>
  <Override PartName="/ppt/diagrams/colors70.xml" ContentType="application/vnd.openxmlformats-officedocument.drawingml.diagramColors+xml"/>
  <Override PartName="/ppt/diagrams/drawing67.xml" ContentType="application/vnd.ms-office.drawingml.diagramDrawing+xml"/>
  <Override PartName="/ppt/diagrams/data73.xml" ContentType="application/vnd.openxmlformats-officedocument.drawingml.diagramData+xml"/>
  <Override PartName="/ppt/diagrams/layout71.xml" ContentType="application/vnd.openxmlformats-officedocument.drawingml.diagramLayout+xml"/>
  <Override PartName="/ppt/diagrams/quickStyle71.xml" ContentType="application/vnd.openxmlformats-officedocument.drawingml.diagramStyle+xml"/>
  <Override PartName="/ppt/diagrams/colors71.xml" ContentType="application/vnd.openxmlformats-officedocument.drawingml.diagramColors+xml"/>
  <Override PartName="/ppt/diagrams/drawing68.xml" ContentType="application/vnd.ms-office.drawingml.diagramDrawing+xml"/>
  <Override PartName="/ppt/diagrams/data74.xml" ContentType="application/vnd.openxmlformats-officedocument.drawingml.diagramData+xml"/>
  <Override PartName="/ppt/diagrams/layout72.xml" ContentType="application/vnd.openxmlformats-officedocument.drawingml.diagramLayout+xml"/>
  <Override PartName="/ppt/diagrams/quickStyle72.xml" ContentType="application/vnd.openxmlformats-officedocument.drawingml.diagramStyle+xml"/>
  <Override PartName="/ppt/diagrams/colors72.xml" ContentType="application/vnd.openxmlformats-officedocument.drawingml.diagramColors+xml"/>
  <Override PartName="/ppt/diagrams/drawing69.xml" ContentType="application/vnd.ms-office.drawingml.diagramDrawing+xml"/>
  <Override PartName="/ppt/diagrams/data75.xml" ContentType="application/vnd.openxmlformats-officedocument.drawingml.diagramData+xml"/>
  <Override PartName="/ppt/diagrams/layout73.xml" ContentType="application/vnd.openxmlformats-officedocument.drawingml.diagramLayout+xml"/>
  <Override PartName="/ppt/diagrams/quickStyle73.xml" ContentType="application/vnd.openxmlformats-officedocument.drawingml.diagramStyle+xml"/>
  <Override PartName="/ppt/diagrams/colors73.xml" ContentType="application/vnd.openxmlformats-officedocument.drawingml.diagramColors+xml"/>
  <Override PartName="/ppt/diagrams/drawing70.xml" ContentType="application/vnd.ms-office.drawingml.diagramDrawing+xml"/>
  <Override PartName="/ppt/diagrams/data76.xml" ContentType="application/vnd.openxmlformats-officedocument.drawingml.diagramData+xml"/>
  <Override PartName="/ppt/diagrams/layout74.xml" ContentType="application/vnd.openxmlformats-officedocument.drawingml.diagramLayout+xml"/>
  <Override PartName="/ppt/diagrams/quickStyle74.xml" ContentType="application/vnd.openxmlformats-officedocument.drawingml.diagramStyle+xml"/>
  <Override PartName="/ppt/diagrams/colors74.xml" ContentType="application/vnd.openxmlformats-officedocument.drawingml.diagramColors+xml"/>
  <Override PartName="/ppt/diagrams/drawing71.xml" ContentType="application/vnd.ms-office.drawingml.diagramDrawing+xml"/>
  <Override PartName="/ppt/diagrams/data77.xml" ContentType="application/vnd.openxmlformats-officedocument.drawingml.diagramData+xml"/>
  <Override PartName="/ppt/diagrams/layout75.xml" ContentType="application/vnd.openxmlformats-officedocument.drawingml.diagramLayout+xml"/>
  <Override PartName="/ppt/diagrams/quickStyle75.xml" ContentType="application/vnd.openxmlformats-officedocument.drawingml.diagramStyle+xml"/>
  <Override PartName="/ppt/diagrams/colors75.xml" ContentType="application/vnd.openxmlformats-officedocument.drawingml.diagramColors+xml"/>
  <Override PartName="/ppt/diagrams/drawing72.xml" ContentType="application/vnd.ms-office.drawingml.diagramDrawing+xml"/>
  <Override PartName="/ppt/diagrams/data78.xml" ContentType="application/vnd.openxmlformats-officedocument.drawingml.diagramData+xml"/>
  <Override PartName="/ppt/diagrams/layout76.xml" ContentType="application/vnd.openxmlformats-officedocument.drawingml.diagramLayout+xml"/>
  <Override PartName="/ppt/diagrams/quickStyle76.xml" ContentType="application/vnd.openxmlformats-officedocument.drawingml.diagramStyle+xml"/>
  <Override PartName="/ppt/diagrams/colors76.xml" ContentType="application/vnd.openxmlformats-officedocument.drawingml.diagramColors+xml"/>
  <Override PartName="/ppt/diagrams/drawing73.xml" ContentType="application/vnd.ms-office.drawingml.diagramDrawing+xml"/>
  <Override PartName="/ppt/diagrams/data79.xml" ContentType="application/vnd.openxmlformats-officedocument.drawingml.diagramData+xml"/>
  <Override PartName="/ppt/diagrams/layout77.xml" ContentType="application/vnd.openxmlformats-officedocument.drawingml.diagramLayout+xml"/>
  <Override PartName="/ppt/diagrams/quickStyle77.xml" ContentType="application/vnd.openxmlformats-officedocument.drawingml.diagramStyle+xml"/>
  <Override PartName="/ppt/diagrams/colors77.xml" ContentType="application/vnd.openxmlformats-officedocument.drawingml.diagramColors+xml"/>
  <Override PartName="/ppt/diagrams/drawing74.xml" ContentType="application/vnd.ms-office.drawingml.diagramDrawing+xml"/>
  <Override PartName="/ppt/diagrams/data80.xml" ContentType="application/vnd.openxmlformats-officedocument.drawingml.diagramData+xml"/>
  <Override PartName="/ppt/diagrams/layout78.xml" ContentType="application/vnd.openxmlformats-officedocument.drawingml.diagramLayout+xml"/>
  <Override PartName="/ppt/diagrams/quickStyle78.xml" ContentType="application/vnd.openxmlformats-officedocument.drawingml.diagramStyle+xml"/>
  <Override PartName="/ppt/diagrams/colors78.xml" ContentType="application/vnd.openxmlformats-officedocument.drawingml.diagramColors+xml"/>
  <Override PartName="/ppt/diagrams/drawing75.xml" ContentType="application/vnd.ms-office.drawingml.diagramDrawing+xml"/>
  <Override PartName="/ppt/diagrams/data81.xml" ContentType="application/vnd.openxmlformats-officedocument.drawingml.diagramData+xml"/>
  <Override PartName="/ppt/diagrams/layout79.xml" ContentType="application/vnd.openxmlformats-officedocument.drawingml.diagramLayout+xml"/>
  <Override PartName="/ppt/diagrams/quickStyle79.xml" ContentType="application/vnd.openxmlformats-officedocument.drawingml.diagramStyle+xml"/>
  <Override PartName="/ppt/diagrams/colors79.xml" ContentType="application/vnd.openxmlformats-officedocument.drawingml.diagramColors+xml"/>
  <Override PartName="/ppt/diagrams/drawing76.xml" ContentType="application/vnd.ms-office.drawingml.diagramDrawing+xml"/>
  <Override PartName="/ppt/diagrams/data82.xml" ContentType="application/vnd.openxmlformats-officedocument.drawingml.diagramData+xml"/>
  <Override PartName="/ppt/diagrams/layout80.xml" ContentType="application/vnd.openxmlformats-officedocument.drawingml.diagramLayout+xml"/>
  <Override PartName="/ppt/diagrams/quickStyle80.xml" ContentType="application/vnd.openxmlformats-officedocument.drawingml.diagramStyle+xml"/>
  <Override PartName="/ppt/diagrams/colors80.xml" ContentType="application/vnd.openxmlformats-officedocument.drawingml.diagramColors+xml"/>
  <Override PartName="/ppt/diagrams/drawing77.xml" ContentType="application/vnd.ms-office.drawingml.diagramDrawing+xml"/>
  <Override PartName="/ppt/diagrams/data83.xml" ContentType="application/vnd.openxmlformats-officedocument.drawingml.diagramData+xml"/>
  <Override PartName="/ppt/diagrams/layout82.xml" ContentType="application/vnd.openxmlformats-officedocument.drawingml.diagramLayout+xml"/>
  <Override PartName="/ppt/diagrams/quickStyle82.xml" ContentType="application/vnd.openxmlformats-officedocument.drawingml.diagramStyle+xml"/>
  <Override PartName="/ppt/diagrams/colors82.xml" ContentType="application/vnd.openxmlformats-officedocument.drawingml.diagramColors+xml"/>
  <Override PartName="/ppt/diagrams/drawing78.xml" ContentType="application/vnd.ms-office.drawingml.diagramDrawing+xml"/>
  <Override PartName="/ppt/diagrams/data84.xml" ContentType="application/vnd.openxmlformats-officedocument.drawingml.diagramData+xml"/>
  <Override PartName="/ppt/diagrams/layout83.xml" ContentType="application/vnd.openxmlformats-officedocument.drawingml.diagramLayout+xml"/>
  <Override PartName="/ppt/diagrams/quickStyle83.xml" ContentType="application/vnd.openxmlformats-officedocument.drawingml.diagramStyle+xml"/>
  <Override PartName="/ppt/diagrams/colors83.xml" ContentType="application/vnd.openxmlformats-officedocument.drawingml.diagramColors+xml"/>
  <Override PartName="/ppt/diagrams/drawing79.xml" ContentType="application/vnd.ms-office.drawingml.diagramDrawing+xml"/>
  <Override PartName="/ppt/diagrams/data85.xml" ContentType="application/vnd.openxmlformats-officedocument.drawingml.diagramData+xml"/>
  <Override PartName="/ppt/diagrams/layout84.xml" ContentType="application/vnd.openxmlformats-officedocument.drawingml.diagramLayout+xml"/>
  <Override PartName="/ppt/diagrams/quickStyle84.xml" ContentType="application/vnd.openxmlformats-officedocument.drawingml.diagramStyle+xml"/>
  <Override PartName="/ppt/diagrams/colors84.xml" ContentType="application/vnd.openxmlformats-officedocument.drawingml.diagramColors+xml"/>
  <Override PartName="/ppt/diagrams/drawing80.xml" ContentType="application/vnd.ms-office.drawingml.diagramDrawing+xml"/>
  <Override PartName="/ppt/diagrams/data86.xml" ContentType="application/vnd.openxmlformats-officedocument.drawingml.diagramData+xml"/>
  <Override PartName="/ppt/diagrams/layout85.xml" ContentType="application/vnd.openxmlformats-officedocument.drawingml.diagramLayout+xml"/>
  <Override PartName="/ppt/diagrams/quickStyle85.xml" ContentType="application/vnd.openxmlformats-officedocument.drawingml.diagramStyle+xml"/>
  <Override PartName="/ppt/diagrams/colors85.xml" ContentType="application/vnd.openxmlformats-officedocument.drawingml.diagramColors+xml"/>
  <Override PartName="/ppt/diagrams/drawing81.xml" ContentType="application/vnd.ms-office.drawingml.diagramDrawing+xml"/>
  <Override PartName="/ppt/diagrams/data87.xml" ContentType="application/vnd.openxmlformats-officedocument.drawingml.diagramData+xml"/>
  <Override PartName="/ppt/diagrams/layout86.xml" ContentType="application/vnd.openxmlformats-officedocument.drawingml.diagramLayout+xml"/>
  <Override PartName="/ppt/diagrams/quickStyle86.xml" ContentType="application/vnd.openxmlformats-officedocument.drawingml.diagramStyle+xml"/>
  <Override PartName="/ppt/diagrams/colors86.xml" ContentType="application/vnd.openxmlformats-officedocument.drawingml.diagramColors+xml"/>
  <Override PartName="/ppt/diagrams/drawing82.xml" ContentType="application/vnd.ms-office.drawingml.diagramDrawing+xml"/>
  <Override PartName="/ppt/diagrams/data88.xml" ContentType="application/vnd.openxmlformats-officedocument.drawingml.diagramData+xml"/>
  <Override PartName="/ppt/diagrams/layout87.xml" ContentType="application/vnd.openxmlformats-officedocument.drawingml.diagramLayout+xml"/>
  <Override PartName="/ppt/diagrams/quickStyle87.xml" ContentType="application/vnd.openxmlformats-officedocument.drawingml.diagramStyle+xml"/>
  <Override PartName="/ppt/diagrams/colors87.xml" ContentType="application/vnd.openxmlformats-officedocument.drawingml.diagramColors+xml"/>
  <Override PartName="/ppt/diagrams/drawing83.xml" ContentType="application/vnd.ms-office.drawingml.diagramDrawing+xml"/>
  <Override PartName="/ppt/diagrams/data89.xml" ContentType="application/vnd.openxmlformats-officedocument.drawingml.diagramData+xml"/>
  <Override PartName="/ppt/diagrams/layout88.xml" ContentType="application/vnd.openxmlformats-officedocument.drawingml.diagramLayout+xml"/>
  <Override PartName="/ppt/diagrams/quickStyle88.xml" ContentType="application/vnd.openxmlformats-officedocument.drawingml.diagramStyle+xml"/>
  <Override PartName="/ppt/diagrams/colors88.xml" ContentType="application/vnd.openxmlformats-officedocument.drawingml.diagramColors+xml"/>
  <Override PartName="/ppt/diagrams/drawing84.xml" ContentType="application/vnd.ms-office.drawingml.diagramDrawing+xml"/>
  <Override PartName="/ppt/diagrams/data90.xml" ContentType="application/vnd.openxmlformats-officedocument.drawingml.diagramData+xml"/>
  <Override PartName="/ppt/diagrams/layout89.xml" ContentType="application/vnd.openxmlformats-officedocument.drawingml.diagramLayout+xml"/>
  <Override PartName="/ppt/diagrams/quickStyle89.xml" ContentType="application/vnd.openxmlformats-officedocument.drawingml.diagramStyle+xml"/>
  <Override PartName="/ppt/diagrams/colors89.xml" ContentType="application/vnd.openxmlformats-officedocument.drawingml.diagramColors+xml"/>
  <Override PartName="/ppt/diagrams/drawing85.xml" ContentType="application/vnd.ms-office.drawingml.diagramDrawing+xml"/>
  <Override PartName="/ppt/diagrams/data91.xml" ContentType="application/vnd.openxmlformats-officedocument.drawingml.diagramData+xml"/>
  <Override PartName="/ppt/diagrams/layout90.xml" ContentType="application/vnd.openxmlformats-officedocument.drawingml.diagramLayout+xml"/>
  <Override PartName="/ppt/diagrams/quickStyle90.xml" ContentType="application/vnd.openxmlformats-officedocument.drawingml.diagramStyle+xml"/>
  <Override PartName="/ppt/diagrams/colors90.xml" ContentType="application/vnd.openxmlformats-officedocument.drawingml.diagramColors+xml"/>
  <Override PartName="/ppt/diagrams/drawing86.xml" ContentType="application/vnd.ms-office.drawingml.diagramDrawing+xml"/>
  <Override PartName="/ppt/diagrams/data92.xml" ContentType="application/vnd.openxmlformats-officedocument.drawingml.diagramData+xml"/>
  <Override PartName="/ppt/diagrams/layout91.xml" ContentType="application/vnd.openxmlformats-officedocument.drawingml.diagramLayout+xml"/>
  <Override PartName="/ppt/diagrams/quickStyle91.xml" ContentType="application/vnd.openxmlformats-officedocument.drawingml.diagramStyle+xml"/>
  <Override PartName="/ppt/diagrams/colors91.xml" ContentType="application/vnd.openxmlformats-officedocument.drawingml.diagramColors+xml"/>
  <Override PartName="/ppt/diagrams/drawing87.xml" ContentType="application/vnd.ms-office.drawingml.diagramDrawing+xml"/>
  <Override PartName="/ppt/diagrams/data93.xml" ContentType="application/vnd.openxmlformats-officedocument.drawingml.diagramData+xml"/>
  <Override PartName="/ppt/diagrams/layout92.xml" ContentType="application/vnd.openxmlformats-officedocument.drawingml.diagramLayout+xml"/>
  <Override PartName="/ppt/diagrams/quickStyle92.xml" ContentType="application/vnd.openxmlformats-officedocument.drawingml.diagramStyle+xml"/>
  <Override PartName="/ppt/diagrams/colors92.xml" ContentType="application/vnd.openxmlformats-officedocument.drawingml.diagramColors+xml"/>
  <Override PartName="/ppt/diagrams/drawing88.xml" ContentType="application/vnd.ms-office.drawingml.diagramDrawing+xml"/>
  <Override PartName="/ppt/diagrams/data94.xml" ContentType="application/vnd.openxmlformats-officedocument.drawingml.diagramData+xml"/>
  <Override PartName="/ppt/diagrams/layout93.xml" ContentType="application/vnd.openxmlformats-officedocument.drawingml.diagramLayout+xml"/>
  <Override PartName="/ppt/diagrams/quickStyle93.xml" ContentType="application/vnd.openxmlformats-officedocument.drawingml.diagramStyle+xml"/>
  <Override PartName="/ppt/diagrams/colors93.xml" ContentType="application/vnd.openxmlformats-officedocument.drawingml.diagramColors+xml"/>
  <Override PartName="/ppt/diagrams/drawing89.xml" ContentType="application/vnd.ms-office.drawingml.diagramDrawing+xml"/>
  <Override PartName="/ppt/diagrams/data95.xml" ContentType="application/vnd.openxmlformats-officedocument.drawingml.diagramData+xml"/>
  <Override PartName="/ppt/diagrams/layout94.xml" ContentType="application/vnd.openxmlformats-officedocument.drawingml.diagramLayout+xml"/>
  <Override PartName="/ppt/diagrams/quickStyle94.xml" ContentType="application/vnd.openxmlformats-officedocument.drawingml.diagramStyle+xml"/>
  <Override PartName="/ppt/diagrams/colors94.xml" ContentType="application/vnd.openxmlformats-officedocument.drawingml.diagramColors+xml"/>
  <Override PartName="/ppt/diagrams/drawing90.xml" ContentType="application/vnd.ms-office.drawingml.diagramDrawing+xml"/>
  <Override PartName="/ppt/diagrams/data96.xml" ContentType="application/vnd.openxmlformats-officedocument.drawingml.diagramData+xml"/>
  <Override PartName="/ppt/diagrams/layout95.xml" ContentType="application/vnd.openxmlformats-officedocument.drawingml.diagramLayout+xml"/>
  <Override PartName="/ppt/diagrams/quickStyle95.xml" ContentType="application/vnd.openxmlformats-officedocument.drawingml.diagramStyle+xml"/>
  <Override PartName="/ppt/diagrams/colors95.xml" ContentType="application/vnd.openxmlformats-officedocument.drawingml.diagramColors+xml"/>
  <Override PartName="/ppt/diagrams/drawing91.xml" ContentType="application/vnd.ms-office.drawingml.diagramDrawing+xml"/>
  <Override PartName="/ppt/diagrams/data97.xml" ContentType="application/vnd.openxmlformats-officedocument.drawingml.diagramData+xml"/>
  <Override PartName="/ppt/diagrams/layout96.xml" ContentType="application/vnd.openxmlformats-officedocument.drawingml.diagramLayout+xml"/>
  <Override PartName="/ppt/diagrams/quickStyle96.xml" ContentType="application/vnd.openxmlformats-officedocument.drawingml.diagramStyle+xml"/>
  <Override PartName="/ppt/diagrams/colors96.xml" ContentType="application/vnd.openxmlformats-officedocument.drawingml.diagramColors+xml"/>
  <Override PartName="/ppt/diagrams/drawing92.xml" ContentType="application/vnd.ms-office.drawingml.diagramDrawing+xml"/>
  <Override PartName="/ppt/diagrams/data98.xml" ContentType="application/vnd.openxmlformats-officedocument.drawingml.diagramData+xml"/>
  <Override PartName="/ppt/diagrams/layout97.xml" ContentType="application/vnd.openxmlformats-officedocument.drawingml.diagramLayout+xml"/>
  <Override PartName="/ppt/diagrams/quickStyle97.xml" ContentType="application/vnd.openxmlformats-officedocument.drawingml.diagramStyle+xml"/>
  <Override PartName="/ppt/diagrams/colors97.xml" ContentType="application/vnd.openxmlformats-officedocument.drawingml.diagramColors+xml"/>
  <Override PartName="/ppt/diagrams/drawing93.xml" ContentType="application/vnd.ms-office.drawingml.diagramDrawing+xml"/>
  <Override PartName="/ppt/diagrams/data99.xml" ContentType="application/vnd.openxmlformats-officedocument.drawingml.diagramData+xml"/>
  <Override PartName="/ppt/diagrams/layout98.xml" ContentType="application/vnd.openxmlformats-officedocument.drawingml.diagramLayout+xml"/>
  <Override PartName="/ppt/diagrams/quickStyle98.xml" ContentType="application/vnd.openxmlformats-officedocument.drawingml.diagramStyle+xml"/>
  <Override PartName="/ppt/diagrams/colors98.xml" ContentType="application/vnd.openxmlformats-officedocument.drawingml.diagramColors+xml"/>
  <Override PartName="/ppt/diagrams/drawing94.xml" ContentType="application/vnd.ms-office.drawingml.diagramDrawing+xml"/>
  <Override PartName="/ppt/diagrams/data100.xml" ContentType="application/vnd.openxmlformats-officedocument.drawingml.diagramData+xml"/>
  <Override PartName="/ppt/diagrams/layout99.xml" ContentType="application/vnd.openxmlformats-officedocument.drawingml.diagramLayout+xml"/>
  <Override PartName="/ppt/diagrams/quickStyle99.xml" ContentType="application/vnd.openxmlformats-officedocument.drawingml.diagramStyle+xml"/>
  <Override PartName="/ppt/diagrams/colors99.xml" ContentType="application/vnd.openxmlformats-officedocument.drawingml.diagramColors+xml"/>
  <Override PartName="/ppt/diagrams/drawing95.xml" ContentType="application/vnd.ms-office.drawingml.diagramDrawing+xml"/>
  <Override PartName="/ppt/diagrams/data101.xml" ContentType="application/vnd.openxmlformats-officedocument.drawingml.diagramData+xml"/>
  <Override PartName="/ppt/diagrams/layout102.xml" ContentType="application/vnd.openxmlformats-officedocument.drawingml.diagramLayout+xml"/>
  <Override PartName="/ppt/diagrams/quickStyle102.xml" ContentType="application/vnd.openxmlformats-officedocument.drawingml.diagramStyle+xml"/>
  <Override PartName="/ppt/diagrams/colors102.xml" ContentType="application/vnd.openxmlformats-officedocument.drawingml.diagramColors+xml"/>
  <Override PartName="/ppt/diagrams/drawing96.xml" ContentType="application/vnd.ms-office.drawingml.diagramDrawing+xml"/>
  <Override PartName="/ppt/diagrams/data102.xml" ContentType="application/vnd.openxmlformats-officedocument.drawingml.diagramData+xml"/>
  <Override PartName="/ppt/diagrams/layout103.xml" ContentType="application/vnd.openxmlformats-officedocument.drawingml.diagramLayout+xml"/>
  <Override PartName="/ppt/diagrams/quickStyle103.xml" ContentType="application/vnd.openxmlformats-officedocument.drawingml.diagramStyle+xml"/>
  <Override PartName="/ppt/diagrams/colors103.xml" ContentType="application/vnd.openxmlformats-officedocument.drawingml.diagramColors+xml"/>
  <Override PartName="/ppt/diagrams/drawing97.xml" ContentType="application/vnd.ms-office.drawingml.diagramDrawing+xml"/>
  <Override PartName="/ppt/diagrams/data103.xml" ContentType="application/vnd.openxmlformats-officedocument.drawingml.diagramData+xml"/>
  <Override PartName="/ppt/diagrams/layout104.xml" ContentType="application/vnd.openxmlformats-officedocument.drawingml.diagramLayout+xml"/>
  <Override PartName="/ppt/diagrams/quickStyle104.xml" ContentType="application/vnd.openxmlformats-officedocument.drawingml.diagramStyle+xml"/>
  <Override PartName="/ppt/diagrams/colors104.xml" ContentType="application/vnd.openxmlformats-officedocument.drawingml.diagramColors+xml"/>
  <Override PartName="/ppt/diagrams/drawing98.xml" ContentType="application/vnd.ms-office.drawingml.diagramDrawing+xml"/>
  <Override PartName="/ppt/diagrams/data104.xml" ContentType="application/vnd.openxmlformats-officedocument.drawingml.diagramData+xml"/>
  <Override PartName="/ppt/diagrams/layout105.xml" ContentType="application/vnd.openxmlformats-officedocument.drawingml.diagramLayout+xml"/>
  <Override PartName="/ppt/diagrams/quickStyle105.xml" ContentType="application/vnd.openxmlformats-officedocument.drawingml.diagramStyle+xml"/>
  <Override PartName="/ppt/diagrams/colors105.xml" ContentType="application/vnd.openxmlformats-officedocument.drawingml.diagramColors+xml"/>
  <Override PartName="/ppt/diagrams/drawing99.xml" ContentType="application/vnd.ms-office.drawingml.diagramDrawing+xml"/>
  <Override PartName="/ppt/diagrams/data105.xml" ContentType="application/vnd.openxmlformats-officedocument.drawingml.diagramData+xml"/>
  <Override PartName="/ppt/diagrams/layout106.xml" ContentType="application/vnd.openxmlformats-officedocument.drawingml.diagramLayout+xml"/>
  <Override PartName="/ppt/diagrams/quickStyle106.xml" ContentType="application/vnd.openxmlformats-officedocument.drawingml.diagramStyle+xml"/>
  <Override PartName="/ppt/diagrams/colors106.xml" ContentType="application/vnd.openxmlformats-officedocument.drawingml.diagramColors+xml"/>
  <Override PartName="/ppt/diagrams/drawing100.xml" ContentType="application/vnd.ms-office.drawingml.diagramDrawing+xml"/>
  <Override PartName="/ppt/diagrams/data106.xml" ContentType="application/vnd.openxmlformats-officedocument.drawingml.diagramData+xml"/>
  <Override PartName="/ppt/diagrams/layout107.xml" ContentType="application/vnd.openxmlformats-officedocument.drawingml.diagramLayout+xml"/>
  <Override PartName="/ppt/diagrams/quickStyle107.xml" ContentType="application/vnd.openxmlformats-officedocument.drawingml.diagramStyle+xml"/>
  <Override PartName="/ppt/diagrams/colors107.xml" ContentType="application/vnd.openxmlformats-officedocument.drawingml.diagramColors+xml"/>
  <Override PartName="/ppt/diagrams/drawing101.xml" ContentType="application/vnd.ms-office.drawingml.diagramDrawing+xml"/>
  <Override PartName="/ppt/diagrams/data107.xml" ContentType="application/vnd.openxmlformats-officedocument.drawingml.diagramData+xml"/>
  <Override PartName="/ppt/diagrams/layout108.xml" ContentType="application/vnd.openxmlformats-officedocument.drawingml.diagramLayout+xml"/>
  <Override PartName="/ppt/diagrams/quickStyle108.xml" ContentType="application/vnd.openxmlformats-officedocument.drawingml.diagramStyle+xml"/>
  <Override PartName="/ppt/diagrams/colors108.xml" ContentType="application/vnd.openxmlformats-officedocument.drawingml.diagramColors+xml"/>
  <Override PartName="/ppt/diagrams/drawing102.xml" ContentType="application/vnd.ms-office.drawingml.diagramDrawing+xml"/>
  <Override PartName="/ppt/diagrams/data108.xml" ContentType="application/vnd.openxmlformats-officedocument.drawingml.diagramData+xml"/>
  <Override PartName="/ppt/diagrams/layout109.xml" ContentType="application/vnd.openxmlformats-officedocument.drawingml.diagramLayout+xml"/>
  <Override PartName="/ppt/diagrams/quickStyle109.xml" ContentType="application/vnd.openxmlformats-officedocument.drawingml.diagramStyle+xml"/>
  <Override PartName="/ppt/diagrams/colors109.xml" ContentType="application/vnd.openxmlformats-officedocument.drawingml.diagramColors+xml"/>
  <Override PartName="/ppt/diagrams/drawing103.xml" ContentType="application/vnd.ms-office.drawingml.diagramDrawing+xml"/>
  <Override PartName="/ppt/diagrams/data109.xml" ContentType="application/vnd.openxmlformats-officedocument.drawingml.diagramData+xml"/>
  <Override PartName="/ppt/diagrams/layout110.xml" ContentType="application/vnd.openxmlformats-officedocument.drawingml.diagramLayout+xml"/>
  <Override PartName="/ppt/diagrams/quickStyle110.xml" ContentType="application/vnd.openxmlformats-officedocument.drawingml.diagramStyle+xml"/>
  <Override PartName="/ppt/diagrams/colors110.xml" ContentType="application/vnd.openxmlformats-officedocument.drawingml.diagramColors+xml"/>
  <Override PartName="/ppt/diagrams/drawing104.xml" ContentType="application/vnd.ms-office.drawingml.diagramDrawing+xml"/>
  <Override PartName="/ppt/diagrams/data110.xml" ContentType="application/vnd.openxmlformats-officedocument.drawingml.diagramData+xml"/>
  <Override PartName="/ppt/diagrams/layout111.xml" ContentType="application/vnd.openxmlformats-officedocument.drawingml.diagramLayout+xml"/>
  <Override PartName="/ppt/diagrams/quickStyle111.xml" ContentType="application/vnd.openxmlformats-officedocument.drawingml.diagramStyle+xml"/>
  <Override PartName="/ppt/diagrams/colors111.xml" ContentType="application/vnd.openxmlformats-officedocument.drawingml.diagramColors+xml"/>
  <Override PartName="/ppt/diagrams/drawing105.xml" ContentType="application/vnd.ms-office.drawingml.diagramDrawing+xml"/>
  <Override PartName="/ppt/diagrams/data111.xml" ContentType="application/vnd.openxmlformats-officedocument.drawingml.diagramData+xml"/>
  <Override PartName="/ppt/diagrams/layout112.xml" ContentType="application/vnd.openxmlformats-officedocument.drawingml.diagramLayout+xml"/>
  <Override PartName="/ppt/diagrams/quickStyle112.xml" ContentType="application/vnd.openxmlformats-officedocument.drawingml.diagramStyle+xml"/>
  <Override PartName="/ppt/diagrams/colors112.xml" ContentType="application/vnd.openxmlformats-officedocument.drawingml.diagramColors+xml"/>
  <Override PartName="/ppt/diagrams/drawing106.xml" ContentType="application/vnd.ms-office.drawingml.diagramDrawing+xml"/>
  <Override PartName="/ppt/notesSlides/notesSlide2.xml" ContentType="application/vnd.openxmlformats-officedocument.presentationml.notesSlide+xml"/>
  <Override PartName="/ppt/diagrams/data112.xml" ContentType="application/vnd.openxmlformats-officedocument.drawingml.diagramData+xml"/>
  <Override PartName="/ppt/diagrams/layout113.xml" ContentType="application/vnd.openxmlformats-officedocument.drawingml.diagramLayout+xml"/>
  <Override PartName="/ppt/diagrams/quickStyle113.xml" ContentType="application/vnd.openxmlformats-officedocument.drawingml.diagramStyle+xml"/>
  <Override PartName="/ppt/diagrams/colors113.xml" ContentType="application/vnd.openxmlformats-officedocument.drawingml.diagramColors+xml"/>
  <Override PartName="/ppt/diagrams/drawing107.xml" ContentType="application/vnd.ms-office.drawingml.diagramDrawing+xml"/>
  <Override PartName="/ppt/diagrams/data113.xml" ContentType="application/vnd.openxmlformats-officedocument.drawingml.diagramData+xml"/>
  <Override PartName="/ppt/diagrams/layout114.xml" ContentType="application/vnd.openxmlformats-officedocument.drawingml.diagramLayout+xml"/>
  <Override PartName="/ppt/diagrams/quickStyle114.xml" ContentType="application/vnd.openxmlformats-officedocument.drawingml.diagramStyle+xml"/>
  <Override PartName="/ppt/diagrams/colors114.xml" ContentType="application/vnd.openxmlformats-officedocument.drawingml.diagramColors+xml"/>
  <Override PartName="/ppt/diagrams/drawing108.xml" ContentType="application/vnd.ms-office.drawingml.diagramDrawing+xml"/>
  <Override PartName="/ppt/diagrams/data114.xml" ContentType="application/vnd.openxmlformats-officedocument.drawingml.diagramData+xml"/>
  <Override PartName="/ppt/diagrams/layout115.xml" ContentType="application/vnd.openxmlformats-officedocument.drawingml.diagramLayout+xml"/>
  <Override PartName="/ppt/diagrams/quickStyle115.xml" ContentType="application/vnd.openxmlformats-officedocument.drawingml.diagramStyle+xml"/>
  <Override PartName="/ppt/diagrams/colors115.xml" ContentType="application/vnd.openxmlformats-officedocument.drawingml.diagramColors+xml"/>
  <Override PartName="/ppt/diagrams/drawing109.xml" ContentType="application/vnd.ms-office.drawingml.diagramDrawing+xml"/>
  <Override PartName="/ppt/diagrams/data115.xml" ContentType="application/vnd.openxmlformats-officedocument.drawingml.diagramData+xml"/>
  <Override PartName="/ppt/diagrams/layout116.xml" ContentType="application/vnd.openxmlformats-officedocument.drawingml.diagramLayout+xml"/>
  <Override PartName="/ppt/diagrams/quickStyle116.xml" ContentType="application/vnd.openxmlformats-officedocument.drawingml.diagramStyle+xml"/>
  <Override PartName="/ppt/diagrams/colors116.xml" ContentType="application/vnd.openxmlformats-officedocument.drawingml.diagramColors+xml"/>
  <Override PartName="/ppt/diagrams/drawing110.xml" ContentType="application/vnd.ms-office.drawingml.diagramDrawing+xml"/>
  <Override PartName="/ppt/diagrams/data116.xml" ContentType="application/vnd.openxmlformats-officedocument.drawingml.diagramData+xml"/>
  <Override PartName="/ppt/diagrams/layout117.xml" ContentType="application/vnd.openxmlformats-officedocument.drawingml.diagramLayout+xml"/>
  <Override PartName="/ppt/diagrams/quickStyle117.xml" ContentType="application/vnd.openxmlformats-officedocument.drawingml.diagramStyle+xml"/>
  <Override PartName="/ppt/diagrams/colors117.xml" ContentType="application/vnd.openxmlformats-officedocument.drawingml.diagramColors+xml"/>
  <Override PartName="/ppt/diagrams/drawing111.xml" ContentType="application/vnd.ms-office.drawingml.diagramDrawing+xml"/>
  <Override PartName="/ppt/diagrams/data117.xml" ContentType="application/vnd.openxmlformats-officedocument.drawingml.diagramData+xml"/>
  <Override PartName="/ppt/diagrams/layout118.xml" ContentType="application/vnd.openxmlformats-officedocument.drawingml.diagramLayout+xml"/>
  <Override PartName="/ppt/diagrams/quickStyle118.xml" ContentType="application/vnd.openxmlformats-officedocument.drawingml.diagramStyle+xml"/>
  <Override PartName="/ppt/diagrams/colors118.xml" ContentType="application/vnd.openxmlformats-officedocument.drawingml.diagramColors+xml"/>
  <Override PartName="/ppt/diagrams/drawing112.xml" ContentType="application/vnd.ms-office.drawingml.diagramDrawing+xml"/>
  <Override PartName="/ppt/diagrams/data118.xml" ContentType="application/vnd.openxmlformats-officedocument.drawingml.diagramData+xml"/>
  <Override PartName="/ppt/diagrams/layout119.xml" ContentType="application/vnd.openxmlformats-officedocument.drawingml.diagramLayout+xml"/>
  <Override PartName="/ppt/diagrams/quickStyle119.xml" ContentType="application/vnd.openxmlformats-officedocument.drawingml.diagramStyle+xml"/>
  <Override PartName="/ppt/diagrams/colors119.xml" ContentType="application/vnd.openxmlformats-officedocument.drawingml.diagramColors+xml"/>
  <Override PartName="/ppt/diagrams/drawing113.xml" ContentType="application/vnd.ms-office.drawingml.diagramDrawing+xml"/>
  <Override PartName="/ppt/diagrams/data119.xml" ContentType="application/vnd.openxmlformats-officedocument.drawingml.diagramData+xml"/>
  <Override PartName="/ppt/diagrams/layout120.xml" ContentType="application/vnd.openxmlformats-officedocument.drawingml.diagramLayout+xml"/>
  <Override PartName="/ppt/diagrams/quickStyle120.xml" ContentType="application/vnd.openxmlformats-officedocument.drawingml.diagramStyle+xml"/>
  <Override PartName="/ppt/diagrams/colors120.xml" ContentType="application/vnd.openxmlformats-officedocument.drawingml.diagramColors+xml"/>
  <Override PartName="/ppt/diagrams/drawing114.xml" ContentType="application/vnd.ms-office.drawingml.diagramDrawing+xml"/>
  <Override PartName="/ppt/diagrams/data120.xml" ContentType="application/vnd.openxmlformats-officedocument.drawingml.diagramData+xml"/>
  <Override PartName="/ppt/diagrams/layout121.xml" ContentType="application/vnd.openxmlformats-officedocument.drawingml.diagramLayout+xml"/>
  <Override PartName="/ppt/diagrams/quickStyle121.xml" ContentType="application/vnd.openxmlformats-officedocument.drawingml.diagramStyle+xml"/>
  <Override PartName="/ppt/diagrams/colors121.xml" ContentType="application/vnd.openxmlformats-officedocument.drawingml.diagramColors+xml"/>
  <Override PartName="/ppt/diagrams/drawing115.xml" ContentType="application/vnd.ms-office.drawingml.diagramDrawing+xml"/>
  <Override PartName="/ppt/diagrams/data121.xml" ContentType="application/vnd.openxmlformats-officedocument.drawingml.diagramData+xml"/>
  <Override PartName="/ppt/diagrams/layout122.xml" ContentType="application/vnd.openxmlformats-officedocument.drawingml.diagramLayout+xml"/>
  <Override PartName="/ppt/diagrams/quickStyle122.xml" ContentType="application/vnd.openxmlformats-officedocument.drawingml.diagramStyle+xml"/>
  <Override PartName="/ppt/diagrams/colors122.xml" ContentType="application/vnd.openxmlformats-officedocument.drawingml.diagramColors+xml"/>
  <Override PartName="/ppt/diagrams/drawing116.xml" ContentType="application/vnd.ms-office.drawingml.diagramDrawing+xml"/>
  <Override PartName="/ppt/diagrams/data122.xml" ContentType="application/vnd.openxmlformats-officedocument.drawingml.diagramData+xml"/>
  <Override PartName="/ppt/diagrams/layout123.xml" ContentType="application/vnd.openxmlformats-officedocument.drawingml.diagramLayout+xml"/>
  <Override PartName="/ppt/diagrams/quickStyle123.xml" ContentType="application/vnd.openxmlformats-officedocument.drawingml.diagramStyle+xml"/>
  <Override PartName="/ppt/diagrams/colors123.xml" ContentType="application/vnd.openxmlformats-officedocument.drawingml.diagramColors+xml"/>
  <Override PartName="/ppt/diagrams/drawing117.xml" ContentType="application/vnd.ms-office.drawingml.diagramDrawing+xml"/>
  <Override PartName="/ppt/diagrams/data123.xml" ContentType="application/vnd.openxmlformats-officedocument.drawingml.diagramData+xml"/>
  <Override PartName="/ppt/diagrams/layout124.xml" ContentType="application/vnd.openxmlformats-officedocument.drawingml.diagramLayout+xml"/>
  <Override PartName="/ppt/diagrams/quickStyle124.xml" ContentType="application/vnd.openxmlformats-officedocument.drawingml.diagramStyle+xml"/>
  <Override PartName="/ppt/diagrams/colors124.xml" ContentType="application/vnd.openxmlformats-officedocument.drawingml.diagramColors+xml"/>
  <Override PartName="/ppt/diagrams/drawing118.xml" ContentType="application/vnd.ms-office.drawingml.diagramDrawing+xml"/>
  <Override PartName="/ppt/diagrams/data124.xml" ContentType="application/vnd.openxmlformats-officedocument.drawingml.diagramData+xml"/>
  <Override PartName="/ppt/diagrams/layout125.xml" ContentType="application/vnd.openxmlformats-officedocument.drawingml.diagramLayout+xml"/>
  <Override PartName="/ppt/diagrams/quickStyle125.xml" ContentType="application/vnd.openxmlformats-officedocument.drawingml.diagramStyle+xml"/>
  <Override PartName="/ppt/diagrams/colors125.xml" ContentType="application/vnd.openxmlformats-officedocument.drawingml.diagramColors+xml"/>
  <Override PartName="/ppt/diagrams/drawing119.xml" ContentType="application/vnd.ms-office.drawingml.diagramDrawing+xml"/>
  <Override PartName="/ppt/diagrams/data125.xml" ContentType="application/vnd.openxmlformats-officedocument.drawingml.diagramData+xml"/>
  <Override PartName="/ppt/diagrams/layout126.xml" ContentType="application/vnd.openxmlformats-officedocument.drawingml.diagramLayout+xml"/>
  <Override PartName="/ppt/diagrams/quickStyle126.xml" ContentType="application/vnd.openxmlformats-officedocument.drawingml.diagramStyle+xml"/>
  <Override PartName="/ppt/diagrams/colors126.xml" ContentType="application/vnd.openxmlformats-officedocument.drawingml.diagramColors+xml"/>
  <Override PartName="/ppt/diagrams/drawing120.xml" ContentType="application/vnd.ms-office.drawingml.diagramDrawing+xml"/>
  <Override PartName="/ppt/diagrams/data126.xml" ContentType="application/vnd.openxmlformats-officedocument.drawingml.diagramData+xml"/>
  <Override PartName="/ppt/diagrams/layout127.xml" ContentType="application/vnd.openxmlformats-officedocument.drawingml.diagramLayout+xml"/>
  <Override PartName="/ppt/diagrams/quickStyle127.xml" ContentType="application/vnd.openxmlformats-officedocument.drawingml.diagramStyle+xml"/>
  <Override PartName="/ppt/diagrams/colors127.xml" ContentType="application/vnd.openxmlformats-officedocument.drawingml.diagramColors+xml"/>
  <Override PartName="/ppt/diagrams/drawing121.xml" ContentType="application/vnd.ms-office.drawingml.diagramDrawing+xml"/>
  <Override PartName="/ppt/notesSlides/notesSlide3.xml" ContentType="application/vnd.openxmlformats-officedocument.presentationml.notesSlide+xml"/>
  <Override PartName="/ppt/diagrams/data127.xml" ContentType="application/vnd.openxmlformats-officedocument.drawingml.diagramData+xml"/>
  <Override PartName="/ppt/diagrams/layout128.xml" ContentType="application/vnd.openxmlformats-officedocument.drawingml.diagramLayout+xml"/>
  <Override PartName="/ppt/diagrams/quickStyle128.xml" ContentType="application/vnd.openxmlformats-officedocument.drawingml.diagramStyle+xml"/>
  <Override PartName="/ppt/diagrams/colors128.xml" ContentType="application/vnd.openxmlformats-officedocument.drawingml.diagramColors+xml"/>
  <Override PartName="/ppt/diagrams/drawing122.xml" ContentType="application/vnd.ms-office.drawingml.diagramDrawing+xml"/>
  <Override PartName="/ppt/diagrams/data128.xml" ContentType="application/vnd.openxmlformats-officedocument.drawingml.diagramData+xml"/>
  <Override PartName="/ppt/diagrams/layout129.xml" ContentType="application/vnd.openxmlformats-officedocument.drawingml.diagramLayout+xml"/>
  <Override PartName="/ppt/diagrams/quickStyle129.xml" ContentType="application/vnd.openxmlformats-officedocument.drawingml.diagramStyle+xml"/>
  <Override PartName="/ppt/diagrams/colors129.xml" ContentType="application/vnd.openxmlformats-officedocument.drawingml.diagramColors+xml"/>
  <Override PartName="/ppt/diagrams/drawing123.xml" ContentType="application/vnd.ms-office.drawingml.diagramDrawing+xml"/>
  <Override PartName="/ppt/diagrams/data129.xml" ContentType="application/vnd.openxmlformats-officedocument.drawingml.diagramData+xml"/>
  <Override PartName="/ppt/diagrams/layout130.xml" ContentType="application/vnd.openxmlformats-officedocument.drawingml.diagramLayout+xml"/>
  <Override PartName="/ppt/diagrams/quickStyle130.xml" ContentType="application/vnd.openxmlformats-officedocument.drawingml.diagramStyle+xml"/>
  <Override PartName="/ppt/diagrams/colors130.xml" ContentType="application/vnd.openxmlformats-officedocument.drawingml.diagramColors+xml"/>
  <Override PartName="/ppt/diagrams/drawing124.xml" ContentType="application/vnd.ms-office.drawingml.diagramDrawing+xml"/>
  <Override PartName="/ppt/diagrams/data130.xml" ContentType="application/vnd.openxmlformats-officedocument.drawingml.diagramData+xml"/>
  <Override PartName="/ppt/diagrams/layout131.xml" ContentType="application/vnd.openxmlformats-officedocument.drawingml.diagramLayout+xml"/>
  <Override PartName="/ppt/diagrams/quickStyle131.xml" ContentType="application/vnd.openxmlformats-officedocument.drawingml.diagramStyle+xml"/>
  <Override PartName="/ppt/diagrams/colors131.xml" ContentType="application/vnd.openxmlformats-officedocument.drawingml.diagramColors+xml"/>
  <Override PartName="/ppt/diagrams/drawing125.xml" ContentType="application/vnd.ms-office.drawingml.diagramDrawing+xml"/>
  <Override PartName="/ppt/diagrams/data131.xml" ContentType="application/vnd.openxmlformats-officedocument.drawingml.diagramData+xml"/>
  <Override PartName="/ppt/diagrams/layout132.xml" ContentType="application/vnd.openxmlformats-officedocument.drawingml.diagramLayout+xml"/>
  <Override PartName="/ppt/diagrams/quickStyle132.xml" ContentType="application/vnd.openxmlformats-officedocument.drawingml.diagramStyle+xml"/>
  <Override PartName="/ppt/diagrams/colors132.xml" ContentType="application/vnd.openxmlformats-officedocument.drawingml.diagramColors+xml"/>
  <Override PartName="/ppt/diagrams/drawing126.xml" ContentType="application/vnd.ms-office.drawingml.diagramDrawing+xml"/>
  <Override PartName="/ppt/diagrams/data132.xml" ContentType="application/vnd.openxmlformats-officedocument.drawingml.diagramData+xml"/>
  <Override PartName="/ppt/diagrams/layout133.xml" ContentType="application/vnd.openxmlformats-officedocument.drawingml.diagramLayout+xml"/>
  <Override PartName="/ppt/diagrams/quickStyle133.xml" ContentType="application/vnd.openxmlformats-officedocument.drawingml.diagramStyle+xml"/>
  <Override PartName="/ppt/diagrams/colors133.xml" ContentType="application/vnd.openxmlformats-officedocument.drawingml.diagramColors+xml"/>
  <Override PartName="/ppt/diagrams/drawing127.xml" ContentType="application/vnd.ms-office.drawingml.diagramDrawing+xml"/>
  <Override PartName="/ppt/diagrams/data133.xml" ContentType="application/vnd.openxmlformats-officedocument.drawingml.diagramData+xml"/>
  <Override PartName="/ppt/diagrams/layout134.xml" ContentType="application/vnd.openxmlformats-officedocument.drawingml.diagramLayout+xml"/>
  <Override PartName="/ppt/diagrams/quickStyle134.xml" ContentType="application/vnd.openxmlformats-officedocument.drawingml.diagramStyle+xml"/>
  <Override PartName="/ppt/diagrams/colors134.xml" ContentType="application/vnd.openxmlformats-officedocument.drawingml.diagramColors+xml"/>
  <Override PartName="/ppt/diagrams/drawing128.xml" ContentType="application/vnd.ms-office.drawingml.diagramDrawing+xml"/>
  <Override PartName="/ppt/diagrams/data134.xml" ContentType="application/vnd.openxmlformats-officedocument.drawingml.diagramData+xml"/>
  <Override PartName="/ppt/diagrams/layout135.xml" ContentType="application/vnd.openxmlformats-officedocument.drawingml.diagramLayout+xml"/>
  <Override PartName="/ppt/diagrams/quickStyle135.xml" ContentType="application/vnd.openxmlformats-officedocument.drawingml.diagramStyle+xml"/>
  <Override PartName="/ppt/diagrams/colors135.xml" ContentType="application/vnd.openxmlformats-officedocument.drawingml.diagramColors+xml"/>
  <Override PartName="/ppt/diagrams/drawing129.xml" ContentType="application/vnd.ms-office.drawingml.diagramDrawing+xml"/>
  <Override PartName="/ppt/diagrams/data135.xml" ContentType="application/vnd.openxmlformats-officedocument.drawingml.diagramData+xml"/>
  <Override PartName="/ppt/diagrams/layout137.xml" ContentType="application/vnd.openxmlformats-officedocument.drawingml.diagramLayout+xml"/>
  <Override PartName="/ppt/diagrams/quickStyle137.xml" ContentType="application/vnd.openxmlformats-officedocument.drawingml.diagramStyle+xml"/>
  <Override PartName="/ppt/diagrams/colors137.xml" ContentType="application/vnd.openxmlformats-officedocument.drawingml.diagramColors+xml"/>
  <Override PartName="/ppt/diagrams/drawing130.xml" ContentType="application/vnd.ms-office.drawingml.diagramDrawing+xml"/>
  <Override PartName="/ppt/diagrams/data136.xml" ContentType="application/vnd.openxmlformats-officedocument.drawingml.diagramData+xml"/>
  <Override PartName="/ppt/diagrams/layout138.xml" ContentType="application/vnd.openxmlformats-officedocument.drawingml.diagramLayout+xml"/>
  <Override PartName="/ppt/diagrams/quickStyle138.xml" ContentType="application/vnd.openxmlformats-officedocument.drawingml.diagramStyle+xml"/>
  <Override PartName="/ppt/diagrams/colors138.xml" ContentType="application/vnd.openxmlformats-officedocument.drawingml.diagramColors+xml"/>
  <Override PartName="/ppt/diagrams/drawing131.xml" ContentType="application/vnd.ms-office.drawingml.diagramDrawing+xml"/>
  <Override PartName="/ppt/diagrams/data137.xml" ContentType="application/vnd.openxmlformats-officedocument.drawingml.diagramData+xml"/>
  <Override PartName="/ppt/diagrams/layout140.xml" ContentType="application/vnd.openxmlformats-officedocument.drawingml.diagramLayout+xml"/>
  <Override PartName="/ppt/diagrams/quickStyle140.xml" ContentType="application/vnd.openxmlformats-officedocument.drawingml.diagramStyle+xml"/>
  <Override PartName="/ppt/diagrams/colors140.xml" ContentType="application/vnd.openxmlformats-officedocument.drawingml.diagramColors+xml"/>
  <Override PartName="/ppt/diagrams/drawing132.xml" ContentType="application/vnd.ms-office.drawingml.diagramDrawing+xml"/>
  <Override PartName="/ppt/diagrams/data138.xml" ContentType="application/vnd.openxmlformats-officedocument.drawingml.diagramData+xml"/>
  <Override PartName="/ppt/diagrams/layout141.xml" ContentType="application/vnd.openxmlformats-officedocument.drawingml.diagramLayout+xml"/>
  <Override PartName="/ppt/diagrams/quickStyle141.xml" ContentType="application/vnd.openxmlformats-officedocument.drawingml.diagramStyle+xml"/>
  <Override PartName="/ppt/diagrams/colors141.xml" ContentType="application/vnd.openxmlformats-officedocument.drawingml.diagramColors+xml"/>
  <Override PartName="/ppt/diagrams/drawing133.xml" ContentType="application/vnd.ms-office.drawingml.diagramDrawing+xml"/>
  <Override PartName="/ppt/diagrams/data139.xml" ContentType="application/vnd.openxmlformats-officedocument.drawingml.diagramData+xml"/>
  <Override PartName="/ppt/diagrams/layout145.xml" ContentType="application/vnd.openxmlformats-officedocument.drawingml.diagramLayout+xml"/>
  <Override PartName="/ppt/diagrams/quickStyle145.xml" ContentType="application/vnd.openxmlformats-officedocument.drawingml.diagramStyle+xml"/>
  <Override PartName="/ppt/diagrams/colors145.xml" ContentType="application/vnd.openxmlformats-officedocument.drawingml.diagramColors+xml"/>
  <Override PartName="/ppt/diagrams/drawing134.xml" ContentType="application/vnd.ms-office.drawingml.diagramDrawing+xml"/>
  <Override PartName="/ppt/diagrams/data140.xml" ContentType="application/vnd.openxmlformats-officedocument.drawingml.diagramData+xml"/>
  <Override PartName="/ppt/diagrams/layout146.xml" ContentType="application/vnd.openxmlformats-officedocument.drawingml.diagramLayout+xml"/>
  <Override PartName="/ppt/diagrams/quickStyle146.xml" ContentType="application/vnd.openxmlformats-officedocument.drawingml.diagramStyle+xml"/>
  <Override PartName="/ppt/diagrams/colors146.xml" ContentType="application/vnd.openxmlformats-officedocument.drawingml.diagramColors+xml"/>
  <Override PartName="/ppt/diagrams/drawing135.xml" ContentType="application/vnd.ms-office.drawingml.diagramDrawing+xml"/>
  <Override PartName="/ppt/diagrams/data141.xml" ContentType="application/vnd.openxmlformats-officedocument.drawingml.diagramData+xml"/>
  <Override PartName="/ppt/diagrams/layout147.xml" ContentType="application/vnd.openxmlformats-officedocument.drawingml.diagramLayout+xml"/>
  <Override PartName="/ppt/diagrams/quickStyle147.xml" ContentType="application/vnd.openxmlformats-officedocument.drawingml.diagramStyle+xml"/>
  <Override PartName="/ppt/diagrams/colors147.xml" ContentType="application/vnd.openxmlformats-officedocument.drawingml.diagramColors+xml"/>
  <Override PartName="/ppt/diagrams/drawing136.xml" ContentType="application/vnd.ms-office.drawingml.diagramDrawing+xml"/>
  <Override PartName="/ppt/diagrams/data142.xml" ContentType="application/vnd.openxmlformats-officedocument.drawingml.diagramData+xml"/>
  <Override PartName="/ppt/diagrams/layout148.xml" ContentType="application/vnd.openxmlformats-officedocument.drawingml.diagramLayout+xml"/>
  <Override PartName="/ppt/diagrams/quickStyle148.xml" ContentType="application/vnd.openxmlformats-officedocument.drawingml.diagramStyle+xml"/>
  <Override PartName="/ppt/diagrams/colors148.xml" ContentType="application/vnd.openxmlformats-officedocument.drawingml.diagramColors+xml"/>
  <Override PartName="/ppt/diagrams/drawing137.xml" ContentType="application/vnd.ms-office.drawingml.diagramDrawing+xml"/>
  <Override PartName="/ppt/diagrams/data143.xml" ContentType="application/vnd.openxmlformats-officedocument.drawingml.diagramData+xml"/>
  <Override PartName="/ppt/diagrams/layout149.xml" ContentType="application/vnd.openxmlformats-officedocument.drawingml.diagramLayout+xml"/>
  <Override PartName="/ppt/diagrams/quickStyle149.xml" ContentType="application/vnd.openxmlformats-officedocument.drawingml.diagramStyle+xml"/>
  <Override PartName="/ppt/diagrams/colors149.xml" ContentType="application/vnd.openxmlformats-officedocument.drawingml.diagramColors+xml"/>
  <Override PartName="/ppt/diagrams/drawing138.xml" ContentType="application/vnd.ms-office.drawingml.diagramDrawing+xml"/>
  <Override PartName="/ppt/diagrams/data144.xml" ContentType="application/vnd.openxmlformats-officedocument.drawingml.diagramData+xml"/>
  <Override PartName="/ppt/diagrams/layout150.xml" ContentType="application/vnd.openxmlformats-officedocument.drawingml.diagramLayout+xml"/>
  <Override PartName="/ppt/diagrams/quickStyle150.xml" ContentType="application/vnd.openxmlformats-officedocument.drawingml.diagramStyle+xml"/>
  <Override PartName="/ppt/diagrams/colors150.xml" ContentType="application/vnd.openxmlformats-officedocument.drawingml.diagramColors+xml"/>
  <Override PartName="/ppt/diagrams/drawing139.xml" ContentType="application/vnd.ms-office.drawingml.diagramDrawing+xml"/>
  <Override PartName="/ppt/diagrams/data145.xml" ContentType="application/vnd.openxmlformats-officedocument.drawingml.diagramData+xml"/>
  <Override PartName="/ppt/diagrams/layout151.xml" ContentType="application/vnd.openxmlformats-officedocument.drawingml.diagramLayout+xml"/>
  <Override PartName="/ppt/diagrams/quickStyle151.xml" ContentType="application/vnd.openxmlformats-officedocument.drawingml.diagramStyle+xml"/>
  <Override PartName="/ppt/diagrams/colors151.xml" ContentType="application/vnd.openxmlformats-officedocument.drawingml.diagramColors+xml"/>
  <Override PartName="/ppt/diagrams/drawing140.xml" ContentType="application/vnd.ms-office.drawingml.diagramDrawing+xml"/>
  <Override PartName="/ppt/diagrams/data146.xml" ContentType="application/vnd.openxmlformats-officedocument.drawingml.diagramData+xml"/>
  <Override PartName="/ppt/diagrams/layout152.xml" ContentType="application/vnd.openxmlformats-officedocument.drawingml.diagramLayout+xml"/>
  <Override PartName="/ppt/diagrams/quickStyle152.xml" ContentType="application/vnd.openxmlformats-officedocument.drawingml.diagramStyle+xml"/>
  <Override PartName="/ppt/diagrams/colors152.xml" ContentType="application/vnd.openxmlformats-officedocument.drawingml.diagramColors+xml"/>
  <Override PartName="/ppt/diagrams/drawing141.xml" ContentType="application/vnd.ms-office.drawingml.diagramDrawing+xml"/>
  <Override PartName="/ppt/diagrams/data147.xml" ContentType="application/vnd.openxmlformats-officedocument.drawingml.diagramData+xml"/>
  <Override PartName="/ppt/diagrams/layout153.xml" ContentType="application/vnd.openxmlformats-officedocument.drawingml.diagramLayout+xml"/>
  <Override PartName="/ppt/diagrams/quickStyle153.xml" ContentType="application/vnd.openxmlformats-officedocument.drawingml.diagramStyle+xml"/>
  <Override PartName="/ppt/diagrams/colors153.xml" ContentType="application/vnd.openxmlformats-officedocument.drawingml.diagramColors+xml"/>
  <Override PartName="/ppt/diagrams/drawing142.xml" ContentType="application/vnd.ms-office.drawingml.diagramDrawing+xml"/>
  <Override PartName="/ppt/diagrams/data148.xml" ContentType="application/vnd.openxmlformats-officedocument.drawingml.diagramData+xml"/>
  <Override PartName="/ppt/diagrams/layout154.xml" ContentType="application/vnd.openxmlformats-officedocument.drawingml.diagramLayout+xml"/>
  <Override PartName="/ppt/diagrams/quickStyle154.xml" ContentType="application/vnd.openxmlformats-officedocument.drawingml.diagramStyle+xml"/>
  <Override PartName="/ppt/diagrams/colors154.xml" ContentType="application/vnd.openxmlformats-officedocument.drawingml.diagramColors+xml"/>
  <Override PartName="/ppt/diagrams/drawing143.xml" ContentType="application/vnd.ms-office.drawingml.diagramDrawing+xml"/>
  <Override PartName="/ppt/diagrams/data149.xml" ContentType="application/vnd.openxmlformats-officedocument.drawingml.diagramData+xml"/>
  <Override PartName="/ppt/diagrams/layout155.xml" ContentType="application/vnd.openxmlformats-officedocument.drawingml.diagramLayout+xml"/>
  <Override PartName="/ppt/diagrams/quickStyle155.xml" ContentType="application/vnd.openxmlformats-officedocument.drawingml.diagramStyle+xml"/>
  <Override PartName="/ppt/diagrams/colors155.xml" ContentType="application/vnd.openxmlformats-officedocument.drawingml.diagramColors+xml"/>
  <Override PartName="/ppt/diagrams/drawing144.xml" ContentType="application/vnd.ms-office.drawingml.diagramDrawing+xml"/>
  <Override PartName="/ppt/diagrams/data150.xml" ContentType="application/vnd.openxmlformats-officedocument.drawingml.diagramData+xml"/>
  <Override PartName="/ppt/diagrams/layout156.xml" ContentType="application/vnd.openxmlformats-officedocument.drawingml.diagramLayout+xml"/>
  <Override PartName="/ppt/diagrams/quickStyle156.xml" ContentType="application/vnd.openxmlformats-officedocument.drawingml.diagramStyle+xml"/>
  <Override PartName="/ppt/diagrams/colors156.xml" ContentType="application/vnd.openxmlformats-officedocument.drawingml.diagramColors+xml"/>
  <Override PartName="/ppt/diagrams/drawing145.xml" ContentType="application/vnd.ms-office.drawingml.diagramDrawing+xml"/>
  <Override PartName="/ppt/diagrams/data151.xml" ContentType="application/vnd.openxmlformats-officedocument.drawingml.diagramData+xml"/>
  <Override PartName="/ppt/diagrams/layout157.xml" ContentType="application/vnd.openxmlformats-officedocument.drawingml.diagramLayout+xml"/>
  <Override PartName="/ppt/diagrams/quickStyle157.xml" ContentType="application/vnd.openxmlformats-officedocument.drawingml.diagramStyle+xml"/>
  <Override PartName="/ppt/diagrams/colors157.xml" ContentType="application/vnd.openxmlformats-officedocument.drawingml.diagramColors+xml"/>
  <Override PartName="/ppt/diagrams/drawing146.xml" ContentType="application/vnd.ms-office.drawingml.diagramDrawing+xml"/>
  <Override PartName="/ppt/diagrams/data152.xml" ContentType="application/vnd.openxmlformats-officedocument.drawingml.diagramData+xml"/>
  <Override PartName="/ppt/diagrams/layout158.xml" ContentType="application/vnd.openxmlformats-officedocument.drawingml.diagramLayout+xml"/>
  <Override PartName="/ppt/diagrams/quickStyle158.xml" ContentType="application/vnd.openxmlformats-officedocument.drawingml.diagramStyle+xml"/>
  <Override PartName="/ppt/diagrams/colors158.xml" ContentType="application/vnd.openxmlformats-officedocument.drawingml.diagramColors+xml"/>
  <Override PartName="/ppt/diagrams/drawing147.xml" ContentType="application/vnd.ms-office.drawingml.diagramDrawing+xml"/>
  <Override PartName="/ppt/diagrams/data153.xml" ContentType="application/vnd.openxmlformats-officedocument.drawingml.diagramData+xml"/>
  <Override PartName="/ppt/diagrams/layout159.xml" ContentType="application/vnd.openxmlformats-officedocument.drawingml.diagramLayout+xml"/>
  <Override PartName="/ppt/diagrams/quickStyle159.xml" ContentType="application/vnd.openxmlformats-officedocument.drawingml.diagramStyle+xml"/>
  <Override PartName="/ppt/diagrams/colors159.xml" ContentType="application/vnd.openxmlformats-officedocument.drawingml.diagramColors+xml"/>
  <Override PartName="/ppt/diagrams/drawing148.xml" ContentType="application/vnd.ms-office.drawingml.diagramDrawing+xml"/>
  <Override PartName="/ppt/diagrams/data154.xml" ContentType="application/vnd.openxmlformats-officedocument.drawingml.diagramData+xml"/>
  <Override PartName="/ppt/diagrams/layout160.xml" ContentType="application/vnd.openxmlformats-officedocument.drawingml.diagramLayout+xml"/>
  <Override PartName="/ppt/diagrams/quickStyle160.xml" ContentType="application/vnd.openxmlformats-officedocument.drawingml.diagramStyle+xml"/>
  <Override PartName="/ppt/diagrams/colors160.xml" ContentType="application/vnd.openxmlformats-officedocument.drawingml.diagramColors+xml"/>
  <Override PartName="/ppt/diagrams/drawing149.xml" ContentType="application/vnd.ms-office.drawingml.diagramDrawing+xml"/>
  <Override PartName="/ppt/diagrams/data155.xml" ContentType="application/vnd.openxmlformats-officedocument.drawingml.diagramData+xml"/>
  <Override PartName="/ppt/diagrams/layout161.xml" ContentType="application/vnd.openxmlformats-officedocument.drawingml.diagramLayout+xml"/>
  <Override PartName="/ppt/diagrams/quickStyle161.xml" ContentType="application/vnd.openxmlformats-officedocument.drawingml.diagramStyle+xml"/>
  <Override PartName="/ppt/diagrams/colors161.xml" ContentType="application/vnd.openxmlformats-officedocument.drawingml.diagramColors+xml"/>
  <Override PartName="/ppt/diagrams/drawing150.xml" ContentType="application/vnd.ms-office.drawingml.diagramDrawing+xml"/>
  <Override PartName="/ppt/diagrams/data156.xml" ContentType="application/vnd.openxmlformats-officedocument.drawingml.diagramData+xml"/>
  <Override PartName="/ppt/diagrams/layout162.xml" ContentType="application/vnd.openxmlformats-officedocument.drawingml.diagramLayout+xml"/>
  <Override PartName="/ppt/diagrams/quickStyle162.xml" ContentType="application/vnd.openxmlformats-officedocument.drawingml.diagramStyle+xml"/>
  <Override PartName="/ppt/diagrams/colors162.xml" ContentType="application/vnd.openxmlformats-officedocument.drawingml.diagramColors+xml"/>
  <Override PartName="/ppt/diagrams/drawing151.xml" ContentType="application/vnd.ms-office.drawingml.diagramDrawing+xml"/>
  <Override PartName="/ppt/diagrams/data157.xml" ContentType="application/vnd.openxmlformats-officedocument.drawingml.diagramData+xml"/>
  <Override PartName="/ppt/diagrams/layout163.xml" ContentType="application/vnd.openxmlformats-officedocument.drawingml.diagramLayout+xml"/>
  <Override PartName="/ppt/diagrams/quickStyle163.xml" ContentType="application/vnd.openxmlformats-officedocument.drawingml.diagramStyle+xml"/>
  <Override PartName="/ppt/diagrams/colors163.xml" ContentType="application/vnd.openxmlformats-officedocument.drawingml.diagramColors+xml"/>
  <Override PartName="/ppt/diagrams/drawing152.xml" ContentType="application/vnd.ms-office.drawingml.diagramDrawing+xml"/>
  <Override PartName="/ppt/diagrams/data158.xml" ContentType="application/vnd.openxmlformats-officedocument.drawingml.diagramData+xml"/>
  <Override PartName="/ppt/diagrams/layout164.xml" ContentType="application/vnd.openxmlformats-officedocument.drawingml.diagramLayout+xml"/>
  <Override PartName="/ppt/diagrams/quickStyle164.xml" ContentType="application/vnd.openxmlformats-officedocument.drawingml.diagramStyle+xml"/>
  <Override PartName="/ppt/diagrams/colors164.xml" ContentType="application/vnd.openxmlformats-officedocument.drawingml.diagramColors+xml"/>
  <Override PartName="/ppt/diagrams/drawing153.xml" ContentType="application/vnd.ms-office.drawingml.diagramDrawing+xml"/>
  <Override PartName="/ppt/diagrams/data159.xml" ContentType="application/vnd.openxmlformats-officedocument.drawingml.diagramData+xml"/>
  <Override PartName="/ppt/diagrams/layout165.xml" ContentType="application/vnd.openxmlformats-officedocument.drawingml.diagramLayout+xml"/>
  <Override PartName="/ppt/diagrams/quickStyle165.xml" ContentType="application/vnd.openxmlformats-officedocument.drawingml.diagramStyle+xml"/>
  <Override PartName="/ppt/diagrams/colors165.xml" ContentType="application/vnd.openxmlformats-officedocument.drawingml.diagramColors+xml"/>
  <Override PartName="/ppt/diagrams/drawing154.xml" ContentType="application/vnd.ms-office.drawingml.diagramDrawing+xml"/>
  <Override PartName="/ppt/diagrams/data160.xml" ContentType="application/vnd.openxmlformats-officedocument.drawingml.diagramData+xml"/>
  <Override PartName="/ppt/diagrams/layout166.xml" ContentType="application/vnd.openxmlformats-officedocument.drawingml.diagramLayout+xml"/>
  <Override PartName="/ppt/diagrams/quickStyle166.xml" ContentType="application/vnd.openxmlformats-officedocument.drawingml.diagramStyle+xml"/>
  <Override PartName="/ppt/diagrams/colors166.xml" ContentType="application/vnd.openxmlformats-officedocument.drawingml.diagramColors+xml"/>
  <Override PartName="/ppt/diagrams/drawing155.xml" ContentType="application/vnd.ms-office.drawingml.diagramDrawing+xml"/>
  <Override PartName="/ppt/diagrams/data161.xml" ContentType="application/vnd.openxmlformats-officedocument.drawingml.diagramData+xml"/>
  <Override PartName="/ppt/diagrams/layout167.xml" ContentType="application/vnd.openxmlformats-officedocument.drawingml.diagramLayout+xml"/>
  <Override PartName="/ppt/diagrams/quickStyle167.xml" ContentType="application/vnd.openxmlformats-officedocument.drawingml.diagramStyle+xml"/>
  <Override PartName="/ppt/diagrams/colors167.xml" ContentType="application/vnd.openxmlformats-officedocument.drawingml.diagramColors+xml"/>
  <Override PartName="/ppt/diagrams/drawing156.xml" ContentType="application/vnd.ms-office.drawingml.diagramDrawing+xml"/>
  <Override PartName="/ppt/diagrams/data162.xml" ContentType="application/vnd.openxmlformats-officedocument.drawingml.diagramData+xml"/>
  <Override PartName="/ppt/diagrams/layout168.xml" ContentType="application/vnd.openxmlformats-officedocument.drawingml.diagramLayout+xml"/>
  <Override PartName="/ppt/diagrams/quickStyle168.xml" ContentType="application/vnd.openxmlformats-officedocument.drawingml.diagramStyle+xml"/>
  <Override PartName="/ppt/diagrams/colors168.xml" ContentType="application/vnd.openxmlformats-officedocument.drawingml.diagramColors+xml"/>
  <Override PartName="/ppt/diagrams/drawing157.xml" ContentType="application/vnd.ms-office.drawingml.diagramDrawing+xml"/>
  <Override PartName="/ppt/diagrams/data163.xml" ContentType="application/vnd.openxmlformats-officedocument.drawingml.diagramData+xml"/>
  <Override PartName="/ppt/diagrams/layout169.xml" ContentType="application/vnd.openxmlformats-officedocument.drawingml.diagramLayout+xml"/>
  <Override PartName="/ppt/diagrams/quickStyle169.xml" ContentType="application/vnd.openxmlformats-officedocument.drawingml.diagramStyle+xml"/>
  <Override PartName="/ppt/diagrams/colors169.xml" ContentType="application/vnd.openxmlformats-officedocument.drawingml.diagramColors+xml"/>
  <Override PartName="/ppt/diagrams/drawing158.xml" ContentType="application/vnd.ms-office.drawingml.diagramDrawing+xml"/>
  <Override PartName="/ppt/diagrams/data164.xml" ContentType="application/vnd.openxmlformats-officedocument.drawingml.diagramData+xml"/>
  <Override PartName="/ppt/diagrams/layout170.xml" ContentType="application/vnd.openxmlformats-officedocument.drawingml.diagramLayout+xml"/>
  <Override PartName="/ppt/diagrams/quickStyle170.xml" ContentType="application/vnd.openxmlformats-officedocument.drawingml.diagramStyle+xml"/>
  <Override PartName="/ppt/diagrams/colors170.xml" ContentType="application/vnd.openxmlformats-officedocument.drawingml.diagramColors+xml"/>
  <Override PartName="/ppt/diagrams/drawing159.xml" ContentType="application/vnd.ms-office.drawingml.diagramDrawing+xml"/>
  <Override PartName="/ppt/diagrams/data165.xml" ContentType="application/vnd.openxmlformats-officedocument.drawingml.diagramData+xml"/>
  <Override PartName="/ppt/diagrams/layout171.xml" ContentType="application/vnd.openxmlformats-officedocument.drawingml.diagramLayout+xml"/>
  <Override PartName="/ppt/diagrams/quickStyle171.xml" ContentType="application/vnd.openxmlformats-officedocument.drawingml.diagramStyle+xml"/>
  <Override PartName="/ppt/diagrams/colors171.xml" ContentType="application/vnd.openxmlformats-officedocument.drawingml.diagramColors+xml"/>
  <Override PartName="/ppt/diagrams/drawing160.xml" ContentType="application/vnd.ms-office.drawingml.diagramDrawing+xml"/>
  <Override PartName="/ppt/diagrams/data166.xml" ContentType="application/vnd.openxmlformats-officedocument.drawingml.diagramData+xml"/>
  <Override PartName="/ppt/diagrams/layout172.xml" ContentType="application/vnd.openxmlformats-officedocument.drawingml.diagramLayout+xml"/>
  <Override PartName="/ppt/diagrams/quickStyle172.xml" ContentType="application/vnd.openxmlformats-officedocument.drawingml.diagramStyle+xml"/>
  <Override PartName="/ppt/diagrams/colors172.xml" ContentType="application/vnd.openxmlformats-officedocument.drawingml.diagramColors+xml"/>
  <Override PartName="/ppt/diagrams/drawing161.xml" ContentType="application/vnd.ms-office.drawingml.diagramDrawing+xml"/>
  <Override PartName="/ppt/diagrams/data167.xml" ContentType="application/vnd.openxmlformats-officedocument.drawingml.diagramData+xml"/>
  <Override PartName="/ppt/diagrams/layout173.xml" ContentType="application/vnd.openxmlformats-officedocument.drawingml.diagramLayout+xml"/>
  <Override PartName="/ppt/diagrams/quickStyle173.xml" ContentType="application/vnd.openxmlformats-officedocument.drawingml.diagramStyle+xml"/>
  <Override PartName="/ppt/diagrams/colors173.xml" ContentType="application/vnd.openxmlformats-officedocument.drawingml.diagramColors+xml"/>
  <Override PartName="/ppt/diagrams/drawing162.xml" ContentType="application/vnd.ms-office.drawingml.diagramDrawing+xml"/>
  <Override PartName="/ppt/diagrams/data168.xml" ContentType="application/vnd.openxmlformats-officedocument.drawingml.diagramData+xml"/>
  <Override PartName="/ppt/diagrams/layout174.xml" ContentType="application/vnd.openxmlformats-officedocument.drawingml.diagramLayout+xml"/>
  <Override PartName="/ppt/diagrams/quickStyle174.xml" ContentType="application/vnd.openxmlformats-officedocument.drawingml.diagramStyle+xml"/>
  <Override PartName="/ppt/diagrams/colors174.xml" ContentType="application/vnd.openxmlformats-officedocument.drawingml.diagramColors+xml"/>
  <Override PartName="/ppt/diagrams/drawing163.xml" ContentType="application/vnd.ms-office.drawingml.diagramDrawing+xml"/>
  <Override PartName="/ppt/diagrams/data169.xml" ContentType="application/vnd.openxmlformats-officedocument.drawingml.diagramData+xml"/>
  <Override PartName="/ppt/diagrams/layout175.xml" ContentType="application/vnd.openxmlformats-officedocument.drawingml.diagramLayout+xml"/>
  <Override PartName="/ppt/diagrams/quickStyle175.xml" ContentType="application/vnd.openxmlformats-officedocument.drawingml.diagramStyle+xml"/>
  <Override PartName="/ppt/diagrams/colors175.xml" ContentType="application/vnd.openxmlformats-officedocument.drawingml.diagramColors+xml"/>
  <Override PartName="/ppt/diagrams/drawing164.xml" ContentType="application/vnd.ms-office.drawingml.diagramDrawing+xml"/>
  <Override PartName="/ppt/diagrams/data170.xml" ContentType="application/vnd.openxmlformats-officedocument.drawingml.diagramData+xml"/>
  <Override PartName="/ppt/diagrams/layout176.xml" ContentType="application/vnd.openxmlformats-officedocument.drawingml.diagramLayout+xml"/>
  <Override PartName="/ppt/diagrams/quickStyle176.xml" ContentType="application/vnd.openxmlformats-officedocument.drawingml.diagramStyle+xml"/>
  <Override PartName="/ppt/diagrams/colors176.xml" ContentType="application/vnd.openxmlformats-officedocument.drawingml.diagramColors+xml"/>
  <Override PartName="/ppt/diagrams/drawing165.xml" ContentType="application/vnd.ms-office.drawingml.diagramDrawing+xml"/>
  <Override PartName="/ppt/diagrams/data171.xml" ContentType="application/vnd.openxmlformats-officedocument.drawingml.diagramData+xml"/>
  <Override PartName="/ppt/diagrams/layout177.xml" ContentType="application/vnd.openxmlformats-officedocument.drawingml.diagramLayout+xml"/>
  <Override PartName="/ppt/diagrams/quickStyle177.xml" ContentType="application/vnd.openxmlformats-officedocument.drawingml.diagramStyle+xml"/>
  <Override PartName="/ppt/diagrams/colors177.xml" ContentType="application/vnd.openxmlformats-officedocument.drawingml.diagramColors+xml"/>
  <Override PartName="/ppt/diagrams/drawing166.xml" ContentType="application/vnd.ms-office.drawingml.diagramDrawing+xml"/>
  <Override PartName="/ppt/diagrams/data172.xml" ContentType="application/vnd.openxmlformats-officedocument.drawingml.diagramData+xml"/>
  <Override PartName="/ppt/diagrams/layout178.xml" ContentType="application/vnd.openxmlformats-officedocument.drawingml.diagramLayout+xml"/>
  <Override PartName="/ppt/diagrams/quickStyle178.xml" ContentType="application/vnd.openxmlformats-officedocument.drawingml.diagramStyle+xml"/>
  <Override PartName="/ppt/diagrams/colors178.xml" ContentType="application/vnd.openxmlformats-officedocument.drawingml.diagramColors+xml"/>
  <Override PartName="/ppt/diagrams/drawing167.xml" ContentType="application/vnd.ms-office.drawingml.diagramDrawing+xml"/>
  <Override PartName="/ppt/diagrams/data173.xml" ContentType="application/vnd.openxmlformats-officedocument.drawingml.diagramData+xml"/>
  <Override PartName="/ppt/diagrams/layout179.xml" ContentType="application/vnd.openxmlformats-officedocument.drawingml.diagramLayout+xml"/>
  <Override PartName="/ppt/diagrams/quickStyle179.xml" ContentType="application/vnd.openxmlformats-officedocument.drawingml.diagramStyle+xml"/>
  <Override PartName="/ppt/diagrams/colors179.xml" ContentType="application/vnd.openxmlformats-officedocument.drawingml.diagramColors+xml"/>
  <Override PartName="/ppt/diagrams/drawing168.xml" ContentType="application/vnd.ms-office.drawingml.diagramDrawing+xml"/>
  <Override PartName="/ppt/diagrams/data174.xml" ContentType="application/vnd.openxmlformats-officedocument.drawingml.diagramData+xml"/>
  <Override PartName="/ppt/diagrams/layout180.xml" ContentType="application/vnd.openxmlformats-officedocument.drawingml.diagramLayout+xml"/>
  <Override PartName="/ppt/diagrams/quickStyle180.xml" ContentType="application/vnd.openxmlformats-officedocument.drawingml.diagramStyle+xml"/>
  <Override PartName="/ppt/diagrams/colors180.xml" ContentType="application/vnd.openxmlformats-officedocument.drawingml.diagramColors+xml"/>
  <Override PartName="/ppt/diagrams/drawing169.xml" ContentType="application/vnd.ms-office.drawingml.diagramDrawing+xml"/>
  <Override PartName="/ppt/diagrams/data175.xml" ContentType="application/vnd.openxmlformats-officedocument.drawingml.diagramData+xml"/>
  <Override PartName="/ppt/diagrams/layout181.xml" ContentType="application/vnd.openxmlformats-officedocument.drawingml.diagramLayout+xml"/>
  <Override PartName="/ppt/diagrams/quickStyle181.xml" ContentType="application/vnd.openxmlformats-officedocument.drawingml.diagramStyle+xml"/>
  <Override PartName="/ppt/diagrams/colors181.xml" ContentType="application/vnd.openxmlformats-officedocument.drawingml.diagramColors+xml"/>
  <Override PartName="/ppt/diagrams/drawing170.xml" ContentType="application/vnd.ms-office.drawingml.diagramDrawing+xml"/>
  <Override PartName="/ppt/diagrams/data176.xml" ContentType="application/vnd.openxmlformats-officedocument.drawingml.diagramData+xml"/>
  <Override PartName="/ppt/diagrams/layout182.xml" ContentType="application/vnd.openxmlformats-officedocument.drawingml.diagramLayout+xml"/>
  <Override PartName="/ppt/diagrams/quickStyle182.xml" ContentType="application/vnd.openxmlformats-officedocument.drawingml.diagramStyle+xml"/>
  <Override PartName="/ppt/diagrams/colors182.xml" ContentType="application/vnd.openxmlformats-officedocument.drawingml.diagramColors+xml"/>
  <Override PartName="/ppt/diagrams/drawing171.xml" ContentType="application/vnd.ms-office.drawingml.diagramDrawing+xml"/>
  <Override PartName="/ppt/diagrams/data177.xml" ContentType="application/vnd.openxmlformats-officedocument.drawingml.diagramData+xml"/>
  <Override PartName="/ppt/diagrams/layout183.xml" ContentType="application/vnd.openxmlformats-officedocument.drawingml.diagramLayout+xml"/>
  <Override PartName="/ppt/diagrams/quickStyle183.xml" ContentType="application/vnd.openxmlformats-officedocument.drawingml.diagramStyle+xml"/>
  <Override PartName="/ppt/diagrams/colors183.xml" ContentType="application/vnd.openxmlformats-officedocument.drawingml.diagramColors+xml"/>
  <Override PartName="/ppt/diagrams/drawing17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4.xml" ContentType="application/vnd.openxmlformats-officedocument.drawingml.diagramData+xml"/>
  <Override PartName="/ppt/diagrams/data6.xml" ContentType="application/vnd.openxmlformats-officedocument.drawingml.diagramData+xml"/>
  <Override PartName="/ppt/diagrams/data8.xml" ContentType="application/vnd.openxmlformats-officedocument.drawingml.diagramData+xml"/>
  <Override PartName="/ppt/diagrams/data12.xml" ContentType="application/vnd.openxmlformats-officedocument.drawingml.diagramData+xml"/>
  <Override PartName="/ppt/diagrams/data50.xml" ContentType="application/vnd.openxmlformats-officedocument.drawingml.diagramData+xml"/>
  <Override PartName="/ppt/diagrams/data190.xml" ContentType="application/vnd.openxmlformats-officedocument.drawingml.diagramData+xml"/>
  <Override PartName="/ppt/diagrams/data250.xml" ContentType="application/vnd.openxmlformats-officedocument.drawingml.diagramData+xml"/>
  <Override PartName="/ppt/diagrams/data320.xml" ContentType="application/vnd.openxmlformats-officedocument.drawingml.diagramData+xml"/>
  <Override PartName="/ppt/diagrams/data410.xml" ContentType="application/vnd.openxmlformats-officedocument.drawingml.diagramData+xml"/>
  <Override PartName="/ppt/diagrams/data430.xml" ContentType="application/vnd.openxmlformats-officedocument.drawingml.diagramData+xml"/>
  <Override PartName="/ppt/diagrams/data220.xml" ContentType="application/vnd.openxmlformats-officedocument.drawingml.diagramData+xml"/>
  <Override PartName="/ppt/diagrams/data1430.xml" ContentType="application/vnd.openxmlformats-officedocument.drawingml.diagramData+xml"/>
  <Override PartName="/ppt/diagrams/data920.xml" ContentType="application/vnd.openxmlformats-officedocument.drawingml.diagramData+xml"/>
  <Override PartName="/ppt/diagrams/data280.xml" ContentType="application/vnd.openxmlformats-officedocument.drawingml.diagramData+xml"/>
  <Override PartName="/ppt/diagrams/data730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4"/>
  </p:notesMasterIdLst>
  <p:sldIdLst>
    <p:sldId id="261" r:id="rId2"/>
    <p:sldId id="262" r:id="rId3"/>
    <p:sldId id="263" r:id="rId4"/>
    <p:sldId id="298" r:id="rId5"/>
    <p:sldId id="299" r:id="rId6"/>
    <p:sldId id="307" r:id="rId7"/>
    <p:sldId id="306" r:id="rId8"/>
    <p:sldId id="305" r:id="rId9"/>
    <p:sldId id="356" r:id="rId10"/>
    <p:sldId id="357" r:id="rId11"/>
    <p:sldId id="358" r:id="rId12"/>
    <p:sldId id="371" r:id="rId13"/>
    <p:sldId id="370" r:id="rId14"/>
    <p:sldId id="369" r:id="rId15"/>
    <p:sldId id="387" r:id="rId16"/>
    <p:sldId id="385" r:id="rId17"/>
    <p:sldId id="400" r:id="rId18"/>
    <p:sldId id="399" r:id="rId19"/>
    <p:sldId id="418" r:id="rId20"/>
    <p:sldId id="398" r:id="rId21"/>
    <p:sldId id="386" r:id="rId22"/>
    <p:sldId id="420" r:id="rId23"/>
    <p:sldId id="384" r:id="rId24"/>
    <p:sldId id="423" r:id="rId25"/>
    <p:sldId id="422" r:id="rId26"/>
    <p:sldId id="427" r:id="rId27"/>
    <p:sldId id="428" r:id="rId28"/>
    <p:sldId id="426" r:id="rId29"/>
    <p:sldId id="429" r:id="rId30"/>
    <p:sldId id="421" r:id="rId31"/>
    <p:sldId id="383" r:id="rId32"/>
    <p:sldId id="442" r:id="rId33"/>
    <p:sldId id="447" r:id="rId34"/>
    <p:sldId id="470" r:id="rId35"/>
    <p:sldId id="474" r:id="rId36"/>
    <p:sldId id="475" r:id="rId37"/>
    <p:sldId id="476" r:id="rId38"/>
    <p:sldId id="450" r:id="rId39"/>
    <p:sldId id="264" r:id="rId40"/>
    <p:sldId id="266" r:id="rId41"/>
    <p:sldId id="446" r:id="rId42"/>
    <p:sldId id="445" r:id="rId43"/>
    <p:sldId id="444" r:id="rId44"/>
    <p:sldId id="265" r:id="rId45"/>
    <p:sldId id="301" r:id="rId46"/>
    <p:sldId id="267" r:id="rId47"/>
    <p:sldId id="268" r:id="rId48"/>
    <p:sldId id="269" r:id="rId49"/>
    <p:sldId id="359" r:id="rId50"/>
    <p:sldId id="360" r:id="rId51"/>
    <p:sldId id="372" r:id="rId52"/>
    <p:sldId id="270" r:id="rId53"/>
    <p:sldId id="472" r:id="rId54"/>
    <p:sldId id="479" r:id="rId55"/>
    <p:sldId id="481" r:id="rId56"/>
    <p:sldId id="411" r:id="rId57"/>
    <p:sldId id="272" r:id="rId58"/>
    <p:sldId id="412" r:id="rId59"/>
    <p:sldId id="478" r:id="rId60"/>
    <p:sldId id="271" r:id="rId61"/>
    <p:sldId id="417" r:id="rId62"/>
    <p:sldId id="416" r:id="rId63"/>
    <p:sldId id="468" r:id="rId64"/>
    <p:sldId id="273" r:id="rId65"/>
    <p:sldId id="413" r:id="rId66"/>
    <p:sldId id="431" r:id="rId67"/>
    <p:sldId id="432" r:id="rId68"/>
    <p:sldId id="482" r:id="rId69"/>
    <p:sldId id="274" r:id="rId70"/>
    <p:sldId id="355" r:id="rId71"/>
    <p:sldId id="278" r:id="rId72"/>
    <p:sldId id="332" r:id="rId73"/>
    <p:sldId id="333" r:id="rId74"/>
    <p:sldId id="377" r:id="rId75"/>
    <p:sldId id="404" r:id="rId76"/>
    <p:sldId id="419" r:id="rId77"/>
    <p:sldId id="331" r:id="rId78"/>
    <p:sldId id="330" r:id="rId79"/>
    <p:sldId id="334" r:id="rId80"/>
    <p:sldId id="376" r:id="rId81"/>
    <p:sldId id="436" r:id="rId82"/>
    <p:sldId id="435" r:id="rId83"/>
    <p:sldId id="434" r:id="rId84"/>
    <p:sldId id="467" r:id="rId85"/>
    <p:sldId id="279" r:id="rId86"/>
    <p:sldId id="315" r:id="rId87"/>
    <p:sldId id="316" r:id="rId88"/>
    <p:sldId id="342" r:id="rId89"/>
    <p:sldId id="341" r:id="rId90"/>
    <p:sldId id="340" r:id="rId91"/>
    <p:sldId id="464" r:id="rId92"/>
    <p:sldId id="465" r:id="rId93"/>
    <p:sldId id="317" r:id="rId94"/>
    <p:sldId id="339" r:id="rId95"/>
    <p:sldId id="338" r:id="rId96"/>
    <p:sldId id="337" r:id="rId97"/>
    <p:sldId id="391" r:id="rId98"/>
    <p:sldId id="336" r:id="rId99"/>
    <p:sldId id="388" r:id="rId100"/>
    <p:sldId id="390" r:id="rId101"/>
    <p:sldId id="389" r:id="rId102"/>
    <p:sldId id="414" r:id="rId103"/>
    <p:sldId id="437" r:id="rId104"/>
    <p:sldId id="438" r:id="rId105"/>
    <p:sldId id="458" r:id="rId106"/>
    <p:sldId id="459" r:id="rId107"/>
    <p:sldId id="439" r:id="rId108"/>
    <p:sldId id="440" r:id="rId109"/>
    <p:sldId id="469" r:id="rId110"/>
    <p:sldId id="473" r:id="rId111"/>
    <p:sldId id="477" r:id="rId112"/>
    <p:sldId id="483" r:id="rId113"/>
    <p:sldId id="485" r:id="rId114"/>
    <p:sldId id="486" r:id="rId115"/>
    <p:sldId id="488" r:id="rId116"/>
    <p:sldId id="489" r:id="rId117"/>
    <p:sldId id="350" r:id="rId118"/>
    <p:sldId id="349" r:id="rId119"/>
    <p:sldId id="335" r:id="rId120"/>
    <p:sldId id="351" r:id="rId121"/>
    <p:sldId id="368" r:id="rId122"/>
    <p:sldId id="289" r:id="rId123"/>
    <p:sldId id="281" r:id="rId124"/>
    <p:sldId id="487" r:id="rId125"/>
    <p:sldId id="290" r:id="rId126"/>
    <p:sldId id="282" r:id="rId127"/>
    <p:sldId id="308" r:id="rId128"/>
    <p:sldId id="424" r:id="rId129"/>
    <p:sldId id="291" r:id="rId130"/>
    <p:sldId id="283" r:id="rId131"/>
    <p:sldId id="292" r:id="rId132"/>
    <p:sldId id="284" r:id="rId133"/>
    <p:sldId id="410" r:id="rId134"/>
    <p:sldId id="293" r:id="rId135"/>
    <p:sldId id="285" r:id="rId136"/>
    <p:sldId id="294" r:id="rId137"/>
    <p:sldId id="286" r:id="rId138"/>
    <p:sldId id="295" r:id="rId139"/>
    <p:sldId id="287" r:id="rId140"/>
    <p:sldId id="288" r:id="rId141"/>
    <p:sldId id="296" r:id="rId142"/>
    <p:sldId id="297" r:id="rId143"/>
    <p:sldId id="378" r:id="rId144"/>
    <p:sldId id="471" r:id="rId145"/>
    <p:sldId id="303" r:id="rId146"/>
    <p:sldId id="304" r:id="rId147"/>
    <p:sldId id="309" r:id="rId148"/>
    <p:sldId id="310" r:id="rId149"/>
    <p:sldId id="319" r:id="rId150"/>
    <p:sldId id="312" r:id="rId151"/>
    <p:sldId id="313" r:id="rId152"/>
    <p:sldId id="318" r:id="rId153"/>
    <p:sldId id="311" r:id="rId154"/>
    <p:sldId id="457" r:id="rId155"/>
    <p:sldId id="462" r:id="rId156"/>
    <p:sldId id="320" r:id="rId157"/>
    <p:sldId id="321" r:id="rId158"/>
    <p:sldId id="322" r:id="rId159"/>
    <p:sldId id="323" r:id="rId160"/>
    <p:sldId id="461" r:id="rId161"/>
    <p:sldId id="324" r:id="rId162"/>
    <p:sldId id="325" r:id="rId163"/>
    <p:sldId id="405" r:id="rId164"/>
    <p:sldId id="408" r:id="rId165"/>
    <p:sldId id="326" r:id="rId166"/>
    <p:sldId id="327" r:id="rId167"/>
    <p:sldId id="407" r:id="rId168"/>
    <p:sldId id="409" r:id="rId169"/>
    <p:sldId id="328" r:id="rId170"/>
    <p:sldId id="329" r:id="rId171"/>
    <p:sldId id="460" r:id="rId172"/>
    <p:sldId id="343" r:id="rId173"/>
    <p:sldId id="344" r:id="rId174"/>
    <p:sldId id="382" r:id="rId175"/>
    <p:sldId id="401" r:id="rId176"/>
    <p:sldId id="345" r:id="rId177"/>
    <p:sldId id="346" r:id="rId178"/>
    <p:sldId id="381" r:id="rId179"/>
    <p:sldId id="353" r:id="rId180"/>
    <p:sldId id="354" r:id="rId181"/>
    <p:sldId id="361" r:id="rId182"/>
    <p:sldId id="362" r:id="rId183"/>
    <p:sldId id="379" r:id="rId184"/>
    <p:sldId id="484" r:id="rId185"/>
    <p:sldId id="364" r:id="rId186"/>
    <p:sldId id="365" r:id="rId187"/>
    <p:sldId id="363" r:id="rId188"/>
    <p:sldId id="366" r:id="rId189"/>
    <p:sldId id="396" r:id="rId190"/>
    <p:sldId id="425" r:id="rId191"/>
    <p:sldId id="392" r:id="rId192"/>
    <p:sldId id="393" r:id="rId193"/>
    <p:sldId id="397" r:id="rId194"/>
    <p:sldId id="394" r:id="rId195"/>
    <p:sldId id="395" r:id="rId196"/>
    <p:sldId id="406" r:id="rId197"/>
    <p:sldId id="402" r:id="rId198"/>
    <p:sldId id="403" r:id="rId199"/>
    <p:sldId id="454" r:id="rId200"/>
    <p:sldId id="451" r:id="rId201"/>
    <p:sldId id="456" r:id="rId202"/>
    <p:sldId id="452" r:id="rId20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имя существительное" id="{3813F48B-6E8F-47EB-98AF-5846B42677DB}">
          <p14:sldIdLst>
            <p14:sldId id="261"/>
            <p14:sldId id="262"/>
            <p14:sldId id="263"/>
            <p14:sldId id="298"/>
            <p14:sldId id="299"/>
            <p14:sldId id="307"/>
            <p14:sldId id="306"/>
            <p14:sldId id="305"/>
            <p14:sldId id="356"/>
            <p14:sldId id="357"/>
            <p14:sldId id="358"/>
            <p14:sldId id="371"/>
            <p14:sldId id="370"/>
            <p14:sldId id="369"/>
            <p14:sldId id="387"/>
            <p14:sldId id="385"/>
            <p14:sldId id="400"/>
            <p14:sldId id="399"/>
            <p14:sldId id="418"/>
            <p14:sldId id="398"/>
            <p14:sldId id="386"/>
            <p14:sldId id="420"/>
            <p14:sldId id="384"/>
            <p14:sldId id="423"/>
            <p14:sldId id="422"/>
            <p14:sldId id="427"/>
            <p14:sldId id="428"/>
            <p14:sldId id="426"/>
            <p14:sldId id="429"/>
            <p14:sldId id="421"/>
            <p14:sldId id="383"/>
            <p14:sldId id="442"/>
            <p14:sldId id="447"/>
            <p14:sldId id="470"/>
            <p14:sldId id="474"/>
            <p14:sldId id="475"/>
            <p14:sldId id="476"/>
            <p14:sldId id="450"/>
          </p14:sldIdLst>
        </p14:section>
        <p14:section name="глагол" id="{E7EC37E2-180B-4052-90CB-5C0C6C5AEB71}">
          <p14:sldIdLst>
            <p14:sldId id="264"/>
            <p14:sldId id="266"/>
            <p14:sldId id="446"/>
            <p14:sldId id="445"/>
            <p14:sldId id="444"/>
            <p14:sldId id="265"/>
            <p14:sldId id="301"/>
          </p14:sldIdLst>
        </p14:section>
        <p14:section name="имя прилагательная" id="{DE22E254-744A-4D8B-82C0-BC56E226EFFD}">
          <p14:sldIdLst>
            <p14:sldId id="267"/>
            <p14:sldId id="268"/>
            <p14:sldId id="269"/>
            <p14:sldId id="359"/>
            <p14:sldId id="360"/>
            <p14:sldId id="372"/>
            <p14:sldId id="270"/>
            <p14:sldId id="472"/>
            <p14:sldId id="479"/>
            <p14:sldId id="481"/>
          </p14:sldIdLst>
        </p14:section>
        <p14:section name="фонетика" id="{ABA5C2E8-949D-4481-BF61-50940F7F9199}">
          <p14:sldIdLst>
            <p14:sldId id="411"/>
            <p14:sldId id="272"/>
            <p14:sldId id="412"/>
            <p14:sldId id="478"/>
            <p14:sldId id="271"/>
            <p14:sldId id="417"/>
            <p14:sldId id="416"/>
            <p14:sldId id="468"/>
          </p14:sldIdLst>
        </p14:section>
        <p14:section name="словообразование" id="{4FC85F84-D892-4DA1-B9DC-CA0CD0F7F387}">
          <p14:sldIdLst>
            <p14:sldId id="273"/>
            <p14:sldId id="413"/>
            <p14:sldId id="431"/>
            <p14:sldId id="432"/>
            <p14:sldId id="482"/>
          </p14:sldIdLst>
        </p14:section>
        <p14:section name="народная этимология" id="{BAF72617-2101-4729-80C3-581ADEFCA6F0}">
          <p14:sldIdLst>
            <p14:sldId id="274"/>
            <p14:sldId id="355"/>
          </p14:sldIdLst>
        </p14:section>
        <p14:section name="проблема" id="{EB236E13-EDD2-4048-8BE0-E7AC8391943C}">
          <p14:sldIdLst>
            <p14:sldId id="278"/>
            <p14:sldId id="332"/>
            <p14:sldId id="333"/>
            <p14:sldId id="377"/>
            <p14:sldId id="404"/>
            <p14:sldId id="419"/>
            <p14:sldId id="331"/>
            <p14:sldId id="330"/>
            <p14:sldId id="334"/>
            <p14:sldId id="376"/>
            <p14:sldId id="436"/>
            <p14:sldId id="435"/>
            <p14:sldId id="434"/>
            <p14:sldId id="467"/>
          </p14:sldIdLst>
        </p14:section>
        <p14:section name="фразеологизмы" id="{E1F0AC14-06E8-4FB0-8979-EFCF196F94C8}">
          <p14:sldIdLst>
            <p14:sldId id="279"/>
            <p14:sldId id="315"/>
            <p14:sldId id="316"/>
            <p14:sldId id="342"/>
            <p14:sldId id="341"/>
            <p14:sldId id="340"/>
            <p14:sldId id="464"/>
            <p14:sldId id="465"/>
          </p14:sldIdLst>
        </p14:section>
        <p14:section name="группы исконно русских слов" id="{BEEF1329-BFB4-4008-A0B1-13CDD5DC743D}">
          <p14:sldIdLst>
            <p14:sldId id="317"/>
            <p14:sldId id="339"/>
            <p14:sldId id="338"/>
            <p14:sldId id="337"/>
            <p14:sldId id="391"/>
            <p14:sldId id="336"/>
            <p14:sldId id="388"/>
            <p14:sldId id="390"/>
            <p14:sldId id="389"/>
            <p14:sldId id="414"/>
            <p14:sldId id="437"/>
            <p14:sldId id="438"/>
            <p14:sldId id="458"/>
            <p14:sldId id="459"/>
            <p14:sldId id="439"/>
            <p14:sldId id="440"/>
            <p14:sldId id="469"/>
            <p14:sldId id="473"/>
            <p14:sldId id="477"/>
            <p14:sldId id="483"/>
            <p14:sldId id="485"/>
            <p14:sldId id="486"/>
            <p14:sldId id="488"/>
            <p14:sldId id="489"/>
          </p14:sldIdLst>
        </p14:section>
        <p14:section name="метафоричные названия" id="{4C40C3DB-18CD-439E-BB2E-B77725FD3193}">
          <p14:sldIdLst>
            <p14:sldId id="350"/>
            <p14:sldId id="349"/>
          </p14:sldIdLst>
        </p14:section>
        <p14:section name="метонимичные названия" id="{DA26A3F8-F328-400F-8A83-72AAEAEF93B8}">
          <p14:sldIdLst>
            <p14:sldId id="335"/>
          </p14:sldIdLst>
        </p14:section>
        <p14:section name="Абстрактная лексика нравственной сферы и сферы чувств" id="{7537A103-3449-4021-8C0D-E81220B0B114}">
          <p14:sldIdLst>
            <p14:sldId id="351"/>
            <p14:sldId id="368"/>
          </p14:sldIdLst>
        </p14:section>
        <p14:section name="тематические группы. Лингвистика" id="{4222DAED-E4AB-4E0F-AA5F-B3BF1B043053}">
          <p14:sldIdLst>
            <p14:sldId id="289"/>
            <p14:sldId id="281"/>
            <p14:sldId id="487"/>
          </p14:sldIdLst>
        </p14:section>
        <p14:section name="школа, высшее учебное заведение" id="{D4ACE8DB-3E23-4720-8526-E4EC2FC551E2}">
          <p14:sldIdLst>
            <p14:sldId id="290"/>
            <p14:sldId id="282"/>
            <p14:sldId id="308"/>
            <p14:sldId id="424"/>
          </p14:sldIdLst>
        </p14:section>
        <p14:section name="фрукты, овощи, корнеплоды" id="{947E8139-8052-4EFE-BE55-E09B7A3320A9}">
          <p14:sldIdLst>
            <p14:sldId id="291"/>
            <p14:sldId id="283"/>
          </p14:sldIdLst>
        </p14:section>
        <p14:section name="кличи, призывы, привествия" id="{F2CAD6E6-83F5-4147-98B3-7189EAA5F83D}">
          <p14:sldIdLst>
            <p14:sldId id="292"/>
            <p14:sldId id="284"/>
            <p14:sldId id="410"/>
          </p14:sldIdLst>
        </p14:section>
        <p14:section name="транспорт" id="{C0C67961-CB19-483B-9E4B-E24A3331D55C}">
          <p14:sldIdLst>
            <p14:sldId id="293"/>
            <p14:sldId id="285"/>
          </p14:sldIdLst>
        </p14:section>
        <p14:section name="цирк" id="{9866907A-034E-4EA3-8C6F-6E6C27199237}">
          <p14:sldIdLst>
            <p14:sldId id="294"/>
            <p14:sldId id="286"/>
          </p14:sldIdLst>
        </p14:section>
        <p14:section name="античный мир" id="{0871EA48-9152-49BE-AD6A-23E00538C687}">
          <p14:sldIdLst>
            <p14:sldId id="295"/>
            <p14:sldId id="287"/>
            <p14:sldId id="288"/>
          </p14:sldIdLst>
        </p14:section>
        <p14:section name="цветы" id="{34ADE94A-527A-4B09-B01A-3D09F04723CB}">
          <p14:sldIdLst>
            <p14:sldId id="296"/>
            <p14:sldId id="297"/>
            <p14:sldId id="378"/>
            <p14:sldId id="471"/>
          </p14:sldIdLst>
        </p14:section>
        <p14:section name="виды спорта" id="{E80830EB-3335-4D13-A9A4-F6735BA96D35}">
          <p14:sldIdLst>
            <p14:sldId id="303"/>
            <p14:sldId id="304"/>
            <p14:sldId id="309"/>
          </p14:sldIdLst>
        </p14:section>
        <p14:section name="музыкальные инструменты" id="{57785706-E0BC-4901-9990-E9C59B2C5C13}">
          <p14:sldIdLst>
            <p14:sldId id="310"/>
            <p14:sldId id="319"/>
          </p14:sldIdLst>
        </p14:section>
        <p14:section name="виды оружия" id="{D5845987-18B6-4BE1-A580-4A5079CF2F1F}">
          <p14:sldIdLst>
            <p14:sldId id="312"/>
            <p14:sldId id="313"/>
          </p14:sldIdLst>
        </p14:section>
        <p14:section name="части тела, анатомия" id="{8BA1A9DC-1E06-4828-999D-F5610E9B7FE9}">
          <p14:sldIdLst>
            <p14:sldId id="318"/>
            <p14:sldId id="311"/>
            <p14:sldId id="457"/>
            <p14:sldId id="462"/>
          </p14:sldIdLst>
        </p14:section>
        <p14:section name="театр" id="{A11B0317-DAA6-4CB1-ADBD-C33CA9B90C97}">
          <p14:sldIdLst>
            <p14:sldId id="320"/>
            <p14:sldId id="321"/>
          </p14:sldIdLst>
        </p14:section>
        <p14:section name="кулинария" id="{5C2F166D-DB30-4D88-9A02-64FDA10F2070}">
          <p14:sldIdLst>
            <p14:sldId id="322"/>
            <p14:sldId id="323"/>
            <p14:sldId id="461"/>
          </p14:sldIdLst>
        </p14:section>
        <p14:section name="одежда" id="{B3837035-2FB8-4B93-B532-1F71567390FF}">
          <p14:sldIdLst>
            <p14:sldId id="324"/>
            <p14:sldId id="325"/>
            <p14:sldId id="405"/>
            <p14:sldId id="408"/>
          </p14:sldIdLst>
        </p14:section>
        <p14:section name="образование от имен собственных" id="{A2359392-CB0E-44D7-81C3-9CA7E9A7B5BF}">
          <p14:sldIdLst>
            <p14:sldId id="326"/>
            <p14:sldId id="327"/>
            <p14:sldId id="407"/>
            <p14:sldId id="409"/>
          </p14:sldIdLst>
        </p14:section>
        <p14:section name="животные" id="{3772C24C-627D-4785-9FC0-52CA9208154A}">
          <p14:sldIdLst>
            <p14:sldId id="328"/>
            <p14:sldId id="329"/>
            <p14:sldId id="460"/>
          </p14:sldIdLst>
        </p14:section>
        <p14:section name="растения, деревья" id="{FA44620A-1F97-4953-9860-A5C2B0B95E74}">
          <p14:sldIdLst>
            <p14:sldId id="343"/>
            <p14:sldId id="344"/>
            <p14:sldId id="382"/>
            <p14:sldId id="401"/>
          </p14:sldIdLst>
        </p14:section>
        <p14:section name="группы людей" id="{97C3C7CB-C484-4D37-9E84-E4BC0D20A9D4}">
          <p14:sldIdLst>
            <p14:sldId id="345"/>
            <p14:sldId id="346"/>
            <p14:sldId id="381"/>
          </p14:sldIdLst>
        </p14:section>
        <p14:section name="птицы" id="{BB05B4BB-0A37-454D-876F-06BC9E069B3C}">
          <p14:sldIdLst>
            <p14:sldId id="353"/>
            <p14:sldId id="354"/>
          </p14:sldIdLst>
        </p14:section>
        <p14:section name="химия" id="{455EA898-CAD7-48B9-8BDB-6C43A4FA4F02}">
          <p14:sldIdLst>
            <p14:sldId id="361"/>
            <p14:sldId id="362"/>
            <p14:sldId id="379"/>
            <p14:sldId id="484"/>
          </p14:sldIdLst>
        </p14:section>
        <p14:section name="мир сказки" id="{B4A94458-898D-411F-AA4D-C70729C776F1}">
          <p14:sldIdLst>
            <p14:sldId id="364"/>
            <p14:sldId id="365"/>
          </p14:sldIdLst>
        </p14:section>
        <p14:section name="время" id="{1C6C9C71-7A5F-486A-9D83-24953644C6DF}">
          <p14:sldIdLst>
            <p14:sldId id="363"/>
            <p14:sldId id="366"/>
            <p14:sldId id="396"/>
            <p14:sldId id="425"/>
          </p14:sldIdLst>
        </p14:section>
        <p14:section name="денежные единицы" id="{CCBC5603-7AAF-44C2-AD20-00699349E3E1}">
          <p14:sldIdLst>
            <p14:sldId id="392"/>
            <p14:sldId id="393"/>
            <p14:sldId id="397"/>
          </p14:sldIdLst>
        </p14:section>
        <p14:section name="неразбериха" id="{F04157CD-42B6-4AC5-A027-6BB18062CB27}">
          <p14:sldIdLst>
            <p14:sldId id="394"/>
            <p14:sldId id="395"/>
            <p14:sldId id="406"/>
          </p14:sldIdLst>
        </p14:section>
        <p14:section name="сложносокращенные слова" id="{CE0986D1-C041-433E-8E47-4E9F1094E8A4}">
          <p14:sldIdLst>
            <p14:sldId id="402"/>
            <p14:sldId id="403"/>
          </p14:sldIdLst>
        </p14:section>
        <p14:section name="характеристика человека" id="{F2301D5C-3281-4FC5-ABA4-AA0F60147B35}">
          <p14:sldIdLst>
            <p14:sldId id="454"/>
            <p14:sldId id="451"/>
          </p14:sldIdLst>
        </p14:section>
        <p14:section name="квартира" id="{12D91E6B-6A1E-4CBF-8170-EA4C58BEECA2}">
          <p14:sldIdLst>
            <p14:sldId id="456"/>
            <p14:sldId id="45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>
        <p:scale>
          <a:sx n="78" d="100"/>
          <a:sy n="78" d="100"/>
        </p:scale>
        <p:origin x="-534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430"/>
    </p:cViewPr>
  </p:sorterViewPr>
  <p:notesViewPr>
    <p:cSldViewPr>
      <p:cViewPr varScale="1">
        <p:scale>
          <a:sx n="57" d="100"/>
          <a:sy n="57" d="100"/>
        </p:scale>
        <p:origin x="-24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slide" Target="slides/slide185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92" Type="http://schemas.openxmlformats.org/officeDocument/2006/relationships/slide" Target="slides/slide191.xml"/><Relationship Id="rId197" Type="http://schemas.openxmlformats.org/officeDocument/2006/relationships/slide" Target="slides/slide196.xml"/><Relationship Id="rId206" Type="http://schemas.openxmlformats.org/officeDocument/2006/relationships/viewProps" Target="viewProps.xml"/><Relationship Id="rId201" Type="http://schemas.openxmlformats.org/officeDocument/2006/relationships/slide" Target="slides/slide200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2" Type="http://schemas.openxmlformats.org/officeDocument/2006/relationships/slide" Target="slides/slide201.xml"/><Relationship Id="rId207" Type="http://schemas.openxmlformats.org/officeDocument/2006/relationships/theme" Target="theme/theme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190" Type="http://schemas.openxmlformats.org/officeDocument/2006/relationships/slide" Target="slides/slide189.xml"/><Relationship Id="rId204" Type="http://schemas.openxmlformats.org/officeDocument/2006/relationships/notesMaster" Target="notesMasters/notesMaster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4.png"/></Relationships>
</file>

<file path=ppt/diagrams/_rels/data14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ata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image" Target="../media/image71.png"/></Relationships>
</file>

<file path=ppt/diagrams/_rels/data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image" Target="../media/image61.png"/></Relationships>
</file>

<file path=ppt/diagrams/_rels/data250.xml.rels><?xml version="1.0" encoding="UTF-8" standalone="yes"?>
<Relationships xmlns="http://schemas.openxmlformats.org/package/2006/relationships"><Relationship Id="rId1" Type="http://schemas.openxmlformats.org/officeDocument/2006/relationships/image" Target="../media/image55.png"/></Relationships>
</file>

<file path=ppt/diagrams/_rels/data280.xml.rels><?xml version="1.0" encoding="UTF-8" standalone="yes"?>
<Relationships xmlns="http://schemas.openxmlformats.org/package/2006/relationships"><Relationship Id="rId1" Type="http://schemas.openxmlformats.org/officeDocument/2006/relationships/image" Target="../media/image80.png"/></Relationships>
</file>

<file path=ppt/diagrams/_rels/data3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diagrams/_rels/data4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ata4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ata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image" Target="../media/image50.pn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3.png"/></Relationships>
</file>

<file path=ppt/diagrams/_rels/data7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image" Target="../media/image51.pn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62.png"/></Relationships>
</file>

<file path=ppt/diagrams/_rels/data9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5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 custT="1"/>
      <dgm:spPr/>
      <dgm:t>
        <a:bodyPr anchor="t"/>
        <a:lstStyle/>
        <a:p>
          <a:pPr algn="ctr"/>
          <a:r>
            <a:rPr lang="ru-RU" sz="2400" b="1" i="1" u="sng" dirty="0" smtClean="0"/>
            <a:t>Абажур</a:t>
          </a:r>
          <a:r>
            <a:rPr lang="ru-RU" sz="2400" dirty="0" smtClean="0"/>
            <a:t> – колпак, надеваемый на лампу для отражения света и защиты глаз. </a:t>
          </a:r>
          <a:endParaRPr lang="ru-RU" sz="2400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custT="1"/>
      <dgm:spPr/>
      <dgm:t>
        <a:bodyPr anchor="ctr"/>
        <a:lstStyle/>
        <a:p>
          <a:pPr algn="l"/>
          <a:endParaRPr lang="ru-RU" sz="1400" dirty="0" smtClean="0"/>
        </a:p>
        <a:p>
          <a:pPr algn="l"/>
          <a:r>
            <a:rPr lang="ru-RU" sz="1800" dirty="0" smtClean="0"/>
            <a:t>Журнал – ежедневный (дневник)</a:t>
          </a:r>
        </a:p>
        <a:p>
          <a:pPr algn="l"/>
          <a:r>
            <a:rPr lang="ru-RU" sz="1800" dirty="0" smtClean="0"/>
            <a:t>В ажуре – своевременно, вовремя (в данный день)</a:t>
          </a:r>
        </a:p>
        <a:p>
          <a:pPr algn="l"/>
          <a:r>
            <a:rPr lang="ru-RU" sz="1800" dirty="0" smtClean="0"/>
            <a:t>Тужурка – куртка для повседневной носки (</a:t>
          </a:r>
          <a:r>
            <a:rPr lang="en-US" sz="1800" dirty="0" err="1" smtClean="0"/>
            <a:t>tous</a:t>
          </a:r>
          <a:r>
            <a:rPr lang="en-US" sz="1800" dirty="0" smtClean="0"/>
            <a:t> – </a:t>
          </a:r>
          <a:r>
            <a:rPr lang="ru-RU" sz="1800" dirty="0" smtClean="0"/>
            <a:t>все)</a:t>
          </a:r>
        </a:p>
        <a:p>
          <a:pPr algn="l"/>
          <a:r>
            <a:rPr lang="ru-RU" sz="1800" dirty="0" smtClean="0"/>
            <a:t>Дежурный – дневальный </a:t>
          </a:r>
        </a:p>
        <a:p>
          <a:pPr algn="l"/>
          <a:r>
            <a:rPr lang="ru-RU" sz="1800" dirty="0" smtClean="0"/>
            <a:t>_____________________________</a:t>
          </a:r>
        </a:p>
        <a:p>
          <a:pPr algn="l"/>
          <a:r>
            <a:rPr lang="ru-RU" sz="1800" dirty="0" smtClean="0"/>
            <a:t>Баталия, батальон, батарея – система ударяющих (стреляющих) предметов</a:t>
          </a:r>
        </a:p>
        <a:p>
          <a:pPr algn="l"/>
          <a:r>
            <a:rPr lang="ru-RU" sz="1800" dirty="0" smtClean="0"/>
            <a:t>Батон – хлеб, похожий на палку</a:t>
          </a:r>
        </a:p>
        <a:p>
          <a:pPr algn="l"/>
          <a:endParaRPr lang="ru-RU" sz="1800" dirty="0" smtClean="0"/>
        </a:p>
        <a:p>
          <a:pPr algn="l"/>
          <a:endParaRPr lang="ru-RU" sz="1200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 custT="1"/>
      <dgm:spPr/>
      <dgm:t>
        <a:bodyPr anchor="t"/>
        <a:lstStyle/>
        <a:p>
          <a:r>
            <a:rPr lang="en-US" sz="2000" dirty="0" smtClean="0"/>
            <a:t>Jour</a:t>
          </a:r>
          <a:r>
            <a:rPr lang="ru-RU" sz="2000" dirty="0" smtClean="0"/>
            <a:t> (</a:t>
          </a:r>
          <a:r>
            <a:rPr lang="ru-RU" sz="2000" dirty="0" err="1" smtClean="0"/>
            <a:t>фр</a:t>
          </a:r>
          <a:r>
            <a:rPr lang="ru-RU" sz="2000" dirty="0" smtClean="0"/>
            <a:t>)</a:t>
          </a:r>
          <a:r>
            <a:rPr lang="en-US" sz="2000" dirty="0" smtClean="0"/>
            <a:t> –</a:t>
          </a:r>
          <a:r>
            <a:rPr lang="ru-RU" sz="2000" dirty="0" smtClean="0"/>
            <a:t> день - свет</a:t>
          </a:r>
        </a:p>
        <a:p>
          <a:r>
            <a:rPr lang="en-US" sz="2000" dirty="0" smtClean="0"/>
            <a:t>(a)</a:t>
          </a:r>
          <a:r>
            <a:rPr lang="en-US" sz="2000" dirty="0" err="1" smtClean="0"/>
            <a:t>battre</a:t>
          </a:r>
          <a:r>
            <a:rPr lang="en-US" sz="2000" dirty="0" smtClean="0"/>
            <a:t> – </a:t>
          </a:r>
          <a:r>
            <a:rPr lang="ru-RU" sz="2000" dirty="0" smtClean="0"/>
            <a:t>рубить, бить</a:t>
          </a:r>
        </a:p>
        <a:p>
          <a:r>
            <a:rPr lang="en-US" sz="2000" dirty="0" smtClean="0"/>
            <a:t>XVIII</a:t>
          </a:r>
          <a:r>
            <a:rPr lang="ru-RU" sz="2000" dirty="0" smtClean="0"/>
            <a:t> век</a:t>
          </a:r>
          <a:r>
            <a:rPr lang="en-US" sz="2000" dirty="0" smtClean="0"/>
            <a:t> </a:t>
          </a:r>
          <a:endParaRPr lang="ru-RU" sz="2000" dirty="0" smtClean="0"/>
        </a:p>
        <a:p>
          <a:r>
            <a:rPr lang="ru-RU" sz="2000" dirty="0" smtClean="0"/>
            <a:t>«то, что ослабляет свет»</a:t>
          </a:r>
        </a:p>
        <a:p>
          <a:endParaRPr lang="ru-RU" sz="2000" dirty="0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DD1DBEB3-060B-451F-8B97-F2A8B528BD90}" type="pres">
      <dgm:prSet presAssocID="{5868930C-4AD4-4658-9A01-7E0C440E0762}" presName="node" presStyleLbl="node1" presStyleIdx="2" presStyleCnt="3" custScaleX="193894" custScaleY="1589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54E7F94-CD0C-4BDF-B9E1-C516B7A4762A}" type="presOf" srcId="{11A8168C-947E-40BC-B62B-4E745C8190A9}" destId="{D9C46A1F-AEA0-4FBB-9698-6342DBE73277}" srcOrd="0" destOrd="0" presId="urn:microsoft.com/office/officeart/2005/8/layout/default"/>
    <dgm:cxn modelId="{5601A897-48A7-462D-BF93-7309B56645F2}" srcId="{3C297C07-3013-4EC8-8980-8A70595586D8}" destId="{5868930C-4AD4-4658-9A01-7E0C440E0762}" srcOrd="2" destOrd="0" parTransId="{F8104A6B-D1D1-4D99-9FA7-1674522802F1}" sibTransId="{CF29183E-BE3D-4301-965D-37EE7930B502}"/>
    <dgm:cxn modelId="{F90C96B4-EE64-4882-A935-257619B659CA}" type="presOf" srcId="{88DABE2D-DAEB-4710-ACF6-66319DEB0521}" destId="{DF26F203-3612-4D68-80A1-A8963197A2CA}" srcOrd="0" destOrd="0" presId="urn:microsoft.com/office/officeart/2005/8/layout/default"/>
    <dgm:cxn modelId="{D62B35AB-71DF-44C9-8C9B-DF3E6BAD52E8}" type="presOf" srcId="{5868930C-4AD4-4658-9A01-7E0C440E0762}" destId="{DD1DBEB3-060B-451F-8B97-F2A8B528BD90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AF3C6D65-E1F7-42B3-8142-DCD7803CBC09}" type="presOf" srcId="{3C297C07-3013-4EC8-8980-8A70595586D8}" destId="{A6424E0E-E837-4A9C-AA41-AE026FA17704}" srcOrd="0" destOrd="0" presId="urn:microsoft.com/office/officeart/2005/8/layout/default"/>
    <dgm:cxn modelId="{E719DA94-EE2E-480B-A8F3-6B7699BCA4AD}" type="presParOf" srcId="{A6424E0E-E837-4A9C-AA41-AE026FA17704}" destId="{DF26F203-3612-4D68-80A1-A8963197A2CA}" srcOrd="0" destOrd="0" presId="urn:microsoft.com/office/officeart/2005/8/layout/default"/>
    <dgm:cxn modelId="{5D1D1731-51D7-4E59-AD27-18DD25CD1356}" type="presParOf" srcId="{A6424E0E-E837-4A9C-AA41-AE026FA17704}" destId="{1BB70626-BA6F-499B-A68E-FE4465FC278D}" srcOrd="1" destOrd="0" presId="urn:microsoft.com/office/officeart/2005/8/layout/default"/>
    <dgm:cxn modelId="{855658AF-7869-4565-9411-A9E331A7B664}" type="presParOf" srcId="{A6424E0E-E837-4A9C-AA41-AE026FA17704}" destId="{D9C46A1F-AEA0-4FBB-9698-6342DBE73277}" srcOrd="2" destOrd="0" presId="urn:microsoft.com/office/officeart/2005/8/layout/default"/>
    <dgm:cxn modelId="{6311F21C-3C71-48E2-81AA-518CFECFA369}" type="presParOf" srcId="{A6424E0E-E837-4A9C-AA41-AE026FA17704}" destId="{3ABB8439-065C-4A5C-B2F4-607D51ECF4C0}" srcOrd="3" destOrd="0" presId="urn:microsoft.com/office/officeart/2005/8/layout/default"/>
    <dgm:cxn modelId="{A951D789-9ED7-4E58-AA90-94FF556B0847}" type="presParOf" srcId="{A6424E0E-E837-4A9C-AA41-AE026FA17704}" destId="{DD1DBEB3-060B-451F-8B97-F2A8B528BD90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66B4A55-4E43-4F0E-8F6E-FBF71B09F252}" type="doc">
      <dgm:prSet loTypeId="urn:microsoft.com/office/officeart/2005/8/layout/orgChart1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028E56-0611-4EAD-B05A-D99CEB424397}">
      <dgm:prSet phldrT="[Текст]"/>
      <dgm:spPr/>
      <dgm:t>
        <a:bodyPr/>
        <a:lstStyle/>
        <a:p>
          <a:r>
            <a:rPr lang="ru-RU" dirty="0" smtClean="0"/>
            <a:t>купол</a:t>
          </a:r>
          <a:endParaRPr lang="ru-RU" dirty="0"/>
        </a:p>
      </dgm:t>
    </dgm:pt>
    <dgm:pt modelId="{160E9871-0D45-419A-84F2-7968FC3B140F}" type="parTrans" cxnId="{BDE35D4C-AB26-4022-90AD-E9B4DAB1CAA7}">
      <dgm:prSet/>
      <dgm:spPr/>
      <dgm:t>
        <a:bodyPr/>
        <a:lstStyle/>
        <a:p>
          <a:endParaRPr lang="ru-RU"/>
        </a:p>
      </dgm:t>
    </dgm:pt>
    <dgm:pt modelId="{9F4DE7DB-6136-42EE-B02E-D635760B08CB}" type="sibTrans" cxnId="{BDE35D4C-AB26-4022-90AD-E9B4DAB1CAA7}">
      <dgm:prSet/>
      <dgm:spPr/>
      <dgm:t>
        <a:bodyPr/>
        <a:lstStyle/>
        <a:p>
          <a:endParaRPr lang="ru-RU"/>
        </a:p>
      </dgm:t>
    </dgm:pt>
    <dgm:pt modelId="{D988B43C-0786-4FEB-9355-138B966D3BFA}">
      <dgm:prSet phldrT="[Текст]"/>
      <dgm:spPr/>
      <dgm:t>
        <a:bodyPr/>
        <a:lstStyle/>
        <a:p>
          <a:r>
            <a:rPr lang="ru-RU" dirty="0" smtClean="0"/>
            <a:t>Пузатый сосуд, тыква – </a:t>
          </a:r>
          <a:r>
            <a:rPr lang="en-US" dirty="0" err="1" smtClean="0"/>
            <a:t>bania</a:t>
          </a:r>
          <a:r>
            <a:rPr lang="en-US" dirty="0" smtClean="0"/>
            <a:t> - </a:t>
          </a:r>
          <a:r>
            <a:rPr lang="ru-RU" dirty="0" err="1" smtClean="0"/>
            <a:t>польск</a:t>
          </a:r>
          <a:endParaRPr lang="ru-RU" dirty="0"/>
        </a:p>
      </dgm:t>
    </dgm:pt>
    <dgm:pt modelId="{D3B3F4A7-17AF-4FA1-BA4A-2D1E5A4115AB}" type="parTrans" cxnId="{44A52224-73F4-4A67-ADEC-40A5398AAD52}">
      <dgm:prSet/>
      <dgm:spPr/>
      <dgm:t>
        <a:bodyPr/>
        <a:lstStyle/>
        <a:p>
          <a:endParaRPr lang="ru-RU"/>
        </a:p>
      </dgm:t>
    </dgm:pt>
    <dgm:pt modelId="{E4393389-A3B2-4B76-9AF9-5C5C64D34163}" type="sibTrans" cxnId="{44A52224-73F4-4A67-ADEC-40A5398AAD52}">
      <dgm:prSet/>
      <dgm:spPr/>
      <dgm:t>
        <a:bodyPr/>
        <a:lstStyle/>
        <a:p>
          <a:endParaRPr lang="ru-RU"/>
        </a:p>
      </dgm:t>
    </dgm:pt>
    <dgm:pt modelId="{F378F569-8D9F-4A1E-8A01-24501D9CEA21}">
      <dgm:prSet phldrT="[Текст]"/>
      <dgm:spPr/>
      <dgm:t>
        <a:bodyPr/>
        <a:lstStyle/>
        <a:p>
          <a:r>
            <a:rPr lang="ru-RU" dirty="0" smtClean="0"/>
            <a:t>Пузатый сосуд, шахта – </a:t>
          </a:r>
          <a:r>
            <a:rPr lang="en-US" dirty="0" err="1" smtClean="0"/>
            <a:t>bana</a:t>
          </a:r>
          <a:r>
            <a:rPr lang="en-US" dirty="0" smtClean="0"/>
            <a:t> - </a:t>
          </a:r>
          <a:r>
            <a:rPr lang="ru-RU" dirty="0" smtClean="0"/>
            <a:t> </a:t>
          </a:r>
          <a:r>
            <a:rPr lang="ru-RU" dirty="0" err="1" smtClean="0"/>
            <a:t>словацк</a:t>
          </a:r>
          <a:endParaRPr lang="ru-RU" dirty="0"/>
        </a:p>
      </dgm:t>
    </dgm:pt>
    <dgm:pt modelId="{A4B84BEF-DB0E-4B64-95C8-DC05E39258D0}" type="parTrans" cxnId="{4080B2D1-3F45-4361-9D1C-FE9F4066CF99}">
      <dgm:prSet/>
      <dgm:spPr/>
      <dgm:t>
        <a:bodyPr/>
        <a:lstStyle/>
        <a:p>
          <a:endParaRPr lang="ru-RU"/>
        </a:p>
      </dgm:t>
    </dgm:pt>
    <dgm:pt modelId="{C9CD139B-4DCA-4CA3-BE9C-A8DE35E67A66}" type="sibTrans" cxnId="{4080B2D1-3F45-4361-9D1C-FE9F4066CF99}">
      <dgm:prSet/>
      <dgm:spPr/>
      <dgm:t>
        <a:bodyPr/>
        <a:lstStyle/>
        <a:p>
          <a:endParaRPr lang="ru-RU"/>
        </a:p>
      </dgm:t>
    </dgm:pt>
    <dgm:pt modelId="{297362AD-E4DD-48F7-B728-8705759B63B9}">
      <dgm:prSet phldrT="[Текст]"/>
      <dgm:spPr/>
      <dgm:t>
        <a:bodyPr/>
        <a:lstStyle/>
        <a:p>
          <a:r>
            <a:rPr lang="ru-RU" dirty="0" smtClean="0"/>
            <a:t>Банка – цилиндрический сосуд – </a:t>
          </a:r>
          <a:r>
            <a:rPr lang="en-US" dirty="0" err="1" smtClean="0"/>
            <a:t>banka</a:t>
          </a:r>
          <a:r>
            <a:rPr lang="en-US" dirty="0" smtClean="0"/>
            <a:t>  - </a:t>
          </a:r>
          <a:r>
            <a:rPr lang="ru-RU" dirty="0" err="1" smtClean="0"/>
            <a:t>польск</a:t>
          </a:r>
          <a:endParaRPr lang="ru-RU" dirty="0"/>
        </a:p>
      </dgm:t>
    </dgm:pt>
    <dgm:pt modelId="{D0ABFCD4-A93C-45A6-BFEF-62DE2958E647}" type="parTrans" cxnId="{EDA204C9-9D0F-441C-9315-A289DD79B566}">
      <dgm:prSet/>
      <dgm:spPr/>
      <dgm:t>
        <a:bodyPr/>
        <a:lstStyle/>
        <a:p>
          <a:endParaRPr lang="ru-RU"/>
        </a:p>
      </dgm:t>
    </dgm:pt>
    <dgm:pt modelId="{2EB93900-4DBD-41E8-B810-F1983596C261}" type="sibTrans" cxnId="{EDA204C9-9D0F-441C-9315-A289DD79B566}">
      <dgm:prSet/>
      <dgm:spPr/>
      <dgm:t>
        <a:bodyPr/>
        <a:lstStyle/>
        <a:p>
          <a:endParaRPr lang="ru-RU"/>
        </a:p>
      </dgm:t>
    </dgm:pt>
    <dgm:pt modelId="{65B5F10E-420B-4C39-BA6A-E5ABA9AB78C0}" type="pres">
      <dgm:prSet presAssocID="{F66B4A55-4E43-4F0E-8F6E-FBF71B09F25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F7CE1A1-37EC-420F-B01C-9E940F96FEF3}" type="pres">
      <dgm:prSet presAssocID="{C6028E56-0611-4EAD-B05A-D99CEB424397}" presName="hierRoot1" presStyleCnt="0">
        <dgm:presLayoutVars>
          <dgm:hierBranch val="init"/>
        </dgm:presLayoutVars>
      </dgm:prSet>
      <dgm:spPr/>
    </dgm:pt>
    <dgm:pt modelId="{21AB659F-89FA-40D9-BA74-50D743A06382}" type="pres">
      <dgm:prSet presAssocID="{C6028E56-0611-4EAD-B05A-D99CEB424397}" presName="rootComposite1" presStyleCnt="0"/>
      <dgm:spPr/>
    </dgm:pt>
    <dgm:pt modelId="{32716F14-E463-4D64-9813-CB6549B62828}" type="pres">
      <dgm:prSet presAssocID="{C6028E56-0611-4EAD-B05A-D99CEB424397}" presName="rootText1" presStyleLbl="node0" presStyleIdx="0" presStyleCnt="1" custFlipVert="0" custScaleX="385188" custScaleY="497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9F0C1B3-C02E-40C2-8754-CE223725E3C5}" type="pres">
      <dgm:prSet presAssocID="{C6028E56-0611-4EAD-B05A-D99CEB424397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98E0256-C08A-41F1-A994-A349330C0694}" type="pres">
      <dgm:prSet presAssocID="{C6028E56-0611-4EAD-B05A-D99CEB424397}" presName="hierChild2" presStyleCnt="0"/>
      <dgm:spPr/>
    </dgm:pt>
    <dgm:pt modelId="{35F4A8B4-30B0-4D1B-A93C-558248AF7B6D}" type="pres">
      <dgm:prSet presAssocID="{D3B3F4A7-17AF-4FA1-BA4A-2D1E5A4115AB}" presName="Name37" presStyleLbl="parChTrans1D2" presStyleIdx="0" presStyleCnt="3"/>
      <dgm:spPr/>
      <dgm:t>
        <a:bodyPr/>
        <a:lstStyle/>
        <a:p>
          <a:endParaRPr lang="ru-RU"/>
        </a:p>
      </dgm:t>
    </dgm:pt>
    <dgm:pt modelId="{B870E1EF-2933-41E6-940D-345301B1C40B}" type="pres">
      <dgm:prSet presAssocID="{D988B43C-0786-4FEB-9355-138B966D3BFA}" presName="hierRoot2" presStyleCnt="0">
        <dgm:presLayoutVars>
          <dgm:hierBranch val="init"/>
        </dgm:presLayoutVars>
      </dgm:prSet>
      <dgm:spPr/>
    </dgm:pt>
    <dgm:pt modelId="{F145ED70-6046-4B0A-BDE3-6EEA9B397F7A}" type="pres">
      <dgm:prSet presAssocID="{D988B43C-0786-4FEB-9355-138B966D3BFA}" presName="rootComposite" presStyleCnt="0"/>
      <dgm:spPr/>
    </dgm:pt>
    <dgm:pt modelId="{77B92D6F-0C82-4F5D-AC0A-13FA5D997193}" type="pres">
      <dgm:prSet presAssocID="{D988B43C-0786-4FEB-9355-138B966D3BFA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6FE841D-175B-4BA5-8515-E81789846058}" type="pres">
      <dgm:prSet presAssocID="{D988B43C-0786-4FEB-9355-138B966D3BFA}" presName="rootConnector" presStyleLbl="node2" presStyleIdx="0" presStyleCnt="3"/>
      <dgm:spPr/>
      <dgm:t>
        <a:bodyPr/>
        <a:lstStyle/>
        <a:p>
          <a:endParaRPr lang="ru-RU"/>
        </a:p>
      </dgm:t>
    </dgm:pt>
    <dgm:pt modelId="{902CC495-7D9A-4F17-B381-CBB2238F4DBB}" type="pres">
      <dgm:prSet presAssocID="{D988B43C-0786-4FEB-9355-138B966D3BFA}" presName="hierChild4" presStyleCnt="0"/>
      <dgm:spPr/>
    </dgm:pt>
    <dgm:pt modelId="{654985DD-DA27-4F61-8DF9-93B5D1D4C631}" type="pres">
      <dgm:prSet presAssocID="{D988B43C-0786-4FEB-9355-138B966D3BFA}" presName="hierChild5" presStyleCnt="0"/>
      <dgm:spPr/>
    </dgm:pt>
    <dgm:pt modelId="{6A53BD10-0DA5-4722-8FC2-F0C96FF24834}" type="pres">
      <dgm:prSet presAssocID="{A4B84BEF-DB0E-4B64-95C8-DC05E39258D0}" presName="Name37" presStyleLbl="parChTrans1D2" presStyleIdx="1" presStyleCnt="3"/>
      <dgm:spPr/>
      <dgm:t>
        <a:bodyPr/>
        <a:lstStyle/>
        <a:p>
          <a:endParaRPr lang="ru-RU"/>
        </a:p>
      </dgm:t>
    </dgm:pt>
    <dgm:pt modelId="{D43A96E7-97CD-472D-AC55-45E8B8A32E21}" type="pres">
      <dgm:prSet presAssocID="{F378F569-8D9F-4A1E-8A01-24501D9CEA21}" presName="hierRoot2" presStyleCnt="0">
        <dgm:presLayoutVars>
          <dgm:hierBranch val="init"/>
        </dgm:presLayoutVars>
      </dgm:prSet>
      <dgm:spPr/>
    </dgm:pt>
    <dgm:pt modelId="{A460F099-6A30-42AE-8178-B322C54F4F0C}" type="pres">
      <dgm:prSet presAssocID="{F378F569-8D9F-4A1E-8A01-24501D9CEA21}" presName="rootComposite" presStyleCnt="0"/>
      <dgm:spPr/>
    </dgm:pt>
    <dgm:pt modelId="{A5223D2C-ECB2-41CD-B3A7-5B8BEF8054CA}" type="pres">
      <dgm:prSet presAssocID="{F378F569-8D9F-4A1E-8A01-24501D9CEA21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9D88C2-9B76-40A6-8219-7E446D859355}" type="pres">
      <dgm:prSet presAssocID="{F378F569-8D9F-4A1E-8A01-24501D9CEA21}" presName="rootConnector" presStyleLbl="node2" presStyleIdx="1" presStyleCnt="3"/>
      <dgm:spPr/>
      <dgm:t>
        <a:bodyPr/>
        <a:lstStyle/>
        <a:p>
          <a:endParaRPr lang="ru-RU"/>
        </a:p>
      </dgm:t>
    </dgm:pt>
    <dgm:pt modelId="{93B8D9A8-F66B-4DD2-A892-EA70CE789F75}" type="pres">
      <dgm:prSet presAssocID="{F378F569-8D9F-4A1E-8A01-24501D9CEA21}" presName="hierChild4" presStyleCnt="0"/>
      <dgm:spPr/>
    </dgm:pt>
    <dgm:pt modelId="{7E5D8741-9C5E-4189-A705-73BD026B00CE}" type="pres">
      <dgm:prSet presAssocID="{F378F569-8D9F-4A1E-8A01-24501D9CEA21}" presName="hierChild5" presStyleCnt="0"/>
      <dgm:spPr/>
    </dgm:pt>
    <dgm:pt modelId="{D7B520D9-9032-43F9-A964-706435DBE231}" type="pres">
      <dgm:prSet presAssocID="{D0ABFCD4-A93C-45A6-BFEF-62DE2958E647}" presName="Name37" presStyleLbl="parChTrans1D2" presStyleIdx="2" presStyleCnt="3"/>
      <dgm:spPr/>
      <dgm:t>
        <a:bodyPr/>
        <a:lstStyle/>
        <a:p>
          <a:endParaRPr lang="ru-RU"/>
        </a:p>
      </dgm:t>
    </dgm:pt>
    <dgm:pt modelId="{8F40CA64-A761-4E5B-BD04-10BB599784C1}" type="pres">
      <dgm:prSet presAssocID="{297362AD-E4DD-48F7-B728-8705759B63B9}" presName="hierRoot2" presStyleCnt="0">
        <dgm:presLayoutVars>
          <dgm:hierBranch val="init"/>
        </dgm:presLayoutVars>
      </dgm:prSet>
      <dgm:spPr/>
    </dgm:pt>
    <dgm:pt modelId="{7A8FAC5A-864F-4354-8DEB-D95F14CE488F}" type="pres">
      <dgm:prSet presAssocID="{297362AD-E4DD-48F7-B728-8705759B63B9}" presName="rootComposite" presStyleCnt="0"/>
      <dgm:spPr/>
    </dgm:pt>
    <dgm:pt modelId="{A9B7E380-486A-4B85-ABE7-BE84EA4D4D31}" type="pres">
      <dgm:prSet presAssocID="{297362AD-E4DD-48F7-B728-8705759B63B9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E30B81-F96F-4103-B02E-08909FD93B9A}" type="pres">
      <dgm:prSet presAssocID="{297362AD-E4DD-48F7-B728-8705759B63B9}" presName="rootConnector" presStyleLbl="node2" presStyleIdx="2" presStyleCnt="3"/>
      <dgm:spPr/>
      <dgm:t>
        <a:bodyPr/>
        <a:lstStyle/>
        <a:p>
          <a:endParaRPr lang="ru-RU"/>
        </a:p>
      </dgm:t>
    </dgm:pt>
    <dgm:pt modelId="{3CC0F58A-480F-45D5-8A28-564B87602267}" type="pres">
      <dgm:prSet presAssocID="{297362AD-E4DD-48F7-B728-8705759B63B9}" presName="hierChild4" presStyleCnt="0"/>
      <dgm:spPr/>
    </dgm:pt>
    <dgm:pt modelId="{F5A6F6D9-F328-4C38-A354-7218092393BF}" type="pres">
      <dgm:prSet presAssocID="{297362AD-E4DD-48F7-B728-8705759B63B9}" presName="hierChild5" presStyleCnt="0"/>
      <dgm:spPr/>
    </dgm:pt>
    <dgm:pt modelId="{4860FA19-ABEB-44AF-A78C-A84731384E01}" type="pres">
      <dgm:prSet presAssocID="{C6028E56-0611-4EAD-B05A-D99CEB424397}" presName="hierChild3" presStyleCnt="0"/>
      <dgm:spPr/>
    </dgm:pt>
  </dgm:ptLst>
  <dgm:cxnLst>
    <dgm:cxn modelId="{3413A084-82F4-455C-A810-DE2A11578A12}" type="presOf" srcId="{D0ABFCD4-A93C-45A6-BFEF-62DE2958E647}" destId="{D7B520D9-9032-43F9-A964-706435DBE231}" srcOrd="0" destOrd="0" presId="urn:microsoft.com/office/officeart/2005/8/layout/orgChart1"/>
    <dgm:cxn modelId="{3D5ECCD0-C1A1-491D-A738-D34A3A6F2685}" type="presOf" srcId="{C6028E56-0611-4EAD-B05A-D99CEB424397}" destId="{19F0C1B3-C02E-40C2-8754-CE223725E3C5}" srcOrd="1" destOrd="0" presId="urn:microsoft.com/office/officeart/2005/8/layout/orgChart1"/>
    <dgm:cxn modelId="{85DCE415-E4F9-496F-A52A-BECA80049A8E}" type="presOf" srcId="{297362AD-E4DD-48F7-B728-8705759B63B9}" destId="{D0E30B81-F96F-4103-B02E-08909FD93B9A}" srcOrd="1" destOrd="0" presId="urn:microsoft.com/office/officeart/2005/8/layout/orgChart1"/>
    <dgm:cxn modelId="{BDE35D4C-AB26-4022-90AD-E9B4DAB1CAA7}" srcId="{F66B4A55-4E43-4F0E-8F6E-FBF71B09F252}" destId="{C6028E56-0611-4EAD-B05A-D99CEB424397}" srcOrd="0" destOrd="0" parTransId="{160E9871-0D45-419A-84F2-7968FC3B140F}" sibTransId="{9F4DE7DB-6136-42EE-B02E-D635760B08CB}"/>
    <dgm:cxn modelId="{9FDED128-B140-484C-81A4-2B65A4846F66}" type="presOf" srcId="{D988B43C-0786-4FEB-9355-138B966D3BFA}" destId="{77B92D6F-0C82-4F5D-AC0A-13FA5D997193}" srcOrd="0" destOrd="0" presId="urn:microsoft.com/office/officeart/2005/8/layout/orgChart1"/>
    <dgm:cxn modelId="{4080B2D1-3F45-4361-9D1C-FE9F4066CF99}" srcId="{C6028E56-0611-4EAD-B05A-D99CEB424397}" destId="{F378F569-8D9F-4A1E-8A01-24501D9CEA21}" srcOrd="1" destOrd="0" parTransId="{A4B84BEF-DB0E-4B64-95C8-DC05E39258D0}" sibTransId="{C9CD139B-4DCA-4CA3-BE9C-A8DE35E67A66}"/>
    <dgm:cxn modelId="{98593833-8181-4F6F-A978-E8F04972DE99}" type="presOf" srcId="{D3B3F4A7-17AF-4FA1-BA4A-2D1E5A4115AB}" destId="{35F4A8B4-30B0-4D1B-A93C-558248AF7B6D}" srcOrd="0" destOrd="0" presId="urn:microsoft.com/office/officeart/2005/8/layout/orgChart1"/>
    <dgm:cxn modelId="{44A52224-73F4-4A67-ADEC-40A5398AAD52}" srcId="{C6028E56-0611-4EAD-B05A-D99CEB424397}" destId="{D988B43C-0786-4FEB-9355-138B966D3BFA}" srcOrd="0" destOrd="0" parTransId="{D3B3F4A7-17AF-4FA1-BA4A-2D1E5A4115AB}" sibTransId="{E4393389-A3B2-4B76-9AF9-5C5C64D34163}"/>
    <dgm:cxn modelId="{36DCB411-EF11-497C-8E8C-E79E1417AB61}" type="presOf" srcId="{F378F569-8D9F-4A1E-8A01-24501D9CEA21}" destId="{A5223D2C-ECB2-41CD-B3A7-5B8BEF8054CA}" srcOrd="0" destOrd="0" presId="urn:microsoft.com/office/officeart/2005/8/layout/orgChart1"/>
    <dgm:cxn modelId="{7FA2C41D-A46F-4764-A8B7-7B066CFA0BF1}" type="presOf" srcId="{297362AD-E4DD-48F7-B728-8705759B63B9}" destId="{A9B7E380-486A-4B85-ABE7-BE84EA4D4D31}" srcOrd="0" destOrd="0" presId="urn:microsoft.com/office/officeart/2005/8/layout/orgChart1"/>
    <dgm:cxn modelId="{EDA204C9-9D0F-441C-9315-A289DD79B566}" srcId="{C6028E56-0611-4EAD-B05A-D99CEB424397}" destId="{297362AD-E4DD-48F7-B728-8705759B63B9}" srcOrd="2" destOrd="0" parTransId="{D0ABFCD4-A93C-45A6-BFEF-62DE2958E647}" sibTransId="{2EB93900-4DBD-41E8-B810-F1983596C261}"/>
    <dgm:cxn modelId="{0710359D-CAE0-4F95-A855-90FA161D54C3}" type="presOf" srcId="{F66B4A55-4E43-4F0E-8F6E-FBF71B09F252}" destId="{65B5F10E-420B-4C39-BA6A-E5ABA9AB78C0}" srcOrd="0" destOrd="0" presId="urn:microsoft.com/office/officeart/2005/8/layout/orgChart1"/>
    <dgm:cxn modelId="{990D5CFF-CD32-4E01-8F1B-CAB18678F8E6}" type="presOf" srcId="{A4B84BEF-DB0E-4B64-95C8-DC05E39258D0}" destId="{6A53BD10-0DA5-4722-8FC2-F0C96FF24834}" srcOrd="0" destOrd="0" presId="urn:microsoft.com/office/officeart/2005/8/layout/orgChart1"/>
    <dgm:cxn modelId="{0B1E1F3B-DF2F-430F-BEDF-0AF489EC88B6}" type="presOf" srcId="{F378F569-8D9F-4A1E-8A01-24501D9CEA21}" destId="{E79D88C2-9B76-40A6-8219-7E446D859355}" srcOrd="1" destOrd="0" presId="urn:microsoft.com/office/officeart/2005/8/layout/orgChart1"/>
    <dgm:cxn modelId="{1521A990-5C82-4502-A710-DC6FC9981064}" type="presOf" srcId="{C6028E56-0611-4EAD-B05A-D99CEB424397}" destId="{32716F14-E463-4D64-9813-CB6549B62828}" srcOrd="0" destOrd="0" presId="urn:microsoft.com/office/officeart/2005/8/layout/orgChart1"/>
    <dgm:cxn modelId="{25FAE63E-5B79-4F40-B810-7D752ABAE55C}" type="presOf" srcId="{D988B43C-0786-4FEB-9355-138B966D3BFA}" destId="{56FE841D-175B-4BA5-8515-E81789846058}" srcOrd="1" destOrd="0" presId="urn:microsoft.com/office/officeart/2005/8/layout/orgChart1"/>
    <dgm:cxn modelId="{969DF197-2CF0-437F-B069-9D810EA2ABB2}" type="presParOf" srcId="{65B5F10E-420B-4C39-BA6A-E5ABA9AB78C0}" destId="{4F7CE1A1-37EC-420F-B01C-9E940F96FEF3}" srcOrd="0" destOrd="0" presId="urn:microsoft.com/office/officeart/2005/8/layout/orgChart1"/>
    <dgm:cxn modelId="{64516780-8F82-4F1F-8709-14A214940B67}" type="presParOf" srcId="{4F7CE1A1-37EC-420F-B01C-9E940F96FEF3}" destId="{21AB659F-89FA-40D9-BA74-50D743A06382}" srcOrd="0" destOrd="0" presId="urn:microsoft.com/office/officeart/2005/8/layout/orgChart1"/>
    <dgm:cxn modelId="{4B84218F-8F77-4AD8-A5FA-B570BCF280A0}" type="presParOf" srcId="{21AB659F-89FA-40D9-BA74-50D743A06382}" destId="{32716F14-E463-4D64-9813-CB6549B62828}" srcOrd="0" destOrd="0" presId="urn:microsoft.com/office/officeart/2005/8/layout/orgChart1"/>
    <dgm:cxn modelId="{9EFCCB26-74F2-46D2-9094-9D46DD2AD825}" type="presParOf" srcId="{21AB659F-89FA-40D9-BA74-50D743A06382}" destId="{19F0C1B3-C02E-40C2-8754-CE223725E3C5}" srcOrd="1" destOrd="0" presId="urn:microsoft.com/office/officeart/2005/8/layout/orgChart1"/>
    <dgm:cxn modelId="{957AE90E-742D-4C4D-A972-9C5FADE79A97}" type="presParOf" srcId="{4F7CE1A1-37EC-420F-B01C-9E940F96FEF3}" destId="{E98E0256-C08A-41F1-A994-A349330C0694}" srcOrd="1" destOrd="0" presId="urn:microsoft.com/office/officeart/2005/8/layout/orgChart1"/>
    <dgm:cxn modelId="{0D8B7DCC-8728-42C8-838A-380F3DE5C73C}" type="presParOf" srcId="{E98E0256-C08A-41F1-A994-A349330C0694}" destId="{35F4A8B4-30B0-4D1B-A93C-558248AF7B6D}" srcOrd="0" destOrd="0" presId="urn:microsoft.com/office/officeart/2005/8/layout/orgChart1"/>
    <dgm:cxn modelId="{B5E6D53D-68B5-4F3F-AE2C-1643C39508DA}" type="presParOf" srcId="{E98E0256-C08A-41F1-A994-A349330C0694}" destId="{B870E1EF-2933-41E6-940D-345301B1C40B}" srcOrd="1" destOrd="0" presId="urn:microsoft.com/office/officeart/2005/8/layout/orgChart1"/>
    <dgm:cxn modelId="{147C25EF-67AB-46F7-AE86-6DBEB96C1171}" type="presParOf" srcId="{B870E1EF-2933-41E6-940D-345301B1C40B}" destId="{F145ED70-6046-4B0A-BDE3-6EEA9B397F7A}" srcOrd="0" destOrd="0" presId="urn:microsoft.com/office/officeart/2005/8/layout/orgChart1"/>
    <dgm:cxn modelId="{94E60A1C-8F1C-47D3-824E-DEC5A43EE15D}" type="presParOf" srcId="{F145ED70-6046-4B0A-BDE3-6EEA9B397F7A}" destId="{77B92D6F-0C82-4F5D-AC0A-13FA5D997193}" srcOrd="0" destOrd="0" presId="urn:microsoft.com/office/officeart/2005/8/layout/orgChart1"/>
    <dgm:cxn modelId="{F9909313-D94B-4B84-B748-D55A6FB9F6FE}" type="presParOf" srcId="{F145ED70-6046-4B0A-BDE3-6EEA9B397F7A}" destId="{56FE841D-175B-4BA5-8515-E81789846058}" srcOrd="1" destOrd="0" presId="urn:microsoft.com/office/officeart/2005/8/layout/orgChart1"/>
    <dgm:cxn modelId="{A05212C5-2D57-4507-B060-F661061CB543}" type="presParOf" srcId="{B870E1EF-2933-41E6-940D-345301B1C40B}" destId="{902CC495-7D9A-4F17-B381-CBB2238F4DBB}" srcOrd="1" destOrd="0" presId="urn:microsoft.com/office/officeart/2005/8/layout/orgChart1"/>
    <dgm:cxn modelId="{1119516D-1506-4DC4-BDF3-773FF8201CDF}" type="presParOf" srcId="{B870E1EF-2933-41E6-940D-345301B1C40B}" destId="{654985DD-DA27-4F61-8DF9-93B5D1D4C631}" srcOrd="2" destOrd="0" presId="urn:microsoft.com/office/officeart/2005/8/layout/orgChart1"/>
    <dgm:cxn modelId="{61C29C29-12D0-4FD1-A187-DD219D6952C4}" type="presParOf" srcId="{E98E0256-C08A-41F1-A994-A349330C0694}" destId="{6A53BD10-0DA5-4722-8FC2-F0C96FF24834}" srcOrd="2" destOrd="0" presId="urn:microsoft.com/office/officeart/2005/8/layout/orgChart1"/>
    <dgm:cxn modelId="{EAA7DBB9-B169-4D7F-BBA6-A3860218341E}" type="presParOf" srcId="{E98E0256-C08A-41F1-A994-A349330C0694}" destId="{D43A96E7-97CD-472D-AC55-45E8B8A32E21}" srcOrd="3" destOrd="0" presId="urn:microsoft.com/office/officeart/2005/8/layout/orgChart1"/>
    <dgm:cxn modelId="{3733698F-DAED-4A53-93AE-48761F5E65A0}" type="presParOf" srcId="{D43A96E7-97CD-472D-AC55-45E8B8A32E21}" destId="{A460F099-6A30-42AE-8178-B322C54F4F0C}" srcOrd="0" destOrd="0" presId="urn:microsoft.com/office/officeart/2005/8/layout/orgChart1"/>
    <dgm:cxn modelId="{42CB3D12-8DBB-4513-92BF-8F94969F2AB0}" type="presParOf" srcId="{A460F099-6A30-42AE-8178-B322C54F4F0C}" destId="{A5223D2C-ECB2-41CD-B3A7-5B8BEF8054CA}" srcOrd="0" destOrd="0" presId="urn:microsoft.com/office/officeart/2005/8/layout/orgChart1"/>
    <dgm:cxn modelId="{CAF40612-D7DB-4C4E-9A58-A54DCA008EF3}" type="presParOf" srcId="{A460F099-6A30-42AE-8178-B322C54F4F0C}" destId="{E79D88C2-9B76-40A6-8219-7E446D859355}" srcOrd="1" destOrd="0" presId="urn:microsoft.com/office/officeart/2005/8/layout/orgChart1"/>
    <dgm:cxn modelId="{158EBAB2-D749-4D26-BB2F-74F0557E16E8}" type="presParOf" srcId="{D43A96E7-97CD-472D-AC55-45E8B8A32E21}" destId="{93B8D9A8-F66B-4DD2-A892-EA70CE789F75}" srcOrd="1" destOrd="0" presId="urn:microsoft.com/office/officeart/2005/8/layout/orgChart1"/>
    <dgm:cxn modelId="{34EC19B5-FE22-436B-A85F-671DB581AD62}" type="presParOf" srcId="{D43A96E7-97CD-472D-AC55-45E8B8A32E21}" destId="{7E5D8741-9C5E-4189-A705-73BD026B00CE}" srcOrd="2" destOrd="0" presId="urn:microsoft.com/office/officeart/2005/8/layout/orgChart1"/>
    <dgm:cxn modelId="{D11DBEB5-8708-440D-9516-7D95E06A8E80}" type="presParOf" srcId="{E98E0256-C08A-41F1-A994-A349330C0694}" destId="{D7B520D9-9032-43F9-A964-706435DBE231}" srcOrd="4" destOrd="0" presId="urn:microsoft.com/office/officeart/2005/8/layout/orgChart1"/>
    <dgm:cxn modelId="{6E7B6D1D-54D1-4E12-BAB6-03BD1F0925F0}" type="presParOf" srcId="{E98E0256-C08A-41F1-A994-A349330C0694}" destId="{8F40CA64-A761-4E5B-BD04-10BB599784C1}" srcOrd="5" destOrd="0" presId="urn:microsoft.com/office/officeart/2005/8/layout/orgChart1"/>
    <dgm:cxn modelId="{E679E047-6A33-4C36-917C-A89287DD3E58}" type="presParOf" srcId="{8F40CA64-A761-4E5B-BD04-10BB599784C1}" destId="{7A8FAC5A-864F-4354-8DEB-D95F14CE488F}" srcOrd="0" destOrd="0" presId="urn:microsoft.com/office/officeart/2005/8/layout/orgChart1"/>
    <dgm:cxn modelId="{7ACB818D-5452-41AF-ABAA-65C5547112F9}" type="presParOf" srcId="{7A8FAC5A-864F-4354-8DEB-D95F14CE488F}" destId="{A9B7E380-486A-4B85-ABE7-BE84EA4D4D31}" srcOrd="0" destOrd="0" presId="urn:microsoft.com/office/officeart/2005/8/layout/orgChart1"/>
    <dgm:cxn modelId="{A5F6A652-42ED-4430-9A18-8C08B52FDAA6}" type="presParOf" srcId="{7A8FAC5A-864F-4354-8DEB-D95F14CE488F}" destId="{D0E30B81-F96F-4103-B02E-08909FD93B9A}" srcOrd="1" destOrd="0" presId="urn:microsoft.com/office/officeart/2005/8/layout/orgChart1"/>
    <dgm:cxn modelId="{3F5577AF-A506-41BB-BED7-0B3A4F258A05}" type="presParOf" srcId="{8F40CA64-A761-4E5B-BD04-10BB599784C1}" destId="{3CC0F58A-480F-45D5-8A28-564B87602267}" srcOrd="1" destOrd="0" presId="urn:microsoft.com/office/officeart/2005/8/layout/orgChart1"/>
    <dgm:cxn modelId="{A3A3AD9A-EDFC-41C6-ABC2-043CD2D06B37}" type="presParOf" srcId="{8F40CA64-A761-4E5B-BD04-10BB599784C1}" destId="{F5A6F6D9-F328-4C38-A354-7218092393BF}" srcOrd="2" destOrd="0" presId="urn:microsoft.com/office/officeart/2005/8/layout/orgChart1"/>
    <dgm:cxn modelId="{E6864E39-B1D3-4DFC-BFAF-EF4D54C61D2C}" type="presParOf" srcId="{4F7CE1A1-37EC-420F-B01C-9E940F96FEF3}" destId="{4860FA19-ABEB-44AF-A78C-A84731384E0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0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Кануть в лету – о человеке; бесследно и навсегда исчезнуть, уйти в небытие; о событиях, фактах, воспоминаниях: быть навечно забытым, преданным забвению 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Кануть – упасть каплей – капать, капля</a:t>
          </a:r>
        </a:p>
        <a:p>
          <a:r>
            <a:rPr lang="ru-RU" dirty="0" smtClean="0"/>
            <a:t>Как в воду канул</a:t>
          </a:r>
        </a:p>
        <a:p>
          <a:r>
            <a:rPr lang="ru-RU" dirty="0" smtClean="0"/>
            <a:t>Канул в воду</a:t>
          </a:r>
        </a:p>
        <a:p>
          <a:r>
            <a:rPr lang="ru-RU" dirty="0" smtClean="0"/>
            <a:t>Капля, падая в воду, исчезает бесследно.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Лета- река из древнегреческой мифологии – река забвения в подземном царстве Аида, в царстве мертвых.</a:t>
          </a:r>
        </a:p>
        <a:p>
          <a:r>
            <a:rPr lang="ru-RU" dirty="0" smtClean="0"/>
            <a:t>Омывшись в водах этой реки, напившись из нее, умершие забывали о земной жизни.</a:t>
          </a:r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 custScaleX="150446" custLinFactNeighborX="-1527" custLinFactNeighborY="-27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E678F170-A34B-4AFB-B58A-7B4884C55ADD}" type="pres">
      <dgm:prSet presAssocID="{7670D10F-9632-4633-A706-8F76E1B895ED}" presName="node" presStyleLbl="node1" presStyleIdx="1" presStyleCnt="3" custLinFactNeighborX="-26" custLinFactNeighborY="17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2" presStyleCnt="3" custLinFactNeighborX="54039" custLinFactNeighborY="17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1" destOrd="0" parTransId="{E30AF8E8-5319-4D53-ACF7-4D22B235B5C6}" sibTransId="{63D4C92B-FB7C-4C3E-89AB-28111F2CF9A7}"/>
    <dgm:cxn modelId="{6BF6B6A3-F6B3-420C-AEF8-DE570C1202CF}" type="presOf" srcId="{3C297C07-3013-4EC8-8980-8A70595586D8}" destId="{A6424E0E-E837-4A9C-AA41-AE026FA17704}" srcOrd="0" destOrd="0" presId="urn:microsoft.com/office/officeart/2005/8/layout/default"/>
    <dgm:cxn modelId="{C8BA3B3E-2F37-4B5C-B58F-F312EB115912}" type="presOf" srcId="{88DABE2D-DAEB-4710-ACF6-66319DEB0521}" destId="{DF26F203-3612-4D68-80A1-A8963197A2CA}" srcOrd="0" destOrd="0" presId="urn:microsoft.com/office/officeart/2005/8/layout/default"/>
    <dgm:cxn modelId="{4A18A559-DF22-4667-847B-B361ABDDF4F6}" type="presOf" srcId="{5868930C-4AD4-4658-9A01-7E0C440E0762}" destId="{DD1DBEB3-060B-451F-8B97-F2A8B528BD90}" srcOrd="0" destOrd="0" presId="urn:microsoft.com/office/officeart/2005/8/layout/default"/>
    <dgm:cxn modelId="{5601A897-48A7-462D-BF93-7309B56645F2}" srcId="{3C297C07-3013-4EC8-8980-8A70595586D8}" destId="{5868930C-4AD4-4658-9A01-7E0C440E0762}" srcOrd="2" destOrd="0" parTransId="{F8104A6B-D1D1-4D99-9FA7-1674522802F1}" sibTransId="{CF29183E-BE3D-4301-965D-37EE7930B502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FD339E83-5374-4817-A24B-5EE547899B21}" type="presOf" srcId="{7670D10F-9632-4633-A706-8F76E1B895ED}" destId="{E678F170-A34B-4AFB-B58A-7B4884C55ADD}" srcOrd="0" destOrd="0" presId="urn:microsoft.com/office/officeart/2005/8/layout/default"/>
    <dgm:cxn modelId="{F8B8FBA1-A0EB-46A7-AE09-9DF328934CC2}" type="presParOf" srcId="{A6424E0E-E837-4A9C-AA41-AE026FA17704}" destId="{DF26F203-3612-4D68-80A1-A8963197A2CA}" srcOrd="0" destOrd="0" presId="urn:microsoft.com/office/officeart/2005/8/layout/default"/>
    <dgm:cxn modelId="{FD45B50D-B7D8-4165-BA86-62779B18FB6A}" type="presParOf" srcId="{A6424E0E-E837-4A9C-AA41-AE026FA17704}" destId="{1BB70626-BA6F-499B-A68E-FE4465FC278D}" srcOrd="1" destOrd="0" presId="urn:microsoft.com/office/officeart/2005/8/layout/default"/>
    <dgm:cxn modelId="{49ECB31A-84DF-4A13-AF32-E347C32E3542}" type="presParOf" srcId="{A6424E0E-E837-4A9C-AA41-AE026FA17704}" destId="{E678F170-A34B-4AFB-B58A-7B4884C55ADD}" srcOrd="2" destOrd="0" presId="urn:microsoft.com/office/officeart/2005/8/layout/default"/>
    <dgm:cxn modelId="{6CE34248-0CD5-473B-88A8-D4485C390178}" type="presParOf" srcId="{A6424E0E-E837-4A9C-AA41-AE026FA17704}" destId="{53459950-663F-48AD-A8C7-7F59B4B0B897}" srcOrd="3" destOrd="0" presId="urn:microsoft.com/office/officeart/2005/8/layout/default"/>
    <dgm:cxn modelId="{4E2DD3E1-8B70-43F5-9E9D-D1F3006CF267}" type="presParOf" srcId="{A6424E0E-E837-4A9C-AA41-AE026FA17704}" destId="{DD1DBEB3-060B-451F-8B97-F2A8B528BD90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1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Сбить(</a:t>
          </a:r>
          <a:r>
            <a:rPr lang="ru-RU" dirty="0" err="1" smtClean="0"/>
            <a:t>ся</a:t>
          </a:r>
          <a:r>
            <a:rPr lang="ru-RU" dirty="0" smtClean="0"/>
            <a:t>) с панталыку – запутать(</a:t>
          </a:r>
          <a:r>
            <a:rPr lang="ru-RU" dirty="0" err="1" smtClean="0"/>
            <a:t>ся</a:t>
          </a:r>
          <a:r>
            <a:rPr lang="ru-RU" dirty="0" smtClean="0"/>
            <a:t>), привести в замешательство 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Панталык – искажение названия горы в Греции со сталактитовой пещерой и гротами - </a:t>
          </a:r>
          <a:r>
            <a:rPr lang="ru-RU" dirty="0" err="1" smtClean="0"/>
            <a:t>Пантелик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В  пещере и гротах легко было заблудиться, поэтому образ этой горы связывается с представлениями о путанице </a:t>
          </a:r>
          <a:r>
            <a:rPr lang="ru-RU" smtClean="0"/>
            <a:t>и замешательстве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 custScaleX="1696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D1F116-FD62-4FC8-88C3-C3D843FA62F2}" type="presOf" srcId="{3C297C07-3013-4EC8-8980-8A70595586D8}" destId="{A6424E0E-E837-4A9C-AA41-AE026FA17704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EAAD2DAC-2345-425F-B080-3EE5B3961EDE}" type="presOf" srcId="{88DABE2D-DAEB-4710-ACF6-66319DEB0521}" destId="{DF26F203-3612-4D68-80A1-A8963197A2CA}" srcOrd="0" destOrd="0" presId="urn:microsoft.com/office/officeart/2005/8/layout/default"/>
    <dgm:cxn modelId="{36000C36-55D5-4574-9CE5-979FD8D345A8}" type="presOf" srcId="{7670D10F-9632-4633-A706-8F76E1B895ED}" destId="{E678F170-A34B-4AFB-B58A-7B4884C55ADD}" srcOrd="0" destOrd="0" presId="urn:microsoft.com/office/officeart/2005/8/layout/default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A1C50A5F-9EA8-4B4F-AEE5-2A886C02732A}" type="presOf" srcId="{11A8168C-947E-40BC-B62B-4E745C8190A9}" destId="{D9C46A1F-AEA0-4FBB-9698-6342DBE73277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7B2A9AB4-4491-428D-B779-FC3C959C13BD}" type="presParOf" srcId="{A6424E0E-E837-4A9C-AA41-AE026FA17704}" destId="{DF26F203-3612-4D68-80A1-A8963197A2CA}" srcOrd="0" destOrd="0" presId="urn:microsoft.com/office/officeart/2005/8/layout/default"/>
    <dgm:cxn modelId="{8F031937-F10F-4836-AF69-4144E7B66335}" type="presParOf" srcId="{A6424E0E-E837-4A9C-AA41-AE026FA17704}" destId="{1BB70626-BA6F-499B-A68E-FE4465FC278D}" srcOrd="1" destOrd="0" presId="urn:microsoft.com/office/officeart/2005/8/layout/default"/>
    <dgm:cxn modelId="{C8ACC220-F3A4-4EBE-9C61-4990CBD32EFE}" type="presParOf" srcId="{A6424E0E-E837-4A9C-AA41-AE026FA17704}" destId="{D9C46A1F-AEA0-4FBB-9698-6342DBE73277}" srcOrd="2" destOrd="0" presId="urn:microsoft.com/office/officeart/2005/8/layout/default"/>
    <dgm:cxn modelId="{8684373C-DAB3-4706-B92D-5CB00B16C0FE}" type="presParOf" srcId="{A6424E0E-E837-4A9C-AA41-AE026FA17704}" destId="{3ABB8439-065C-4A5C-B2F4-607D51ECF4C0}" srcOrd="3" destOrd="0" presId="urn:microsoft.com/office/officeart/2005/8/layout/default"/>
    <dgm:cxn modelId="{7A0D576B-E1C5-4CD4-A6C1-660BD65450A1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2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D5FC6A-BE71-44B5-9BC5-2CBBC4EFCC2B}">
      <dgm:prSet phldrT="[Текст]" custT="1"/>
      <dgm:spPr/>
      <dgm:t>
        <a:bodyPr vert="horz" anchor="ctr"/>
        <a:lstStyle/>
        <a:p>
          <a:r>
            <a:rPr lang="ru-RU" sz="2400" dirty="0" smtClean="0"/>
            <a:t>-Бод-//-</a:t>
          </a:r>
          <a:r>
            <a:rPr lang="ru-RU" sz="2400" dirty="0" err="1" smtClean="0"/>
            <a:t>буд</a:t>
          </a:r>
          <a:r>
            <a:rPr lang="ru-RU" sz="2400" dirty="0" smtClean="0"/>
            <a:t>-//-</a:t>
          </a:r>
          <a:r>
            <a:rPr lang="ru-RU" sz="2400" dirty="0" err="1" smtClean="0"/>
            <a:t>бъд</a:t>
          </a:r>
          <a:r>
            <a:rPr lang="ru-RU" sz="2400" dirty="0" smtClean="0"/>
            <a:t>-</a:t>
          </a:r>
          <a:endParaRPr lang="ru-RU" sz="2400" dirty="0"/>
        </a:p>
      </dgm:t>
    </dgm:pt>
    <dgm:pt modelId="{7817F5C3-C285-4D66-863E-AB1279FF6A92}" type="parTrans" cxnId="{A6CFDCFD-4A8C-42CB-9601-8FD2257B508C}">
      <dgm:prSet/>
      <dgm:spPr/>
      <dgm:t>
        <a:bodyPr/>
        <a:lstStyle/>
        <a:p>
          <a:endParaRPr lang="ru-RU"/>
        </a:p>
      </dgm:t>
    </dgm:pt>
    <dgm:pt modelId="{2B33E79C-1A68-4971-8851-D1BCF4714144}" type="sibTrans" cxnId="{A6CFDCFD-4A8C-42CB-9601-8FD2257B508C}">
      <dgm:prSet/>
      <dgm:spPr/>
      <dgm:t>
        <a:bodyPr/>
        <a:lstStyle/>
        <a:p>
          <a:endParaRPr lang="ru-RU"/>
        </a:p>
      </dgm:t>
    </dgm:pt>
    <dgm:pt modelId="{251FC13B-304F-4387-BE94-7F38CDBA6AAE}">
      <dgm:prSet phldrT="[Текст]" custT="1"/>
      <dgm:spPr/>
      <dgm:t>
        <a:bodyPr/>
        <a:lstStyle/>
        <a:p>
          <a:r>
            <a:rPr lang="ru-RU" sz="1400" dirty="0" smtClean="0"/>
            <a:t>Бодрый – полный сил, здоровья, энергии</a:t>
          </a:r>
          <a:endParaRPr lang="ru-RU" sz="1400" dirty="0"/>
        </a:p>
      </dgm:t>
    </dgm:pt>
    <dgm:pt modelId="{CDC70DD8-1997-4A39-B8F3-C18250C54039}" type="parTrans" cxnId="{7A893901-30AD-4062-9F13-07269F64E6F2}">
      <dgm:prSet/>
      <dgm:spPr/>
      <dgm:t>
        <a:bodyPr/>
        <a:lstStyle/>
        <a:p>
          <a:endParaRPr lang="ru-RU"/>
        </a:p>
      </dgm:t>
    </dgm:pt>
    <dgm:pt modelId="{07EB51F8-3158-48C9-8EE9-904ABCB99884}" type="sibTrans" cxnId="{7A893901-30AD-4062-9F13-07269F64E6F2}">
      <dgm:prSet/>
      <dgm:spPr/>
      <dgm:t>
        <a:bodyPr/>
        <a:lstStyle/>
        <a:p>
          <a:endParaRPr lang="ru-RU"/>
        </a:p>
      </dgm:t>
    </dgm:pt>
    <dgm:pt modelId="{41CECB06-1594-4F14-9885-B44FBB7B7C90}">
      <dgm:prSet phldrT="[Текст]" custT="1"/>
      <dgm:spPr/>
      <dgm:t>
        <a:bodyPr/>
        <a:lstStyle/>
        <a:p>
          <a:r>
            <a:rPr lang="ru-RU" sz="1400" dirty="0" smtClean="0"/>
            <a:t>Бдительный – крайне внимательный и настороженный</a:t>
          </a:r>
          <a:endParaRPr lang="ru-RU" sz="1400" dirty="0"/>
        </a:p>
      </dgm:t>
    </dgm:pt>
    <dgm:pt modelId="{10A0C816-F98A-4E6F-BF6E-4989B10FA992}" type="parTrans" cxnId="{160853C4-B2AF-4BED-AA36-4BE9DF9F847C}">
      <dgm:prSet/>
      <dgm:spPr/>
      <dgm:t>
        <a:bodyPr/>
        <a:lstStyle/>
        <a:p>
          <a:endParaRPr lang="ru-RU"/>
        </a:p>
      </dgm:t>
    </dgm:pt>
    <dgm:pt modelId="{83959D28-D77F-41F8-AA69-3791213BD679}" type="sibTrans" cxnId="{160853C4-B2AF-4BED-AA36-4BE9DF9F847C}">
      <dgm:prSet/>
      <dgm:spPr/>
      <dgm:t>
        <a:bodyPr/>
        <a:lstStyle/>
        <a:p>
          <a:endParaRPr lang="ru-RU"/>
        </a:p>
      </dgm:t>
    </dgm:pt>
    <dgm:pt modelId="{0DCC7D00-7189-47B7-9F6E-72A8BBB5A44B}">
      <dgm:prSet phldrT="[Текст]"/>
      <dgm:spPr/>
      <dgm:t>
        <a:bodyPr/>
        <a:lstStyle/>
        <a:p>
          <a:r>
            <a:rPr lang="ru-RU" dirty="0" smtClean="0"/>
            <a:t>Будить – заставлять проснуться</a:t>
          </a:r>
          <a:endParaRPr lang="ru-RU" dirty="0"/>
        </a:p>
      </dgm:t>
    </dgm:pt>
    <dgm:pt modelId="{BBCE7AA5-CA1D-4AD8-B514-9BBC2309BC54}" type="parTrans" cxnId="{A04B20E4-1987-427D-BE03-45C560BABC3C}">
      <dgm:prSet/>
      <dgm:spPr/>
      <dgm:t>
        <a:bodyPr/>
        <a:lstStyle/>
        <a:p>
          <a:endParaRPr lang="ru-RU"/>
        </a:p>
      </dgm:t>
    </dgm:pt>
    <dgm:pt modelId="{09A9D122-EAE9-4205-AA5E-13206021697E}" type="sibTrans" cxnId="{A04B20E4-1987-427D-BE03-45C560BABC3C}">
      <dgm:prSet/>
      <dgm:spPr/>
      <dgm:t>
        <a:bodyPr/>
        <a:lstStyle/>
        <a:p>
          <a:endParaRPr lang="ru-RU"/>
        </a:p>
      </dgm:t>
    </dgm:pt>
    <dgm:pt modelId="{102553E0-9DE3-4176-8207-90A04B5EF31F}">
      <dgm:prSet/>
      <dgm:spPr/>
      <dgm:t>
        <a:bodyPr/>
        <a:lstStyle/>
        <a:p>
          <a:r>
            <a:rPr lang="ru-RU" dirty="0" smtClean="0"/>
            <a:t>Будни – не праздничный, рабочий день</a:t>
          </a:r>
          <a:endParaRPr lang="ru-RU" dirty="0"/>
        </a:p>
      </dgm:t>
    </dgm:pt>
    <dgm:pt modelId="{B97A206B-1F05-4B49-BF1D-BE6927F7BF6C}" type="parTrans" cxnId="{36A299C4-6BCF-472C-AC4C-68228F30B7A5}">
      <dgm:prSet/>
      <dgm:spPr/>
      <dgm:t>
        <a:bodyPr/>
        <a:lstStyle/>
        <a:p>
          <a:endParaRPr lang="ru-RU"/>
        </a:p>
      </dgm:t>
    </dgm:pt>
    <dgm:pt modelId="{9DF40EC5-D522-4EAA-95BA-80B864005CE4}" type="sibTrans" cxnId="{36A299C4-6BCF-472C-AC4C-68228F30B7A5}">
      <dgm:prSet/>
      <dgm:spPr/>
      <dgm:t>
        <a:bodyPr/>
        <a:lstStyle/>
        <a:p>
          <a:endParaRPr lang="ru-RU"/>
        </a:p>
      </dgm:t>
    </dgm:pt>
    <dgm:pt modelId="{3849A641-093A-4725-8C7D-B4B31A068249}">
      <dgm:prSet custT="1"/>
      <dgm:spPr/>
      <dgm:t>
        <a:bodyPr/>
        <a:lstStyle/>
        <a:p>
          <a:r>
            <a:rPr lang="ru-RU" sz="1400" dirty="0" smtClean="0"/>
            <a:t>Бод-р-</a:t>
          </a:r>
          <a:r>
            <a:rPr lang="ru-RU" sz="1400" dirty="0" err="1" smtClean="0"/>
            <a:t>ый</a:t>
          </a:r>
          <a:r>
            <a:rPr lang="ru-RU" sz="1400" dirty="0" smtClean="0"/>
            <a:t> (</a:t>
          </a:r>
          <a:r>
            <a:rPr lang="ru-RU" sz="1400" dirty="0" err="1" smtClean="0"/>
            <a:t>доб</a:t>
          </a:r>
          <a:r>
            <a:rPr lang="ru-RU" sz="1400" dirty="0" smtClean="0"/>
            <a:t>-р-</a:t>
          </a:r>
          <a:r>
            <a:rPr lang="ru-RU" sz="1400" dirty="0" err="1" smtClean="0"/>
            <a:t>ый</a:t>
          </a:r>
          <a:r>
            <a:rPr lang="ru-RU" sz="1400" dirty="0" smtClean="0"/>
            <a:t>, </a:t>
          </a:r>
          <a:r>
            <a:rPr lang="ru-RU" sz="1400" dirty="0" err="1" smtClean="0"/>
            <a:t>хитр</a:t>
          </a:r>
          <a:r>
            <a:rPr lang="ru-RU" sz="1400" dirty="0" smtClean="0"/>
            <a:t>-р-</a:t>
          </a:r>
          <a:r>
            <a:rPr lang="ru-RU" sz="1400" dirty="0" err="1" smtClean="0"/>
            <a:t>ый</a:t>
          </a:r>
          <a:r>
            <a:rPr lang="ru-RU" sz="1400" dirty="0" smtClean="0"/>
            <a:t>)</a:t>
          </a:r>
          <a:endParaRPr lang="ru-RU" sz="1400" dirty="0"/>
        </a:p>
      </dgm:t>
    </dgm:pt>
    <dgm:pt modelId="{C45A1119-33F5-4B88-9E7E-F97FEF141E68}" type="parTrans" cxnId="{2FDE8099-35B6-4232-AC9A-98FD0F16136A}">
      <dgm:prSet/>
      <dgm:spPr/>
      <dgm:t>
        <a:bodyPr/>
        <a:lstStyle/>
        <a:p>
          <a:endParaRPr lang="ru-RU"/>
        </a:p>
      </dgm:t>
    </dgm:pt>
    <dgm:pt modelId="{077B58AD-F190-4E55-BE7B-741BD28616CF}" type="sibTrans" cxnId="{2FDE8099-35B6-4232-AC9A-98FD0F16136A}">
      <dgm:prSet/>
      <dgm:spPr/>
      <dgm:t>
        <a:bodyPr/>
        <a:lstStyle/>
        <a:p>
          <a:endParaRPr lang="ru-RU"/>
        </a:p>
      </dgm:t>
    </dgm:pt>
    <dgm:pt modelId="{BF26D45B-EC93-4BD3-B45E-780772E6D30F}">
      <dgm:prSet custT="1"/>
      <dgm:spPr/>
      <dgm:t>
        <a:bodyPr/>
        <a:lstStyle/>
        <a:p>
          <a:r>
            <a:rPr lang="ru-RU" sz="2000" dirty="0" err="1" smtClean="0"/>
            <a:t>бдити</a:t>
          </a:r>
          <a:r>
            <a:rPr lang="ru-RU" sz="2000" dirty="0" smtClean="0">
              <a:latin typeface="Cambria Math"/>
              <a:ea typeface="Cambria Math"/>
            </a:rPr>
            <a:t>&gt;</a:t>
          </a:r>
          <a:r>
            <a:rPr lang="ru-RU" sz="2000" dirty="0" err="1" smtClean="0">
              <a:latin typeface="Cambria Math"/>
              <a:ea typeface="Cambria Math"/>
            </a:rPr>
            <a:t>бдитель</a:t>
          </a:r>
          <a:r>
            <a:rPr lang="ru-RU" sz="2000" dirty="0" smtClean="0">
              <a:latin typeface="Cambria Math"/>
              <a:ea typeface="Cambria Math"/>
            </a:rPr>
            <a:t>&gt;бдительный</a:t>
          </a:r>
          <a:endParaRPr lang="ru-RU" sz="2000" dirty="0"/>
        </a:p>
      </dgm:t>
    </dgm:pt>
    <dgm:pt modelId="{76456B07-5750-411A-ADD5-7F422C714412}" type="parTrans" cxnId="{1A0D3256-B6CB-4E07-B32C-931E6C77737D}">
      <dgm:prSet/>
      <dgm:spPr/>
      <dgm:t>
        <a:bodyPr/>
        <a:lstStyle/>
        <a:p>
          <a:endParaRPr lang="ru-RU"/>
        </a:p>
      </dgm:t>
    </dgm:pt>
    <dgm:pt modelId="{9A9E873D-B25B-4A96-A5B2-E8D308A806ED}" type="sibTrans" cxnId="{1A0D3256-B6CB-4E07-B32C-931E6C77737D}">
      <dgm:prSet/>
      <dgm:spPr/>
      <dgm:t>
        <a:bodyPr/>
        <a:lstStyle/>
        <a:p>
          <a:endParaRPr lang="ru-RU"/>
        </a:p>
      </dgm:t>
    </dgm:pt>
    <dgm:pt modelId="{C0DAF883-F56C-4EE1-BFD8-D71F86A1476B}">
      <dgm:prSet custT="1"/>
      <dgm:spPr/>
      <dgm:t>
        <a:bodyPr/>
        <a:lstStyle/>
        <a:p>
          <a:r>
            <a:rPr lang="ru-RU" sz="1400" dirty="0" smtClean="0"/>
            <a:t>Не спать, бодрствовать</a:t>
          </a:r>
          <a:r>
            <a:rPr lang="ru-RU" sz="1400" dirty="0" smtClean="0">
              <a:latin typeface="Cambria Math"/>
              <a:ea typeface="Cambria Math"/>
            </a:rPr>
            <a:t>&gt; наблюдать за кем-н&gt; быть внимательным, настороженным</a:t>
          </a:r>
          <a:endParaRPr lang="ru-RU" sz="1400" dirty="0"/>
        </a:p>
      </dgm:t>
    </dgm:pt>
    <dgm:pt modelId="{9AF9EF49-625E-45F0-ACA6-1F860A724B56}" type="parTrans" cxnId="{41737199-2D20-4D92-9E74-BC627E7CEB1D}">
      <dgm:prSet/>
      <dgm:spPr/>
      <dgm:t>
        <a:bodyPr/>
        <a:lstStyle/>
        <a:p>
          <a:endParaRPr lang="ru-RU"/>
        </a:p>
      </dgm:t>
    </dgm:pt>
    <dgm:pt modelId="{BDC00C60-F807-4E73-A38C-D46177C62643}" type="sibTrans" cxnId="{41737199-2D20-4D92-9E74-BC627E7CEB1D}">
      <dgm:prSet/>
      <dgm:spPr/>
      <dgm:t>
        <a:bodyPr/>
        <a:lstStyle/>
        <a:p>
          <a:endParaRPr lang="ru-RU"/>
        </a:p>
      </dgm:t>
    </dgm:pt>
    <dgm:pt modelId="{97025AAE-56D9-4A86-A096-EF6F91BE84CD}">
      <dgm:prSet custT="1"/>
      <dgm:spPr/>
      <dgm:t>
        <a:bodyPr/>
        <a:lstStyle/>
        <a:p>
          <a:r>
            <a:rPr lang="ru-RU" sz="1400" dirty="0" smtClean="0"/>
            <a:t>Будить –  причинно-следственные связи - заставлять бодрствовать (ср. поить – пить)</a:t>
          </a:r>
          <a:endParaRPr lang="ru-RU" sz="1400" dirty="0"/>
        </a:p>
      </dgm:t>
    </dgm:pt>
    <dgm:pt modelId="{F55067D3-BB50-4528-AD6D-885957A7DF6D}" type="parTrans" cxnId="{EDEF2379-7644-4504-9B0B-E2C17CB733DE}">
      <dgm:prSet/>
      <dgm:spPr/>
      <dgm:t>
        <a:bodyPr/>
        <a:lstStyle/>
        <a:p>
          <a:endParaRPr lang="ru-RU"/>
        </a:p>
      </dgm:t>
    </dgm:pt>
    <dgm:pt modelId="{299FFD01-F119-4EF9-AD2E-ADBB04AD4B91}" type="sibTrans" cxnId="{EDEF2379-7644-4504-9B0B-E2C17CB733DE}">
      <dgm:prSet/>
      <dgm:spPr/>
      <dgm:t>
        <a:bodyPr/>
        <a:lstStyle/>
        <a:p>
          <a:endParaRPr lang="ru-RU"/>
        </a:p>
      </dgm:t>
    </dgm:pt>
    <dgm:pt modelId="{82A84AD4-FD40-4BEF-B88C-C5F0A70F26E8}">
      <dgm:prSet/>
      <dgm:spPr/>
      <dgm:t>
        <a:bodyPr/>
        <a:lstStyle/>
        <a:p>
          <a:r>
            <a:rPr lang="ru-RU" dirty="0" err="1" smtClean="0"/>
            <a:t>Буден+ден</a:t>
          </a:r>
          <a:r>
            <a:rPr lang="ru-RU" dirty="0" smtClean="0">
              <a:latin typeface="Cambria Math"/>
              <a:ea typeface="Cambria Math"/>
            </a:rPr>
            <a:t>&gt;</a:t>
          </a:r>
          <a:endParaRPr lang="ru-RU" dirty="0"/>
        </a:p>
      </dgm:t>
    </dgm:pt>
    <dgm:pt modelId="{0CE20D29-45B0-453C-9183-8D8886C1D580}" type="parTrans" cxnId="{FF47596C-955F-4DB3-8AAA-0B7F3EC2AE4A}">
      <dgm:prSet/>
      <dgm:spPr/>
      <dgm:t>
        <a:bodyPr/>
        <a:lstStyle/>
        <a:p>
          <a:endParaRPr lang="ru-RU"/>
        </a:p>
      </dgm:t>
    </dgm:pt>
    <dgm:pt modelId="{5C9573B8-763E-4611-9DD9-5A2058BDCE2D}" type="sibTrans" cxnId="{FF47596C-955F-4DB3-8AAA-0B7F3EC2AE4A}">
      <dgm:prSet/>
      <dgm:spPr/>
      <dgm:t>
        <a:bodyPr/>
        <a:lstStyle/>
        <a:p>
          <a:endParaRPr lang="ru-RU"/>
        </a:p>
      </dgm:t>
    </dgm:pt>
    <dgm:pt modelId="{FAA0B3AC-B8A5-49A7-B5E3-56294A5F6440}">
      <dgm:prSet/>
      <dgm:spPr/>
      <dgm:t>
        <a:bodyPr/>
        <a:lstStyle/>
        <a:p>
          <a:r>
            <a:rPr lang="ru-RU" dirty="0" smtClean="0"/>
            <a:t>Время, когда человек бодрствует</a:t>
          </a:r>
          <a:endParaRPr lang="ru-RU" dirty="0"/>
        </a:p>
      </dgm:t>
    </dgm:pt>
    <dgm:pt modelId="{6D7DE8AE-7345-4BD5-B161-C2E4FC2F2FF0}" type="parTrans" cxnId="{FFF8BD69-C13C-47B1-973E-445664D549D0}">
      <dgm:prSet/>
      <dgm:spPr/>
      <dgm:t>
        <a:bodyPr/>
        <a:lstStyle/>
        <a:p>
          <a:endParaRPr lang="ru-RU"/>
        </a:p>
      </dgm:t>
    </dgm:pt>
    <dgm:pt modelId="{94625F0A-301F-46C9-AC76-7EC5591B2C74}" type="sibTrans" cxnId="{FFF8BD69-C13C-47B1-973E-445664D549D0}">
      <dgm:prSet/>
      <dgm:spPr/>
      <dgm:t>
        <a:bodyPr/>
        <a:lstStyle/>
        <a:p>
          <a:endParaRPr lang="ru-RU"/>
        </a:p>
      </dgm:t>
    </dgm:pt>
    <dgm:pt modelId="{C7E91328-B502-41E8-B649-E3B9CB2038DA}">
      <dgm:prSet/>
      <dgm:spPr/>
      <dgm:t>
        <a:bodyPr/>
        <a:lstStyle/>
        <a:p>
          <a:r>
            <a:rPr lang="ru-RU" dirty="0" smtClean="0"/>
            <a:t>Блюсти, наблюдать, соблюдать</a:t>
          </a:r>
          <a:endParaRPr lang="ru-RU" dirty="0"/>
        </a:p>
      </dgm:t>
    </dgm:pt>
    <dgm:pt modelId="{DCB18C0F-81F5-4DA9-BF83-6511D2E54A18}" type="parTrans" cxnId="{0B8D7502-7518-4FB9-B1CF-ED365A4064C2}">
      <dgm:prSet/>
      <dgm:spPr/>
      <dgm:t>
        <a:bodyPr/>
        <a:lstStyle/>
        <a:p>
          <a:endParaRPr lang="ru-RU"/>
        </a:p>
      </dgm:t>
    </dgm:pt>
    <dgm:pt modelId="{6861B597-195F-4BE2-B858-A3DBA1FFA13F}" type="sibTrans" cxnId="{0B8D7502-7518-4FB9-B1CF-ED365A4064C2}">
      <dgm:prSet/>
      <dgm:spPr/>
      <dgm:t>
        <a:bodyPr/>
        <a:lstStyle/>
        <a:p>
          <a:endParaRPr lang="ru-RU"/>
        </a:p>
      </dgm:t>
    </dgm:pt>
    <dgm:pt modelId="{8809AEA1-E588-4329-A090-06F058DE459E}" type="pres">
      <dgm:prSet presAssocID="{3C297C07-3013-4EC8-8980-8A70595586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9588D6C-9E37-494F-BA20-37410AE6DA40}" type="pres">
      <dgm:prSet presAssocID="{89D5FC6A-BE71-44B5-9BC5-2CBBC4EFCC2B}" presName="hierRoot1" presStyleCnt="0">
        <dgm:presLayoutVars>
          <dgm:hierBranch val="init"/>
        </dgm:presLayoutVars>
      </dgm:prSet>
      <dgm:spPr/>
    </dgm:pt>
    <dgm:pt modelId="{A5ABAC54-8BBB-4545-B48E-E58BAA2D25C1}" type="pres">
      <dgm:prSet presAssocID="{89D5FC6A-BE71-44B5-9BC5-2CBBC4EFCC2B}" presName="rootComposite1" presStyleCnt="0"/>
      <dgm:spPr/>
    </dgm:pt>
    <dgm:pt modelId="{4A65B5A5-C64F-4EAB-89E7-9E7A6DCC1B47}" type="pres">
      <dgm:prSet presAssocID="{89D5FC6A-BE71-44B5-9BC5-2CBBC4EFCC2B}" presName="rootText1" presStyleLbl="node0" presStyleIdx="0" presStyleCnt="1" custAng="0" custScaleX="246850" custScaleY="113684" custLinFactY="-26001" custLinFactNeighborX="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93AD2A-9EBC-4BE0-9C1F-A4C13A002E6D}" type="pres">
      <dgm:prSet presAssocID="{89D5FC6A-BE71-44B5-9BC5-2CBBC4EFCC2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CA7AA365-BC34-4997-B295-60F6159FE6D7}" type="pres">
      <dgm:prSet presAssocID="{89D5FC6A-BE71-44B5-9BC5-2CBBC4EFCC2B}" presName="hierChild2" presStyleCnt="0"/>
      <dgm:spPr/>
    </dgm:pt>
    <dgm:pt modelId="{08024B8D-017B-4982-AB44-D0B0C57CDC6D}" type="pres">
      <dgm:prSet presAssocID="{CDC70DD8-1997-4A39-B8F3-C18250C54039}" presName="Name37" presStyleLbl="parChTrans1D2" presStyleIdx="0" presStyleCnt="5"/>
      <dgm:spPr/>
      <dgm:t>
        <a:bodyPr/>
        <a:lstStyle/>
        <a:p>
          <a:endParaRPr lang="ru-RU"/>
        </a:p>
      </dgm:t>
    </dgm:pt>
    <dgm:pt modelId="{4311990F-6C63-4C8A-BDCE-DA4ECF0BFA1B}" type="pres">
      <dgm:prSet presAssocID="{251FC13B-304F-4387-BE94-7F38CDBA6AAE}" presName="hierRoot2" presStyleCnt="0">
        <dgm:presLayoutVars>
          <dgm:hierBranch val="init"/>
        </dgm:presLayoutVars>
      </dgm:prSet>
      <dgm:spPr/>
    </dgm:pt>
    <dgm:pt modelId="{55279C8D-A10A-473A-A3CF-32EA09BFE0F0}" type="pres">
      <dgm:prSet presAssocID="{251FC13B-304F-4387-BE94-7F38CDBA6AAE}" presName="rootComposite" presStyleCnt="0"/>
      <dgm:spPr/>
    </dgm:pt>
    <dgm:pt modelId="{72263E0D-F3AA-47F1-B616-A2AB60CC95CA}" type="pres">
      <dgm:prSet presAssocID="{251FC13B-304F-4387-BE94-7F38CDBA6AAE}" presName="rootText" presStyleLbl="node2" presStyleIdx="0" presStyleCnt="5" custScaleY="147078" custLinFactNeighborX="16889" custLinFactNeighborY="-706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AFBEDD4-06E2-4D23-9FA1-E5A80C9F2B0F}" type="pres">
      <dgm:prSet presAssocID="{251FC13B-304F-4387-BE94-7F38CDBA6AAE}" presName="rootConnector" presStyleLbl="node2" presStyleIdx="0" presStyleCnt="5"/>
      <dgm:spPr/>
      <dgm:t>
        <a:bodyPr/>
        <a:lstStyle/>
        <a:p>
          <a:endParaRPr lang="ru-RU"/>
        </a:p>
      </dgm:t>
    </dgm:pt>
    <dgm:pt modelId="{88C45A7B-01CB-4C6B-8FB8-98C5617A6460}" type="pres">
      <dgm:prSet presAssocID="{251FC13B-304F-4387-BE94-7F38CDBA6AAE}" presName="hierChild4" presStyleCnt="0"/>
      <dgm:spPr/>
    </dgm:pt>
    <dgm:pt modelId="{8688A655-FEF3-4A2C-9642-88EB080065B2}" type="pres">
      <dgm:prSet presAssocID="{C45A1119-33F5-4B88-9E7E-F97FEF141E68}" presName="Name37" presStyleLbl="parChTrans1D3" presStyleIdx="0" presStyleCnt="4"/>
      <dgm:spPr/>
      <dgm:t>
        <a:bodyPr/>
        <a:lstStyle/>
        <a:p>
          <a:endParaRPr lang="ru-RU"/>
        </a:p>
      </dgm:t>
    </dgm:pt>
    <dgm:pt modelId="{C9071D24-15AB-4722-9CA3-5E0D7E9E088A}" type="pres">
      <dgm:prSet presAssocID="{3849A641-093A-4725-8C7D-B4B31A068249}" presName="hierRoot2" presStyleCnt="0">
        <dgm:presLayoutVars>
          <dgm:hierBranch val="init"/>
        </dgm:presLayoutVars>
      </dgm:prSet>
      <dgm:spPr/>
    </dgm:pt>
    <dgm:pt modelId="{2BD1E6BA-AEDC-4D6C-B709-FD9CF35BBADB}" type="pres">
      <dgm:prSet presAssocID="{3849A641-093A-4725-8C7D-B4B31A068249}" presName="rootComposite" presStyleCnt="0"/>
      <dgm:spPr/>
    </dgm:pt>
    <dgm:pt modelId="{8496B2A9-8B60-4EE6-8071-D2C41CEE4FCE}" type="pres">
      <dgm:prSet presAssocID="{3849A641-093A-4725-8C7D-B4B31A068249}" presName="rootText" presStyleLbl="node3" presStyleIdx="0" presStyleCnt="4" custScaleY="136695" custLinFactY="2262" custLinFactNeighborX="-8111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28600C-EE9F-46E6-9434-07E72DD96050}" type="pres">
      <dgm:prSet presAssocID="{3849A641-093A-4725-8C7D-B4B31A068249}" presName="rootConnector" presStyleLbl="node3" presStyleIdx="0" presStyleCnt="4"/>
      <dgm:spPr/>
      <dgm:t>
        <a:bodyPr/>
        <a:lstStyle/>
        <a:p>
          <a:endParaRPr lang="ru-RU"/>
        </a:p>
      </dgm:t>
    </dgm:pt>
    <dgm:pt modelId="{563C1647-D593-4F98-93EB-217941F2C939}" type="pres">
      <dgm:prSet presAssocID="{3849A641-093A-4725-8C7D-B4B31A068249}" presName="hierChild4" presStyleCnt="0"/>
      <dgm:spPr/>
    </dgm:pt>
    <dgm:pt modelId="{8CB79517-4882-4864-B682-F3840FCCEF21}" type="pres">
      <dgm:prSet presAssocID="{3849A641-093A-4725-8C7D-B4B31A068249}" presName="hierChild5" presStyleCnt="0"/>
      <dgm:spPr/>
    </dgm:pt>
    <dgm:pt modelId="{B8FFC75E-2952-4815-8AF7-BAA0E55E44A8}" type="pres">
      <dgm:prSet presAssocID="{251FC13B-304F-4387-BE94-7F38CDBA6AAE}" presName="hierChild5" presStyleCnt="0"/>
      <dgm:spPr/>
    </dgm:pt>
    <dgm:pt modelId="{D44136E2-6F27-4122-B278-EF30D8344C55}" type="pres">
      <dgm:prSet presAssocID="{10A0C816-F98A-4E6F-BF6E-4989B10FA992}" presName="Name37" presStyleLbl="parChTrans1D2" presStyleIdx="1" presStyleCnt="5"/>
      <dgm:spPr/>
      <dgm:t>
        <a:bodyPr/>
        <a:lstStyle/>
        <a:p>
          <a:endParaRPr lang="ru-RU"/>
        </a:p>
      </dgm:t>
    </dgm:pt>
    <dgm:pt modelId="{5C74E86A-6E63-4329-BE24-6D0E70C90522}" type="pres">
      <dgm:prSet presAssocID="{41CECB06-1594-4F14-9885-B44FBB7B7C90}" presName="hierRoot2" presStyleCnt="0">
        <dgm:presLayoutVars>
          <dgm:hierBranch val="init"/>
        </dgm:presLayoutVars>
      </dgm:prSet>
      <dgm:spPr/>
    </dgm:pt>
    <dgm:pt modelId="{1A3ABD8C-A338-4D42-8606-BBA842ED773A}" type="pres">
      <dgm:prSet presAssocID="{41CECB06-1594-4F14-9885-B44FBB7B7C90}" presName="rootComposite" presStyleCnt="0"/>
      <dgm:spPr/>
    </dgm:pt>
    <dgm:pt modelId="{A38BEEFC-4622-47D9-B159-536F58EE0B9C}" type="pres">
      <dgm:prSet presAssocID="{41CECB06-1594-4F14-9885-B44FBB7B7C90}" presName="rootText" presStyleLbl="node2" presStyleIdx="1" presStyleCnt="5" custScaleX="131197" custScaleY="179797" custLinFactNeighborX="13335" custLinFactNeighborY="-480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42659D6-D0DE-4F28-B663-7870E4484658}" type="pres">
      <dgm:prSet presAssocID="{41CECB06-1594-4F14-9885-B44FBB7B7C90}" presName="rootConnector" presStyleLbl="node2" presStyleIdx="1" presStyleCnt="5"/>
      <dgm:spPr/>
      <dgm:t>
        <a:bodyPr/>
        <a:lstStyle/>
        <a:p>
          <a:endParaRPr lang="ru-RU"/>
        </a:p>
      </dgm:t>
    </dgm:pt>
    <dgm:pt modelId="{14D6C8BA-96AA-47F5-B7A7-7BE96D90AD6F}" type="pres">
      <dgm:prSet presAssocID="{41CECB06-1594-4F14-9885-B44FBB7B7C90}" presName="hierChild4" presStyleCnt="0"/>
      <dgm:spPr/>
    </dgm:pt>
    <dgm:pt modelId="{4DF087CC-A26B-4E32-9716-27E61F6CE474}" type="pres">
      <dgm:prSet presAssocID="{76456B07-5750-411A-ADD5-7F422C714412}" presName="Name37" presStyleLbl="parChTrans1D3" presStyleIdx="1" presStyleCnt="4"/>
      <dgm:spPr/>
      <dgm:t>
        <a:bodyPr/>
        <a:lstStyle/>
        <a:p>
          <a:endParaRPr lang="ru-RU"/>
        </a:p>
      </dgm:t>
    </dgm:pt>
    <dgm:pt modelId="{8B16899C-54FE-4B0D-B8E1-9B03B4B2EE39}" type="pres">
      <dgm:prSet presAssocID="{BF26D45B-EC93-4BD3-B45E-780772E6D30F}" presName="hierRoot2" presStyleCnt="0">
        <dgm:presLayoutVars>
          <dgm:hierBranch val="init"/>
        </dgm:presLayoutVars>
      </dgm:prSet>
      <dgm:spPr/>
    </dgm:pt>
    <dgm:pt modelId="{16B97110-313C-47B0-B609-180D0D484CAB}" type="pres">
      <dgm:prSet presAssocID="{BF26D45B-EC93-4BD3-B45E-780772E6D30F}" presName="rootComposite" presStyleCnt="0"/>
      <dgm:spPr/>
    </dgm:pt>
    <dgm:pt modelId="{D1114B26-6CC3-4121-991A-037DC84244E8}" type="pres">
      <dgm:prSet presAssocID="{BF26D45B-EC93-4BD3-B45E-780772E6D30F}" presName="rootText" presStyleLbl="node3" presStyleIdx="1" presStyleCnt="4" custScaleX="117827" custScaleY="167171" custLinFactNeighborX="-12544" custLinFactNeighborY="-700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B1A5B51-7BA1-43A4-B39F-62089D7C3229}" type="pres">
      <dgm:prSet presAssocID="{BF26D45B-EC93-4BD3-B45E-780772E6D30F}" presName="rootConnector" presStyleLbl="node3" presStyleIdx="1" presStyleCnt="4"/>
      <dgm:spPr/>
      <dgm:t>
        <a:bodyPr/>
        <a:lstStyle/>
        <a:p>
          <a:endParaRPr lang="ru-RU"/>
        </a:p>
      </dgm:t>
    </dgm:pt>
    <dgm:pt modelId="{EA556701-3797-483A-B608-8499702CD227}" type="pres">
      <dgm:prSet presAssocID="{BF26D45B-EC93-4BD3-B45E-780772E6D30F}" presName="hierChild4" presStyleCnt="0"/>
      <dgm:spPr/>
    </dgm:pt>
    <dgm:pt modelId="{9C1574AD-7463-45A8-99E8-559CA97B1941}" type="pres">
      <dgm:prSet presAssocID="{9AF9EF49-625E-45F0-ACA6-1F860A724B56}" presName="Name37" presStyleLbl="parChTrans1D4" presStyleIdx="0" presStyleCnt="2"/>
      <dgm:spPr/>
      <dgm:t>
        <a:bodyPr/>
        <a:lstStyle/>
        <a:p>
          <a:endParaRPr lang="ru-RU"/>
        </a:p>
      </dgm:t>
    </dgm:pt>
    <dgm:pt modelId="{F77B4133-AF0E-48EE-8633-941FD97C2709}" type="pres">
      <dgm:prSet presAssocID="{C0DAF883-F56C-4EE1-BFD8-D71F86A1476B}" presName="hierRoot2" presStyleCnt="0">
        <dgm:presLayoutVars>
          <dgm:hierBranch val="init"/>
        </dgm:presLayoutVars>
      </dgm:prSet>
      <dgm:spPr/>
    </dgm:pt>
    <dgm:pt modelId="{D79AFD42-3227-4E20-BDDA-7BFF1165245C}" type="pres">
      <dgm:prSet presAssocID="{C0DAF883-F56C-4EE1-BFD8-D71F86A1476B}" presName="rootComposite" presStyleCnt="0"/>
      <dgm:spPr/>
    </dgm:pt>
    <dgm:pt modelId="{327F092D-83B9-4D05-9717-ABC96BDF0852}" type="pres">
      <dgm:prSet presAssocID="{C0DAF883-F56C-4EE1-BFD8-D71F86A1476B}" presName="rootText" presStyleLbl="node4" presStyleIdx="0" presStyleCnt="2" custScaleX="148618" custScaleY="301855" custLinFactNeighborX="-13060" custLinFactNeighborY="-669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C30B1B5-4712-4797-BE20-43C2B349943A}" type="pres">
      <dgm:prSet presAssocID="{C0DAF883-F56C-4EE1-BFD8-D71F86A1476B}" presName="rootConnector" presStyleLbl="node4" presStyleIdx="0" presStyleCnt="2"/>
      <dgm:spPr/>
      <dgm:t>
        <a:bodyPr/>
        <a:lstStyle/>
        <a:p>
          <a:endParaRPr lang="ru-RU"/>
        </a:p>
      </dgm:t>
    </dgm:pt>
    <dgm:pt modelId="{22BBF3A2-0A9E-4EED-AC90-C34C55A694B6}" type="pres">
      <dgm:prSet presAssocID="{C0DAF883-F56C-4EE1-BFD8-D71F86A1476B}" presName="hierChild4" presStyleCnt="0"/>
      <dgm:spPr/>
    </dgm:pt>
    <dgm:pt modelId="{4ED491C9-6967-43B3-B2F2-7D9948897F67}" type="pres">
      <dgm:prSet presAssocID="{C0DAF883-F56C-4EE1-BFD8-D71F86A1476B}" presName="hierChild5" presStyleCnt="0"/>
      <dgm:spPr/>
    </dgm:pt>
    <dgm:pt modelId="{EB2FF5B5-8B82-45F7-BA18-D3A219AE84E5}" type="pres">
      <dgm:prSet presAssocID="{BF26D45B-EC93-4BD3-B45E-780772E6D30F}" presName="hierChild5" presStyleCnt="0"/>
      <dgm:spPr/>
    </dgm:pt>
    <dgm:pt modelId="{296734AD-D168-48B3-A8BB-3B0C5DA71FFF}" type="pres">
      <dgm:prSet presAssocID="{41CECB06-1594-4F14-9885-B44FBB7B7C90}" presName="hierChild5" presStyleCnt="0"/>
      <dgm:spPr/>
    </dgm:pt>
    <dgm:pt modelId="{647CA372-9F65-47C5-94F3-90AC0617A651}" type="pres">
      <dgm:prSet presAssocID="{BBCE7AA5-CA1D-4AD8-B514-9BBC2309BC54}" presName="Name37" presStyleLbl="parChTrans1D2" presStyleIdx="2" presStyleCnt="5"/>
      <dgm:spPr/>
      <dgm:t>
        <a:bodyPr/>
        <a:lstStyle/>
        <a:p>
          <a:endParaRPr lang="ru-RU"/>
        </a:p>
      </dgm:t>
    </dgm:pt>
    <dgm:pt modelId="{435689B7-99A4-446D-B8C2-7EACAE859D70}" type="pres">
      <dgm:prSet presAssocID="{0DCC7D00-7189-47B7-9F6E-72A8BBB5A44B}" presName="hierRoot2" presStyleCnt="0">
        <dgm:presLayoutVars>
          <dgm:hierBranch val="init"/>
        </dgm:presLayoutVars>
      </dgm:prSet>
      <dgm:spPr/>
    </dgm:pt>
    <dgm:pt modelId="{F7BA8B93-5F68-4F3E-A277-C68FEB920242}" type="pres">
      <dgm:prSet presAssocID="{0DCC7D00-7189-47B7-9F6E-72A8BBB5A44B}" presName="rootComposite" presStyleCnt="0"/>
      <dgm:spPr/>
    </dgm:pt>
    <dgm:pt modelId="{6E896DE1-3838-472A-98ED-15CDD2CA34E4}" type="pres">
      <dgm:prSet presAssocID="{0DCC7D00-7189-47B7-9F6E-72A8BBB5A44B}" presName="rootText" presStyleLbl="node2" presStyleIdx="2" presStyleCnt="5" custLinFactNeighborX="8211" custLinFactNeighborY="-480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4410864-1860-4C1F-A1A6-E71EF9C8107D}" type="pres">
      <dgm:prSet presAssocID="{0DCC7D00-7189-47B7-9F6E-72A8BBB5A44B}" presName="rootConnector" presStyleLbl="node2" presStyleIdx="2" presStyleCnt="5"/>
      <dgm:spPr/>
      <dgm:t>
        <a:bodyPr/>
        <a:lstStyle/>
        <a:p>
          <a:endParaRPr lang="ru-RU"/>
        </a:p>
      </dgm:t>
    </dgm:pt>
    <dgm:pt modelId="{596412B4-91D9-4D1A-B3A3-7D83E08952F5}" type="pres">
      <dgm:prSet presAssocID="{0DCC7D00-7189-47B7-9F6E-72A8BBB5A44B}" presName="hierChild4" presStyleCnt="0"/>
      <dgm:spPr/>
    </dgm:pt>
    <dgm:pt modelId="{4A753EA8-1484-448B-B2D5-FD104DD8DBF4}" type="pres">
      <dgm:prSet presAssocID="{F55067D3-BB50-4528-AD6D-885957A7DF6D}" presName="Name37" presStyleLbl="parChTrans1D3" presStyleIdx="2" presStyleCnt="4"/>
      <dgm:spPr/>
      <dgm:t>
        <a:bodyPr/>
        <a:lstStyle/>
        <a:p>
          <a:endParaRPr lang="ru-RU"/>
        </a:p>
      </dgm:t>
    </dgm:pt>
    <dgm:pt modelId="{404EA433-C74C-41C8-97C1-AE694C1698B2}" type="pres">
      <dgm:prSet presAssocID="{97025AAE-56D9-4A86-A096-EF6F91BE84CD}" presName="hierRoot2" presStyleCnt="0">
        <dgm:presLayoutVars>
          <dgm:hierBranch val="init"/>
        </dgm:presLayoutVars>
      </dgm:prSet>
      <dgm:spPr/>
    </dgm:pt>
    <dgm:pt modelId="{A4E78198-DB8F-4697-8A4B-38E09748D61A}" type="pres">
      <dgm:prSet presAssocID="{97025AAE-56D9-4A86-A096-EF6F91BE84CD}" presName="rootComposite" presStyleCnt="0"/>
      <dgm:spPr/>
    </dgm:pt>
    <dgm:pt modelId="{DA625659-BB9E-46DB-BB59-ACADB479FD62}" type="pres">
      <dgm:prSet presAssocID="{97025AAE-56D9-4A86-A096-EF6F91BE84CD}" presName="rootText" presStyleLbl="node3" presStyleIdx="2" presStyleCnt="4" custScaleX="125621" custScaleY="290427" custLinFactNeighborX="136" custLinFactNeighborY="-749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2CA04A0-A21D-4FFC-AE8B-0F8E60C1334E}" type="pres">
      <dgm:prSet presAssocID="{97025AAE-56D9-4A86-A096-EF6F91BE84CD}" presName="rootConnector" presStyleLbl="node3" presStyleIdx="2" presStyleCnt="4"/>
      <dgm:spPr/>
      <dgm:t>
        <a:bodyPr/>
        <a:lstStyle/>
        <a:p>
          <a:endParaRPr lang="ru-RU"/>
        </a:p>
      </dgm:t>
    </dgm:pt>
    <dgm:pt modelId="{D51B81E3-9DFD-4A53-820D-FE217390B1AC}" type="pres">
      <dgm:prSet presAssocID="{97025AAE-56D9-4A86-A096-EF6F91BE84CD}" presName="hierChild4" presStyleCnt="0"/>
      <dgm:spPr/>
    </dgm:pt>
    <dgm:pt modelId="{D9914435-ACFB-4F57-991C-2C5AA66E8588}" type="pres">
      <dgm:prSet presAssocID="{97025AAE-56D9-4A86-A096-EF6F91BE84CD}" presName="hierChild5" presStyleCnt="0"/>
      <dgm:spPr/>
    </dgm:pt>
    <dgm:pt modelId="{C974BB18-9DDB-4490-8CDC-9DE7EA4846A1}" type="pres">
      <dgm:prSet presAssocID="{0DCC7D00-7189-47B7-9F6E-72A8BBB5A44B}" presName="hierChild5" presStyleCnt="0"/>
      <dgm:spPr/>
    </dgm:pt>
    <dgm:pt modelId="{6330AB86-D7C6-461A-ABB6-5E2C06E14EAF}" type="pres">
      <dgm:prSet presAssocID="{B97A206B-1F05-4B49-BF1D-BE6927F7BF6C}" presName="Name37" presStyleLbl="parChTrans1D2" presStyleIdx="3" presStyleCnt="5"/>
      <dgm:spPr/>
      <dgm:t>
        <a:bodyPr/>
        <a:lstStyle/>
        <a:p>
          <a:endParaRPr lang="ru-RU"/>
        </a:p>
      </dgm:t>
    </dgm:pt>
    <dgm:pt modelId="{D53E18E3-D87A-4588-AE21-F7FA1BE6BD9C}" type="pres">
      <dgm:prSet presAssocID="{102553E0-9DE3-4176-8207-90A04B5EF31F}" presName="hierRoot2" presStyleCnt="0">
        <dgm:presLayoutVars>
          <dgm:hierBranch val="init"/>
        </dgm:presLayoutVars>
      </dgm:prSet>
      <dgm:spPr/>
    </dgm:pt>
    <dgm:pt modelId="{9924E40D-A0DC-475B-A729-399CCF77921E}" type="pres">
      <dgm:prSet presAssocID="{102553E0-9DE3-4176-8207-90A04B5EF31F}" presName="rootComposite" presStyleCnt="0"/>
      <dgm:spPr/>
    </dgm:pt>
    <dgm:pt modelId="{5BCABF60-41EF-4276-ADA9-F20540D578F5}" type="pres">
      <dgm:prSet presAssocID="{102553E0-9DE3-4176-8207-90A04B5EF31F}" presName="rootText" presStyleLbl="node2" presStyleIdx="3" presStyleCnt="5" custLinFactNeighborX="6291" custLinFactNeighborY="-254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F2DBF5-1E37-4F0D-B866-031AA9D72463}" type="pres">
      <dgm:prSet presAssocID="{102553E0-9DE3-4176-8207-90A04B5EF31F}" presName="rootConnector" presStyleLbl="node2" presStyleIdx="3" presStyleCnt="5"/>
      <dgm:spPr/>
      <dgm:t>
        <a:bodyPr/>
        <a:lstStyle/>
        <a:p>
          <a:endParaRPr lang="ru-RU"/>
        </a:p>
      </dgm:t>
    </dgm:pt>
    <dgm:pt modelId="{BD739A2B-5D47-461A-B572-EFB6189550C1}" type="pres">
      <dgm:prSet presAssocID="{102553E0-9DE3-4176-8207-90A04B5EF31F}" presName="hierChild4" presStyleCnt="0"/>
      <dgm:spPr/>
    </dgm:pt>
    <dgm:pt modelId="{AB6D1A4A-9B72-4BBA-B064-F717819113E2}" type="pres">
      <dgm:prSet presAssocID="{0CE20D29-45B0-453C-9183-8D8886C1D580}" presName="Name37" presStyleLbl="parChTrans1D3" presStyleIdx="3" presStyleCnt="4"/>
      <dgm:spPr/>
      <dgm:t>
        <a:bodyPr/>
        <a:lstStyle/>
        <a:p>
          <a:endParaRPr lang="ru-RU"/>
        </a:p>
      </dgm:t>
    </dgm:pt>
    <dgm:pt modelId="{5C100E74-83A8-49BF-ADB5-C57BDB709446}" type="pres">
      <dgm:prSet presAssocID="{82A84AD4-FD40-4BEF-B88C-C5F0A70F26E8}" presName="hierRoot2" presStyleCnt="0">
        <dgm:presLayoutVars>
          <dgm:hierBranch val="init"/>
        </dgm:presLayoutVars>
      </dgm:prSet>
      <dgm:spPr/>
    </dgm:pt>
    <dgm:pt modelId="{9EB3ACFB-5305-4F9A-8F46-1BF592AF0B47}" type="pres">
      <dgm:prSet presAssocID="{82A84AD4-FD40-4BEF-B88C-C5F0A70F26E8}" presName="rootComposite" presStyleCnt="0"/>
      <dgm:spPr/>
    </dgm:pt>
    <dgm:pt modelId="{538340D1-DE9F-4904-A132-59E49A1C246D}" type="pres">
      <dgm:prSet presAssocID="{82A84AD4-FD40-4BEF-B88C-C5F0A70F26E8}" presName="rootText" presStyleLbl="node3" presStyleIdx="3" presStyleCnt="4" custScaleY="161533" custLinFactY="56915" custLinFactNeighborX="-18876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FE9316-A23A-4761-91AD-E63964413435}" type="pres">
      <dgm:prSet presAssocID="{82A84AD4-FD40-4BEF-B88C-C5F0A70F26E8}" presName="rootConnector" presStyleLbl="node3" presStyleIdx="3" presStyleCnt="4"/>
      <dgm:spPr/>
      <dgm:t>
        <a:bodyPr/>
        <a:lstStyle/>
        <a:p>
          <a:endParaRPr lang="ru-RU"/>
        </a:p>
      </dgm:t>
    </dgm:pt>
    <dgm:pt modelId="{DCA69B29-C629-4F7F-A519-F73792A9A8D3}" type="pres">
      <dgm:prSet presAssocID="{82A84AD4-FD40-4BEF-B88C-C5F0A70F26E8}" presName="hierChild4" presStyleCnt="0"/>
      <dgm:spPr/>
    </dgm:pt>
    <dgm:pt modelId="{56DEE28A-2309-41A0-A7AB-91C0A7D6432E}" type="pres">
      <dgm:prSet presAssocID="{6D7DE8AE-7345-4BD5-B161-C2E4FC2F2FF0}" presName="Name37" presStyleLbl="parChTrans1D4" presStyleIdx="1" presStyleCnt="2"/>
      <dgm:spPr/>
      <dgm:t>
        <a:bodyPr/>
        <a:lstStyle/>
        <a:p>
          <a:endParaRPr lang="ru-RU"/>
        </a:p>
      </dgm:t>
    </dgm:pt>
    <dgm:pt modelId="{3706F8A7-EBA1-480B-8A9D-C47A45A79DEE}" type="pres">
      <dgm:prSet presAssocID="{FAA0B3AC-B8A5-49A7-B5E3-56294A5F6440}" presName="hierRoot2" presStyleCnt="0">
        <dgm:presLayoutVars>
          <dgm:hierBranch val="init"/>
        </dgm:presLayoutVars>
      </dgm:prSet>
      <dgm:spPr/>
    </dgm:pt>
    <dgm:pt modelId="{89E1FE44-90FE-40DF-A25C-200B0946416E}" type="pres">
      <dgm:prSet presAssocID="{FAA0B3AC-B8A5-49A7-B5E3-56294A5F6440}" presName="rootComposite" presStyleCnt="0"/>
      <dgm:spPr/>
    </dgm:pt>
    <dgm:pt modelId="{B4C99A83-DC2C-4679-A3E2-1FFB58735695}" type="pres">
      <dgm:prSet presAssocID="{FAA0B3AC-B8A5-49A7-B5E3-56294A5F6440}" presName="rootText" presStyleLbl="node4" presStyleIdx="1" presStyleCnt="2" custLinFactY="65728" custLinFactNeighborX="-24366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2B1627F-BEC4-4408-95C1-DB5C7E7AE7AC}" type="pres">
      <dgm:prSet presAssocID="{FAA0B3AC-B8A5-49A7-B5E3-56294A5F6440}" presName="rootConnector" presStyleLbl="node4" presStyleIdx="1" presStyleCnt="2"/>
      <dgm:spPr/>
      <dgm:t>
        <a:bodyPr/>
        <a:lstStyle/>
        <a:p>
          <a:endParaRPr lang="ru-RU"/>
        </a:p>
      </dgm:t>
    </dgm:pt>
    <dgm:pt modelId="{AA104663-EF0F-44DD-A1AF-8838B7E1DAF5}" type="pres">
      <dgm:prSet presAssocID="{FAA0B3AC-B8A5-49A7-B5E3-56294A5F6440}" presName="hierChild4" presStyleCnt="0"/>
      <dgm:spPr/>
    </dgm:pt>
    <dgm:pt modelId="{6D507D97-B7F4-4C82-BC61-0FB3DDA0F9EE}" type="pres">
      <dgm:prSet presAssocID="{FAA0B3AC-B8A5-49A7-B5E3-56294A5F6440}" presName="hierChild5" presStyleCnt="0"/>
      <dgm:spPr/>
    </dgm:pt>
    <dgm:pt modelId="{24D74DC4-202B-4152-B893-20DFFAD4AEEC}" type="pres">
      <dgm:prSet presAssocID="{82A84AD4-FD40-4BEF-B88C-C5F0A70F26E8}" presName="hierChild5" presStyleCnt="0"/>
      <dgm:spPr/>
    </dgm:pt>
    <dgm:pt modelId="{F55117C0-5C3E-48F9-8C38-3A09A26C9448}" type="pres">
      <dgm:prSet presAssocID="{102553E0-9DE3-4176-8207-90A04B5EF31F}" presName="hierChild5" presStyleCnt="0"/>
      <dgm:spPr/>
    </dgm:pt>
    <dgm:pt modelId="{9CCDD121-4F75-49D8-BAD7-F91C1BB6A0D5}" type="pres">
      <dgm:prSet presAssocID="{DCB18C0F-81F5-4DA9-BF83-6511D2E54A18}" presName="Name37" presStyleLbl="parChTrans1D2" presStyleIdx="4" presStyleCnt="5"/>
      <dgm:spPr/>
      <dgm:t>
        <a:bodyPr/>
        <a:lstStyle/>
        <a:p>
          <a:endParaRPr lang="ru-RU"/>
        </a:p>
      </dgm:t>
    </dgm:pt>
    <dgm:pt modelId="{8D1B4871-EAC2-4AD4-A07A-F5B663644538}" type="pres">
      <dgm:prSet presAssocID="{C7E91328-B502-41E8-B649-E3B9CB2038DA}" presName="hierRoot2" presStyleCnt="0">
        <dgm:presLayoutVars>
          <dgm:hierBranch val="init"/>
        </dgm:presLayoutVars>
      </dgm:prSet>
      <dgm:spPr/>
    </dgm:pt>
    <dgm:pt modelId="{1A531D05-A969-4F18-BEEC-73B21B8912EF}" type="pres">
      <dgm:prSet presAssocID="{C7E91328-B502-41E8-B649-E3B9CB2038DA}" presName="rootComposite" presStyleCnt="0"/>
      <dgm:spPr/>
    </dgm:pt>
    <dgm:pt modelId="{9E4B6FEA-D45B-4739-B45C-EE70BE09BFF4}" type="pres">
      <dgm:prSet presAssocID="{C7E91328-B502-41E8-B649-E3B9CB2038DA}" presName="rootText" presStyleLbl="node2" presStyleIdx="4" presStyleCnt="5" custLinFactNeighborX="1567" custLinFactNeighborY="14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E784E0E-11DB-4AEC-9215-FD6442D6B2B1}" type="pres">
      <dgm:prSet presAssocID="{C7E91328-B502-41E8-B649-E3B9CB2038DA}" presName="rootConnector" presStyleLbl="node2" presStyleIdx="4" presStyleCnt="5"/>
      <dgm:spPr/>
      <dgm:t>
        <a:bodyPr/>
        <a:lstStyle/>
        <a:p>
          <a:endParaRPr lang="ru-RU"/>
        </a:p>
      </dgm:t>
    </dgm:pt>
    <dgm:pt modelId="{0EF90D65-A827-45A8-8FF1-069CF1FC5C95}" type="pres">
      <dgm:prSet presAssocID="{C7E91328-B502-41E8-B649-E3B9CB2038DA}" presName="hierChild4" presStyleCnt="0"/>
      <dgm:spPr/>
    </dgm:pt>
    <dgm:pt modelId="{F05587B4-1EDD-4D75-84E4-89195D60B631}" type="pres">
      <dgm:prSet presAssocID="{C7E91328-B502-41E8-B649-E3B9CB2038DA}" presName="hierChild5" presStyleCnt="0"/>
      <dgm:spPr/>
    </dgm:pt>
    <dgm:pt modelId="{C512ABBB-D1EE-4BBC-AA72-3CD4FF331702}" type="pres">
      <dgm:prSet presAssocID="{89D5FC6A-BE71-44B5-9BC5-2CBBC4EFCC2B}" presName="hierChild3" presStyleCnt="0"/>
      <dgm:spPr/>
    </dgm:pt>
  </dgm:ptLst>
  <dgm:cxnLst>
    <dgm:cxn modelId="{E284E570-3A09-4F92-96CC-8B6099791558}" type="presOf" srcId="{C7E91328-B502-41E8-B649-E3B9CB2038DA}" destId="{7E784E0E-11DB-4AEC-9215-FD6442D6B2B1}" srcOrd="1" destOrd="0" presId="urn:microsoft.com/office/officeart/2005/8/layout/orgChart1"/>
    <dgm:cxn modelId="{FFF8BD69-C13C-47B1-973E-445664D549D0}" srcId="{82A84AD4-FD40-4BEF-B88C-C5F0A70F26E8}" destId="{FAA0B3AC-B8A5-49A7-B5E3-56294A5F6440}" srcOrd="0" destOrd="0" parTransId="{6D7DE8AE-7345-4BD5-B161-C2E4FC2F2FF0}" sibTransId="{94625F0A-301F-46C9-AC76-7EC5591B2C74}"/>
    <dgm:cxn modelId="{7DCB1915-2848-4657-A2A0-5C565CC1695C}" type="presOf" srcId="{B97A206B-1F05-4B49-BF1D-BE6927F7BF6C}" destId="{6330AB86-D7C6-461A-ABB6-5E2C06E14EAF}" srcOrd="0" destOrd="0" presId="urn:microsoft.com/office/officeart/2005/8/layout/orgChart1"/>
    <dgm:cxn modelId="{79AA3603-77A1-48FF-8AF0-3589CA863CA8}" type="presOf" srcId="{0CE20D29-45B0-453C-9183-8D8886C1D580}" destId="{AB6D1A4A-9B72-4BBA-B064-F717819113E2}" srcOrd="0" destOrd="0" presId="urn:microsoft.com/office/officeart/2005/8/layout/orgChart1"/>
    <dgm:cxn modelId="{59709524-3287-4B08-8A30-B32EBA91B956}" type="presOf" srcId="{C0DAF883-F56C-4EE1-BFD8-D71F86A1476B}" destId="{0C30B1B5-4712-4797-BE20-43C2B349943A}" srcOrd="1" destOrd="0" presId="urn:microsoft.com/office/officeart/2005/8/layout/orgChart1"/>
    <dgm:cxn modelId="{BE6E4708-9B53-4026-8D61-8F5156EA8834}" type="presOf" srcId="{3849A641-093A-4725-8C7D-B4B31A068249}" destId="{8496B2A9-8B60-4EE6-8071-D2C41CEE4FCE}" srcOrd="0" destOrd="0" presId="urn:microsoft.com/office/officeart/2005/8/layout/orgChart1"/>
    <dgm:cxn modelId="{26ED0308-6F68-4F0B-9A24-CF31C4DF5450}" type="presOf" srcId="{CDC70DD8-1997-4A39-B8F3-C18250C54039}" destId="{08024B8D-017B-4982-AB44-D0B0C57CDC6D}" srcOrd="0" destOrd="0" presId="urn:microsoft.com/office/officeart/2005/8/layout/orgChart1"/>
    <dgm:cxn modelId="{7A893901-30AD-4062-9F13-07269F64E6F2}" srcId="{89D5FC6A-BE71-44B5-9BC5-2CBBC4EFCC2B}" destId="{251FC13B-304F-4387-BE94-7F38CDBA6AAE}" srcOrd="0" destOrd="0" parTransId="{CDC70DD8-1997-4A39-B8F3-C18250C54039}" sibTransId="{07EB51F8-3158-48C9-8EE9-904ABCB99884}"/>
    <dgm:cxn modelId="{FF47596C-955F-4DB3-8AAA-0B7F3EC2AE4A}" srcId="{102553E0-9DE3-4176-8207-90A04B5EF31F}" destId="{82A84AD4-FD40-4BEF-B88C-C5F0A70F26E8}" srcOrd="0" destOrd="0" parTransId="{0CE20D29-45B0-453C-9183-8D8886C1D580}" sibTransId="{5C9573B8-763E-4611-9DD9-5A2058BDCE2D}"/>
    <dgm:cxn modelId="{5006AE8A-2BFD-4364-BA35-0A94AFA1A0AD}" type="presOf" srcId="{FAA0B3AC-B8A5-49A7-B5E3-56294A5F6440}" destId="{A2B1627F-BEC4-4408-95C1-DB5C7E7AE7AC}" srcOrd="1" destOrd="0" presId="urn:microsoft.com/office/officeart/2005/8/layout/orgChart1"/>
    <dgm:cxn modelId="{A6CFDCFD-4A8C-42CB-9601-8FD2257B508C}" srcId="{3C297C07-3013-4EC8-8980-8A70595586D8}" destId="{89D5FC6A-BE71-44B5-9BC5-2CBBC4EFCC2B}" srcOrd="0" destOrd="0" parTransId="{7817F5C3-C285-4D66-863E-AB1279FF6A92}" sibTransId="{2B33E79C-1A68-4971-8851-D1BCF4714144}"/>
    <dgm:cxn modelId="{A04B20E4-1987-427D-BE03-45C560BABC3C}" srcId="{89D5FC6A-BE71-44B5-9BC5-2CBBC4EFCC2B}" destId="{0DCC7D00-7189-47B7-9F6E-72A8BBB5A44B}" srcOrd="2" destOrd="0" parTransId="{BBCE7AA5-CA1D-4AD8-B514-9BBC2309BC54}" sibTransId="{09A9D122-EAE9-4205-AA5E-13206021697E}"/>
    <dgm:cxn modelId="{927958DA-7787-404A-84FA-0F538C2F956D}" type="presOf" srcId="{F55067D3-BB50-4528-AD6D-885957A7DF6D}" destId="{4A753EA8-1484-448B-B2D5-FD104DD8DBF4}" srcOrd="0" destOrd="0" presId="urn:microsoft.com/office/officeart/2005/8/layout/orgChart1"/>
    <dgm:cxn modelId="{7AD3A34E-DF49-4D93-90CC-A3BBCB236659}" type="presOf" srcId="{97025AAE-56D9-4A86-A096-EF6F91BE84CD}" destId="{DA625659-BB9E-46DB-BB59-ACADB479FD62}" srcOrd="0" destOrd="0" presId="urn:microsoft.com/office/officeart/2005/8/layout/orgChart1"/>
    <dgm:cxn modelId="{7DD8EE13-AAC5-4C1C-8C6A-546B32392464}" type="presOf" srcId="{97025AAE-56D9-4A86-A096-EF6F91BE84CD}" destId="{E2CA04A0-A21D-4FFC-AE8B-0F8E60C1334E}" srcOrd="1" destOrd="0" presId="urn:microsoft.com/office/officeart/2005/8/layout/orgChart1"/>
    <dgm:cxn modelId="{2FDE8099-35B6-4232-AC9A-98FD0F16136A}" srcId="{251FC13B-304F-4387-BE94-7F38CDBA6AAE}" destId="{3849A641-093A-4725-8C7D-B4B31A068249}" srcOrd="0" destOrd="0" parTransId="{C45A1119-33F5-4B88-9E7E-F97FEF141E68}" sibTransId="{077B58AD-F190-4E55-BE7B-741BD28616CF}"/>
    <dgm:cxn modelId="{B7714D77-02C6-44B7-A32E-B455F77BAD4D}" type="presOf" srcId="{89D5FC6A-BE71-44B5-9BC5-2CBBC4EFCC2B}" destId="{6B93AD2A-9EBC-4BE0-9C1F-A4C13A002E6D}" srcOrd="1" destOrd="0" presId="urn:microsoft.com/office/officeart/2005/8/layout/orgChart1"/>
    <dgm:cxn modelId="{B619E30E-2FD3-485A-9BE6-A2CC0BDB8D08}" type="presOf" srcId="{102553E0-9DE3-4176-8207-90A04B5EF31F}" destId="{5BCABF60-41EF-4276-ADA9-F20540D578F5}" srcOrd="0" destOrd="0" presId="urn:microsoft.com/office/officeart/2005/8/layout/orgChart1"/>
    <dgm:cxn modelId="{88CBEBAD-CF82-4D3B-BCB9-4CBCAB40D34E}" type="presOf" srcId="{89D5FC6A-BE71-44B5-9BC5-2CBBC4EFCC2B}" destId="{4A65B5A5-C64F-4EAB-89E7-9E7A6DCC1B47}" srcOrd="0" destOrd="0" presId="urn:microsoft.com/office/officeart/2005/8/layout/orgChart1"/>
    <dgm:cxn modelId="{339942EA-1730-44AC-9FEB-265092F6128B}" type="presOf" srcId="{10A0C816-F98A-4E6F-BF6E-4989B10FA992}" destId="{D44136E2-6F27-4122-B278-EF30D8344C55}" srcOrd="0" destOrd="0" presId="urn:microsoft.com/office/officeart/2005/8/layout/orgChart1"/>
    <dgm:cxn modelId="{52EEF3BA-61A4-44B9-892F-50C5C34A87C6}" type="presOf" srcId="{76456B07-5750-411A-ADD5-7F422C714412}" destId="{4DF087CC-A26B-4E32-9716-27E61F6CE474}" srcOrd="0" destOrd="0" presId="urn:microsoft.com/office/officeart/2005/8/layout/orgChart1"/>
    <dgm:cxn modelId="{1D8D7B6E-54A8-44EA-A20E-406EC328AD9F}" type="presOf" srcId="{82A84AD4-FD40-4BEF-B88C-C5F0A70F26E8}" destId="{7BFE9316-A23A-4761-91AD-E63964413435}" srcOrd="1" destOrd="0" presId="urn:microsoft.com/office/officeart/2005/8/layout/orgChart1"/>
    <dgm:cxn modelId="{51FE3B40-B309-4EC1-96D1-7414E28183C9}" type="presOf" srcId="{FAA0B3AC-B8A5-49A7-B5E3-56294A5F6440}" destId="{B4C99A83-DC2C-4679-A3E2-1FFB58735695}" srcOrd="0" destOrd="0" presId="urn:microsoft.com/office/officeart/2005/8/layout/orgChart1"/>
    <dgm:cxn modelId="{9EEA1AEB-8F53-4E74-8BFE-0133071FB30A}" type="presOf" srcId="{BF26D45B-EC93-4BD3-B45E-780772E6D30F}" destId="{9B1A5B51-7BA1-43A4-B39F-62089D7C3229}" srcOrd="1" destOrd="0" presId="urn:microsoft.com/office/officeart/2005/8/layout/orgChart1"/>
    <dgm:cxn modelId="{AADF0AAC-4758-4301-80A1-42F5286FDD15}" type="presOf" srcId="{3C297C07-3013-4EC8-8980-8A70595586D8}" destId="{8809AEA1-E588-4329-A090-06F058DE459E}" srcOrd="0" destOrd="0" presId="urn:microsoft.com/office/officeart/2005/8/layout/orgChart1"/>
    <dgm:cxn modelId="{AB49E1BC-9268-4382-948B-C375CB543F02}" type="presOf" srcId="{C0DAF883-F56C-4EE1-BFD8-D71F86A1476B}" destId="{327F092D-83B9-4D05-9717-ABC96BDF0852}" srcOrd="0" destOrd="0" presId="urn:microsoft.com/office/officeart/2005/8/layout/orgChart1"/>
    <dgm:cxn modelId="{5B1720D0-879E-4D43-B2DF-A2560BCB5E7D}" type="presOf" srcId="{3849A641-093A-4725-8C7D-B4B31A068249}" destId="{E728600C-EE9F-46E6-9434-07E72DD96050}" srcOrd="1" destOrd="0" presId="urn:microsoft.com/office/officeart/2005/8/layout/orgChart1"/>
    <dgm:cxn modelId="{7C38FF95-9873-42D6-B0B1-633F88E84975}" type="presOf" srcId="{BBCE7AA5-CA1D-4AD8-B514-9BBC2309BC54}" destId="{647CA372-9F65-47C5-94F3-90AC0617A651}" srcOrd="0" destOrd="0" presId="urn:microsoft.com/office/officeart/2005/8/layout/orgChart1"/>
    <dgm:cxn modelId="{184A33FF-E5B0-484A-9DF3-141A0545BADF}" type="presOf" srcId="{82A84AD4-FD40-4BEF-B88C-C5F0A70F26E8}" destId="{538340D1-DE9F-4904-A132-59E49A1C246D}" srcOrd="0" destOrd="0" presId="urn:microsoft.com/office/officeart/2005/8/layout/orgChart1"/>
    <dgm:cxn modelId="{41737199-2D20-4D92-9E74-BC627E7CEB1D}" srcId="{BF26D45B-EC93-4BD3-B45E-780772E6D30F}" destId="{C0DAF883-F56C-4EE1-BFD8-D71F86A1476B}" srcOrd="0" destOrd="0" parTransId="{9AF9EF49-625E-45F0-ACA6-1F860A724B56}" sibTransId="{BDC00C60-F807-4E73-A38C-D46177C62643}"/>
    <dgm:cxn modelId="{0B8D7502-7518-4FB9-B1CF-ED365A4064C2}" srcId="{89D5FC6A-BE71-44B5-9BC5-2CBBC4EFCC2B}" destId="{C7E91328-B502-41E8-B649-E3B9CB2038DA}" srcOrd="4" destOrd="0" parTransId="{DCB18C0F-81F5-4DA9-BF83-6511D2E54A18}" sibTransId="{6861B597-195F-4BE2-B858-A3DBA1FFA13F}"/>
    <dgm:cxn modelId="{11E647E5-986A-49D2-BA1B-F5FAD19C4BB6}" type="presOf" srcId="{9AF9EF49-625E-45F0-ACA6-1F860A724B56}" destId="{9C1574AD-7463-45A8-99E8-559CA97B1941}" srcOrd="0" destOrd="0" presId="urn:microsoft.com/office/officeart/2005/8/layout/orgChart1"/>
    <dgm:cxn modelId="{240FA266-3356-4985-B43B-6B837882EEF2}" type="presOf" srcId="{6D7DE8AE-7345-4BD5-B161-C2E4FC2F2FF0}" destId="{56DEE28A-2309-41A0-A7AB-91C0A7D6432E}" srcOrd="0" destOrd="0" presId="urn:microsoft.com/office/officeart/2005/8/layout/orgChart1"/>
    <dgm:cxn modelId="{729BF1D6-E926-4E78-BEE5-4843B893D5CA}" type="presOf" srcId="{BF26D45B-EC93-4BD3-B45E-780772E6D30F}" destId="{D1114B26-6CC3-4121-991A-037DC84244E8}" srcOrd="0" destOrd="0" presId="urn:microsoft.com/office/officeart/2005/8/layout/orgChart1"/>
    <dgm:cxn modelId="{1A0D3256-B6CB-4E07-B32C-931E6C77737D}" srcId="{41CECB06-1594-4F14-9885-B44FBB7B7C90}" destId="{BF26D45B-EC93-4BD3-B45E-780772E6D30F}" srcOrd="0" destOrd="0" parTransId="{76456B07-5750-411A-ADD5-7F422C714412}" sibTransId="{9A9E873D-B25B-4A96-A5B2-E8D308A806ED}"/>
    <dgm:cxn modelId="{AD53B932-A369-4714-911D-5CDF2F256ACF}" type="presOf" srcId="{DCB18C0F-81F5-4DA9-BF83-6511D2E54A18}" destId="{9CCDD121-4F75-49D8-BAD7-F91C1BB6A0D5}" srcOrd="0" destOrd="0" presId="urn:microsoft.com/office/officeart/2005/8/layout/orgChart1"/>
    <dgm:cxn modelId="{ACB559B8-82A7-413A-AE90-93AC81C86EDB}" type="presOf" srcId="{0DCC7D00-7189-47B7-9F6E-72A8BBB5A44B}" destId="{C4410864-1860-4C1F-A1A6-E71EF9C8107D}" srcOrd="1" destOrd="0" presId="urn:microsoft.com/office/officeart/2005/8/layout/orgChart1"/>
    <dgm:cxn modelId="{160853C4-B2AF-4BED-AA36-4BE9DF9F847C}" srcId="{89D5FC6A-BE71-44B5-9BC5-2CBBC4EFCC2B}" destId="{41CECB06-1594-4F14-9885-B44FBB7B7C90}" srcOrd="1" destOrd="0" parTransId="{10A0C816-F98A-4E6F-BF6E-4989B10FA992}" sibTransId="{83959D28-D77F-41F8-AA69-3791213BD679}"/>
    <dgm:cxn modelId="{08E61C13-3DE0-4D03-8E06-31DCEA88DDB9}" type="presOf" srcId="{C7E91328-B502-41E8-B649-E3B9CB2038DA}" destId="{9E4B6FEA-D45B-4739-B45C-EE70BE09BFF4}" srcOrd="0" destOrd="0" presId="urn:microsoft.com/office/officeart/2005/8/layout/orgChart1"/>
    <dgm:cxn modelId="{16769F0C-8536-469C-A1D9-11023D895C47}" type="presOf" srcId="{251FC13B-304F-4387-BE94-7F38CDBA6AAE}" destId="{BAFBEDD4-06E2-4D23-9FA1-E5A80C9F2B0F}" srcOrd="1" destOrd="0" presId="urn:microsoft.com/office/officeart/2005/8/layout/orgChart1"/>
    <dgm:cxn modelId="{D1121B1E-C83D-46AB-A161-5B61CA41DA79}" type="presOf" srcId="{0DCC7D00-7189-47B7-9F6E-72A8BBB5A44B}" destId="{6E896DE1-3838-472A-98ED-15CDD2CA34E4}" srcOrd="0" destOrd="0" presId="urn:microsoft.com/office/officeart/2005/8/layout/orgChart1"/>
    <dgm:cxn modelId="{EDEF2379-7644-4504-9B0B-E2C17CB733DE}" srcId="{0DCC7D00-7189-47B7-9F6E-72A8BBB5A44B}" destId="{97025AAE-56D9-4A86-A096-EF6F91BE84CD}" srcOrd="0" destOrd="0" parTransId="{F55067D3-BB50-4528-AD6D-885957A7DF6D}" sibTransId="{299FFD01-F119-4EF9-AD2E-ADBB04AD4B91}"/>
    <dgm:cxn modelId="{36A299C4-6BCF-472C-AC4C-68228F30B7A5}" srcId="{89D5FC6A-BE71-44B5-9BC5-2CBBC4EFCC2B}" destId="{102553E0-9DE3-4176-8207-90A04B5EF31F}" srcOrd="3" destOrd="0" parTransId="{B97A206B-1F05-4B49-BF1D-BE6927F7BF6C}" sibTransId="{9DF40EC5-D522-4EAA-95BA-80B864005CE4}"/>
    <dgm:cxn modelId="{64E36ED0-3F9F-4F7C-8A80-32323859DFD8}" type="presOf" srcId="{C45A1119-33F5-4B88-9E7E-F97FEF141E68}" destId="{8688A655-FEF3-4A2C-9642-88EB080065B2}" srcOrd="0" destOrd="0" presId="urn:microsoft.com/office/officeart/2005/8/layout/orgChart1"/>
    <dgm:cxn modelId="{E563F610-461E-4ED7-9DA7-5A14E252AA54}" type="presOf" srcId="{102553E0-9DE3-4176-8207-90A04B5EF31F}" destId="{45F2DBF5-1E37-4F0D-B866-031AA9D72463}" srcOrd="1" destOrd="0" presId="urn:microsoft.com/office/officeart/2005/8/layout/orgChart1"/>
    <dgm:cxn modelId="{13F36F16-B74F-49F9-813E-814F70601D78}" type="presOf" srcId="{41CECB06-1594-4F14-9885-B44FBB7B7C90}" destId="{A38BEEFC-4622-47D9-B159-536F58EE0B9C}" srcOrd="0" destOrd="0" presId="urn:microsoft.com/office/officeart/2005/8/layout/orgChart1"/>
    <dgm:cxn modelId="{D96553AC-5F40-4C7A-B36A-FB3CE17511E9}" type="presOf" srcId="{41CECB06-1594-4F14-9885-B44FBB7B7C90}" destId="{542659D6-D0DE-4F28-B663-7870E4484658}" srcOrd="1" destOrd="0" presId="urn:microsoft.com/office/officeart/2005/8/layout/orgChart1"/>
    <dgm:cxn modelId="{761D8F09-9399-4757-B5E1-36BFC8A086EC}" type="presOf" srcId="{251FC13B-304F-4387-BE94-7F38CDBA6AAE}" destId="{72263E0D-F3AA-47F1-B616-A2AB60CC95CA}" srcOrd="0" destOrd="0" presId="urn:microsoft.com/office/officeart/2005/8/layout/orgChart1"/>
    <dgm:cxn modelId="{AADC2612-4863-4464-8C6E-2D745EDFB381}" type="presParOf" srcId="{8809AEA1-E588-4329-A090-06F058DE459E}" destId="{99588D6C-9E37-494F-BA20-37410AE6DA40}" srcOrd="0" destOrd="0" presId="urn:microsoft.com/office/officeart/2005/8/layout/orgChart1"/>
    <dgm:cxn modelId="{557A6875-E997-4CB6-94AB-E9F000254994}" type="presParOf" srcId="{99588D6C-9E37-494F-BA20-37410AE6DA40}" destId="{A5ABAC54-8BBB-4545-B48E-E58BAA2D25C1}" srcOrd="0" destOrd="0" presId="urn:microsoft.com/office/officeart/2005/8/layout/orgChart1"/>
    <dgm:cxn modelId="{9F3A0541-5A12-493B-92E1-B1DF6620A114}" type="presParOf" srcId="{A5ABAC54-8BBB-4545-B48E-E58BAA2D25C1}" destId="{4A65B5A5-C64F-4EAB-89E7-9E7A6DCC1B47}" srcOrd="0" destOrd="0" presId="urn:microsoft.com/office/officeart/2005/8/layout/orgChart1"/>
    <dgm:cxn modelId="{B56AECDB-F9F5-4C82-94FC-DC7017F3F3CA}" type="presParOf" srcId="{A5ABAC54-8BBB-4545-B48E-E58BAA2D25C1}" destId="{6B93AD2A-9EBC-4BE0-9C1F-A4C13A002E6D}" srcOrd="1" destOrd="0" presId="urn:microsoft.com/office/officeart/2005/8/layout/orgChart1"/>
    <dgm:cxn modelId="{1E5EAE61-C9AB-4BC1-856A-03ADA12B7821}" type="presParOf" srcId="{99588D6C-9E37-494F-BA20-37410AE6DA40}" destId="{CA7AA365-BC34-4997-B295-60F6159FE6D7}" srcOrd="1" destOrd="0" presId="urn:microsoft.com/office/officeart/2005/8/layout/orgChart1"/>
    <dgm:cxn modelId="{75FF10DD-3B21-466B-958F-84F945352514}" type="presParOf" srcId="{CA7AA365-BC34-4997-B295-60F6159FE6D7}" destId="{08024B8D-017B-4982-AB44-D0B0C57CDC6D}" srcOrd="0" destOrd="0" presId="urn:microsoft.com/office/officeart/2005/8/layout/orgChart1"/>
    <dgm:cxn modelId="{43A30BA7-975F-42FD-A332-84D92668C8C1}" type="presParOf" srcId="{CA7AA365-BC34-4997-B295-60F6159FE6D7}" destId="{4311990F-6C63-4C8A-BDCE-DA4ECF0BFA1B}" srcOrd="1" destOrd="0" presId="urn:microsoft.com/office/officeart/2005/8/layout/orgChart1"/>
    <dgm:cxn modelId="{AA687213-48FE-4C89-81F1-649D0127B7F5}" type="presParOf" srcId="{4311990F-6C63-4C8A-BDCE-DA4ECF0BFA1B}" destId="{55279C8D-A10A-473A-A3CF-32EA09BFE0F0}" srcOrd="0" destOrd="0" presId="urn:microsoft.com/office/officeart/2005/8/layout/orgChart1"/>
    <dgm:cxn modelId="{E2C64592-AFDC-42AC-891D-E3E3F2EDCF05}" type="presParOf" srcId="{55279C8D-A10A-473A-A3CF-32EA09BFE0F0}" destId="{72263E0D-F3AA-47F1-B616-A2AB60CC95CA}" srcOrd="0" destOrd="0" presId="urn:microsoft.com/office/officeart/2005/8/layout/orgChart1"/>
    <dgm:cxn modelId="{27265A1E-0C2C-4CD0-B162-162C91C05121}" type="presParOf" srcId="{55279C8D-A10A-473A-A3CF-32EA09BFE0F0}" destId="{BAFBEDD4-06E2-4D23-9FA1-E5A80C9F2B0F}" srcOrd="1" destOrd="0" presId="urn:microsoft.com/office/officeart/2005/8/layout/orgChart1"/>
    <dgm:cxn modelId="{0B39DE32-67E6-47D9-88F2-31F78CA8672E}" type="presParOf" srcId="{4311990F-6C63-4C8A-BDCE-DA4ECF0BFA1B}" destId="{88C45A7B-01CB-4C6B-8FB8-98C5617A6460}" srcOrd="1" destOrd="0" presId="urn:microsoft.com/office/officeart/2005/8/layout/orgChart1"/>
    <dgm:cxn modelId="{A44000E5-9414-466B-9D99-6763F224E193}" type="presParOf" srcId="{88C45A7B-01CB-4C6B-8FB8-98C5617A6460}" destId="{8688A655-FEF3-4A2C-9642-88EB080065B2}" srcOrd="0" destOrd="0" presId="urn:microsoft.com/office/officeart/2005/8/layout/orgChart1"/>
    <dgm:cxn modelId="{45DD264B-4B53-43F1-B074-6CB6B5FBF26E}" type="presParOf" srcId="{88C45A7B-01CB-4C6B-8FB8-98C5617A6460}" destId="{C9071D24-15AB-4722-9CA3-5E0D7E9E088A}" srcOrd="1" destOrd="0" presId="urn:microsoft.com/office/officeart/2005/8/layout/orgChart1"/>
    <dgm:cxn modelId="{4DEB8826-FAB2-4EBE-9FBA-D73E053E0191}" type="presParOf" srcId="{C9071D24-15AB-4722-9CA3-5E0D7E9E088A}" destId="{2BD1E6BA-AEDC-4D6C-B709-FD9CF35BBADB}" srcOrd="0" destOrd="0" presId="urn:microsoft.com/office/officeart/2005/8/layout/orgChart1"/>
    <dgm:cxn modelId="{A37F135B-AFEA-4690-BE15-C890AF003A53}" type="presParOf" srcId="{2BD1E6BA-AEDC-4D6C-B709-FD9CF35BBADB}" destId="{8496B2A9-8B60-4EE6-8071-D2C41CEE4FCE}" srcOrd="0" destOrd="0" presId="urn:microsoft.com/office/officeart/2005/8/layout/orgChart1"/>
    <dgm:cxn modelId="{B6B484A1-84E7-4475-B870-03BC32A782FC}" type="presParOf" srcId="{2BD1E6BA-AEDC-4D6C-B709-FD9CF35BBADB}" destId="{E728600C-EE9F-46E6-9434-07E72DD96050}" srcOrd="1" destOrd="0" presId="urn:microsoft.com/office/officeart/2005/8/layout/orgChart1"/>
    <dgm:cxn modelId="{CB72AC3D-8317-430A-BA3D-63E6C4DF1E33}" type="presParOf" srcId="{C9071D24-15AB-4722-9CA3-5E0D7E9E088A}" destId="{563C1647-D593-4F98-93EB-217941F2C939}" srcOrd="1" destOrd="0" presId="urn:microsoft.com/office/officeart/2005/8/layout/orgChart1"/>
    <dgm:cxn modelId="{A7DBB8E3-89B4-4FE0-BB03-54420FA1C986}" type="presParOf" srcId="{C9071D24-15AB-4722-9CA3-5E0D7E9E088A}" destId="{8CB79517-4882-4864-B682-F3840FCCEF21}" srcOrd="2" destOrd="0" presId="urn:microsoft.com/office/officeart/2005/8/layout/orgChart1"/>
    <dgm:cxn modelId="{59EF3B8A-C50F-43BB-BCF8-58CE30C43D60}" type="presParOf" srcId="{4311990F-6C63-4C8A-BDCE-DA4ECF0BFA1B}" destId="{B8FFC75E-2952-4815-8AF7-BAA0E55E44A8}" srcOrd="2" destOrd="0" presId="urn:microsoft.com/office/officeart/2005/8/layout/orgChart1"/>
    <dgm:cxn modelId="{F845B19A-2E26-4DBD-A17B-262342EED5F6}" type="presParOf" srcId="{CA7AA365-BC34-4997-B295-60F6159FE6D7}" destId="{D44136E2-6F27-4122-B278-EF30D8344C55}" srcOrd="2" destOrd="0" presId="urn:microsoft.com/office/officeart/2005/8/layout/orgChart1"/>
    <dgm:cxn modelId="{F6F747FD-FBB1-49ED-BDAC-C41125DD5F8A}" type="presParOf" srcId="{CA7AA365-BC34-4997-B295-60F6159FE6D7}" destId="{5C74E86A-6E63-4329-BE24-6D0E70C90522}" srcOrd="3" destOrd="0" presId="urn:microsoft.com/office/officeart/2005/8/layout/orgChart1"/>
    <dgm:cxn modelId="{68E60123-4672-418F-B570-AE86AFAF272B}" type="presParOf" srcId="{5C74E86A-6E63-4329-BE24-6D0E70C90522}" destId="{1A3ABD8C-A338-4D42-8606-BBA842ED773A}" srcOrd="0" destOrd="0" presId="urn:microsoft.com/office/officeart/2005/8/layout/orgChart1"/>
    <dgm:cxn modelId="{B9576204-DB98-4B03-BCEB-62996B6DE770}" type="presParOf" srcId="{1A3ABD8C-A338-4D42-8606-BBA842ED773A}" destId="{A38BEEFC-4622-47D9-B159-536F58EE0B9C}" srcOrd="0" destOrd="0" presId="urn:microsoft.com/office/officeart/2005/8/layout/orgChart1"/>
    <dgm:cxn modelId="{DC545F34-C420-4DE5-8F81-6E247B134E58}" type="presParOf" srcId="{1A3ABD8C-A338-4D42-8606-BBA842ED773A}" destId="{542659D6-D0DE-4F28-B663-7870E4484658}" srcOrd="1" destOrd="0" presId="urn:microsoft.com/office/officeart/2005/8/layout/orgChart1"/>
    <dgm:cxn modelId="{42FAB486-3975-4179-9F6F-005426F22C89}" type="presParOf" srcId="{5C74E86A-6E63-4329-BE24-6D0E70C90522}" destId="{14D6C8BA-96AA-47F5-B7A7-7BE96D90AD6F}" srcOrd="1" destOrd="0" presId="urn:microsoft.com/office/officeart/2005/8/layout/orgChart1"/>
    <dgm:cxn modelId="{FEFBBC37-542D-4E11-88C6-329E11A52FC5}" type="presParOf" srcId="{14D6C8BA-96AA-47F5-B7A7-7BE96D90AD6F}" destId="{4DF087CC-A26B-4E32-9716-27E61F6CE474}" srcOrd="0" destOrd="0" presId="urn:microsoft.com/office/officeart/2005/8/layout/orgChart1"/>
    <dgm:cxn modelId="{FE2CDEE3-B1DD-4F37-B1E7-B475BC1309B2}" type="presParOf" srcId="{14D6C8BA-96AA-47F5-B7A7-7BE96D90AD6F}" destId="{8B16899C-54FE-4B0D-B8E1-9B03B4B2EE39}" srcOrd="1" destOrd="0" presId="urn:microsoft.com/office/officeart/2005/8/layout/orgChart1"/>
    <dgm:cxn modelId="{5926DD6F-39A6-443D-93F4-7AAFE8A396B1}" type="presParOf" srcId="{8B16899C-54FE-4B0D-B8E1-9B03B4B2EE39}" destId="{16B97110-313C-47B0-B609-180D0D484CAB}" srcOrd="0" destOrd="0" presId="urn:microsoft.com/office/officeart/2005/8/layout/orgChart1"/>
    <dgm:cxn modelId="{18F4F7A5-FD72-4B9B-912C-B859464D9207}" type="presParOf" srcId="{16B97110-313C-47B0-B609-180D0D484CAB}" destId="{D1114B26-6CC3-4121-991A-037DC84244E8}" srcOrd="0" destOrd="0" presId="urn:microsoft.com/office/officeart/2005/8/layout/orgChart1"/>
    <dgm:cxn modelId="{25A11573-FA54-47B4-9389-431303E3772A}" type="presParOf" srcId="{16B97110-313C-47B0-B609-180D0D484CAB}" destId="{9B1A5B51-7BA1-43A4-B39F-62089D7C3229}" srcOrd="1" destOrd="0" presId="urn:microsoft.com/office/officeart/2005/8/layout/orgChart1"/>
    <dgm:cxn modelId="{0430CF32-3705-40BD-B680-F3FF9AC56C48}" type="presParOf" srcId="{8B16899C-54FE-4B0D-B8E1-9B03B4B2EE39}" destId="{EA556701-3797-483A-B608-8499702CD227}" srcOrd="1" destOrd="0" presId="urn:microsoft.com/office/officeart/2005/8/layout/orgChart1"/>
    <dgm:cxn modelId="{4388322B-0F11-4B40-8007-F8AB930153DE}" type="presParOf" srcId="{EA556701-3797-483A-B608-8499702CD227}" destId="{9C1574AD-7463-45A8-99E8-559CA97B1941}" srcOrd="0" destOrd="0" presId="urn:microsoft.com/office/officeart/2005/8/layout/orgChart1"/>
    <dgm:cxn modelId="{1095BEDD-0516-414E-8F77-6F4818AC34F9}" type="presParOf" srcId="{EA556701-3797-483A-B608-8499702CD227}" destId="{F77B4133-AF0E-48EE-8633-941FD97C2709}" srcOrd="1" destOrd="0" presId="urn:microsoft.com/office/officeart/2005/8/layout/orgChart1"/>
    <dgm:cxn modelId="{D468A86A-0FB0-4CDB-8F71-70F60B6DC547}" type="presParOf" srcId="{F77B4133-AF0E-48EE-8633-941FD97C2709}" destId="{D79AFD42-3227-4E20-BDDA-7BFF1165245C}" srcOrd="0" destOrd="0" presId="urn:microsoft.com/office/officeart/2005/8/layout/orgChart1"/>
    <dgm:cxn modelId="{7B83B067-7D70-48D1-B5E4-3519C64FBF0F}" type="presParOf" srcId="{D79AFD42-3227-4E20-BDDA-7BFF1165245C}" destId="{327F092D-83B9-4D05-9717-ABC96BDF0852}" srcOrd="0" destOrd="0" presId="urn:microsoft.com/office/officeart/2005/8/layout/orgChart1"/>
    <dgm:cxn modelId="{8CD6D22A-A8A8-438B-ADFD-9837FF86F258}" type="presParOf" srcId="{D79AFD42-3227-4E20-BDDA-7BFF1165245C}" destId="{0C30B1B5-4712-4797-BE20-43C2B349943A}" srcOrd="1" destOrd="0" presId="urn:microsoft.com/office/officeart/2005/8/layout/orgChart1"/>
    <dgm:cxn modelId="{3D0DC626-1184-4607-9633-C02673B314C2}" type="presParOf" srcId="{F77B4133-AF0E-48EE-8633-941FD97C2709}" destId="{22BBF3A2-0A9E-4EED-AC90-C34C55A694B6}" srcOrd="1" destOrd="0" presId="urn:microsoft.com/office/officeart/2005/8/layout/orgChart1"/>
    <dgm:cxn modelId="{C555A089-7138-45B1-B261-17243158D362}" type="presParOf" srcId="{F77B4133-AF0E-48EE-8633-941FD97C2709}" destId="{4ED491C9-6967-43B3-B2F2-7D9948897F67}" srcOrd="2" destOrd="0" presId="urn:microsoft.com/office/officeart/2005/8/layout/orgChart1"/>
    <dgm:cxn modelId="{028F9DB9-C0B8-4AFD-99B2-01484DF5F382}" type="presParOf" srcId="{8B16899C-54FE-4B0D-B8E1-9B03B4B2EE39}" destId="{EB2FF5B5-8B82-45F7-BA18-D3A219AE84E5}" srcOrd="2" destOrd="0" presId="urn:microsoft.com/office/officeart/2005/8/layout/orgChart1"/>
    <dgm:cxn modelId="{2328C99A-B931-49AA-B761-76D0B7C153FE}" type="presParOf" srcId="{5C74E86A-6E63-4329-BE24-6D0E70C90522}" destId="{296734AD-D168-48B3-A8BB-3B0C5DA71FFF}" srcOrd="2" destOrd="0" presId="urn:microsoft.com/office/officeart/2005/8/layout/orgChart1"/>
    <dgm:cxn modelId="{678EA614-B311-4C10-9115-B96178D48754}" type="presParOf" srcId="{CA7AA365-BC34-4997-B295-60F6159FE6D7}" destId="{647CA372-9F65-47C5-94F3-90AC0617A651}" srcOrd="4" destOrd="0" presId="urn:microsoft.com/office/officeart/2005/8/layout/orgChart1"/>
    <dgm:cxn modelId="{AB2E4A5B-16C1-474E-B37E-DBC16EE038F9}" type="presParOf" srcId="{CA7AA365-BC34-4997-B295-60F6159FE6D7}" destId="{435689B7-99A4-446D-B8C2-7EACAE859D70}" srcOrd="5" destOrd="0" presId="urn:microsoft.com/office/officeart/2005/8/layout/orgChart1"/>
    <dgm:cxn modelId="{6A39779E-4946-4AAC-85D3-F55E56AE33F6}" type="presParOf" srcId="{435689B7-99A4-446D-B8C2-7EACAE859D70}" destId="{F7BA8B93-5F68-4F3E-A277-C68FEB920242}" srcOrd="0" destOrd="0" presId="urn:microsoft.com/office/officeart/2005/8/layout/orgChart1"/>
    <dgm:cxn modelId="{DDA30F3E-9383-4614-807C-8A33D3C3A786}" type="presParOf" srcId="{F7BA8B93-5F68-4F3E-A277-C68FEB920242}" destId="{6E896DE1-3838-472A-98ED-15CDD2CA34E4}" srcOrd="0" destOrd="0" presId="urn:microsoft.com/office/officeart/2005/8/layout/orgChart1"/>
    <dgm:cxn modelId="{91BD272C-A00A-4ACD-9AD1-7771BB83083A}" type="presParOf" srcId="{F7BA8B93-5F68-4F3E-A277-C68FEB920242}" destId="{C4410864-1860-4C1F-A1A6-E71EF9C8107D}" srcOrd="1" destOrd="0" presId="urn:microsoft.com/office/officeart/2005/8/layout/orgChart1"/>
    <dgm:cxn modelId="{420F22FF-243E-4B14-904E-790B30CCF583}" type="presParOf" srcId="{435689B7-99A4-446D-B8C2-7EACAE859D70}" destId="{596412B4-91D9-4D1A-B3A3-7D83E08952F5}" srcOrd="1" destOrd="0" presId="urn:microsoft.com/office/officeart/2005/8/layout/orgChart1"/>
    <dgm:cxn modelId="{323C49DF-ED59-4F02-A009-0A75E58B5375}" type="presParOf" srcId="{596412B4-91D9-4D1A-B3A3-7D83E08952F5}" destId="{4A753EA8-1484-448B-B2D5-FD104DD8DBF4}" srcOrd="0" destOrd="0" presId="urn:microsoft.com/office/officeart/2005/8/layout/orgChart1"/>
    <dgm:cxn modelId="{CB8A3B79-1284-43B4-BCBB-07ADAE738780}" type="presParOf" srcId="{596412B4-91D9-4D1A-B3A3-7D83E08952F5}" destId="{404EA433-C74C-41C8-97C1-AE694C1698B2}" srcOrd="1" destOrd="0" presId="urn:microsoft.com/office/officeart/2005/8/layout/orgChart1"/>
    <dgm:cxn modelId="{2923BED6-2549-4A1B-A81C-7742BD4A58F6}" type="presParOf" srcId="{404EA433-C74C-41C8-97C1-AE694C1698B2}" destId="{A4E78198-DB8F-4697-8A4B-38E09748D61A}" srcOrd="0" destOrd="0" presId="urn:microsoft.com/office/officeart/2005/8/layout/orgChart1"/>
    <dgm:cxn modelId="{DAC0DD16-3865-49A7-BACE-1A6D8BCB3BE6}" type="presParOf" srcId="{A4E78198-DB8F-4697-8A4B-38E09748D61A}" destId="{DA625659-BB9E-46DB-BB59-ACADB479FD62}" srcOrd="0" destOrd="0" presId="urn:microsoft.com/office/officeart/2005/8/layout/orgChart1"/>
    <dgm:cxn modelId="{F4DECF43-CF80-4E91-A9FD-39FDB040B290}" type="presParOf" srcId="{A4E78198-DB8F-4697-8A4B-38E09748D61A}" destId="{E2CA04A0-A21D-4FFC-AE8B-0F8E60C1334E}" srcOrd="1" destOrd="0" presId="urn:microsoft.com/office/officeart/2005/8/layout/orgChart1"/>
    <dgm:cxn modelId="{5CC098B5-4AED-4D30-BFF3-9C98E0E0DC4C}" type="presParOf" srcId="{404EA433-C74C-41C8-97C1-AE694C1698B2}" destId="{D51B81E3-9DFD-4A53-820D-FE217390B1AC}" srcOrd="1" destOrd="0" presId="urn:microsoft.com/office/officeart/2005/8/layout/orgChart1"/>
    <dgm:cxn modelId="{FF7464B7-0840-4E5E-84F9-36ECC77B4233}" type="presParOf" srcId="{404EA433-C74C-41C8-97C1-AE694C1698B2}" destId="{D9914435-ACFB-4F57-991C-2C5AA66E8588}" srcOrd="2" destOrd="0" presId="urn:microsoft.com/office/officeart/2005/8/layout/orgChart1"/>
    <dgm:cxn modelId="{AA9C63EA-C81A-48C1-A63E-B627440FDF53}" type="presParOf" srcId="{435689B7-99A4-446D-B8C2-7EACAE859D70}" destId="{C974BB18-9DDB-4490-8CDC-9DE7EA4846A1}" srcOrd="2" destOrd="0" presId="urn:microsoft.com/office/officeart/2005/8/layout/orgChart1"/>
    <dgm:cxn modelId="{16B9BF6F-0A40-4C40-BE0C-94127D0FE572}" type="presParOf" srcId="{CA7AA365-BC34-4997-B295-60F6159FE6D7}" destId="{6330AB86-D7C6-461A-ABB6-5E2C06E14EAF}" srcOrd="6" destOrd="0" presId="urn:microsoft.com/office/officeart/2005/8/layout/orgChart1"/>
    <dgm:cxn modelId="{55829F82-99E8-44A9-9ED2-5D73BE0B14F4}" type="presParOf" srcId="{CA7AA365-BC34-4997-B295-60F6159FE6D7}" destId="{D53E18E3-D87A-4588-AE21-F7FA1BE6BD9C}" srcOrd="7" destOrd="0" presId="urn:microsoft.com/office/officeart/2005/8/layout/orgChart1"/>
    <dgm:cxn modelId="{C3D3B292-5987-4837-825E-0CE755A52B56}" type="presParOf" srcId="{D53E18E3-D87A-4588-AE21-F7FA1BE6BD9C}" destId="{9924E40D-A0DC-475B-A729-399CCF77921E}" srcOrd="0" destOrd="0" presId="urn:microsoft.com/office/officeart/2005/8/layout/orgChart1"/>
    <dgm:cxn modelId="{E5E80156-C059-466B-B7AC-7DCE90088769}" type="presParOf" srcId="{9924E40D-A0DC-475B-A729-399CCF77921E}" destId="{5BCABF60-41EF-4276-ADA9-F20540D578F5}" srcOrd="0" destOrd="0" presId="urn:microsoft.com/office/officeart/2005/8/layout/orgChart1"/>
    <dgm:cxn modelId="{510CBC3C-A562-4B97-B2DB-B252AE87BD86}" type="presParOf" srcId="{9924E40D-A0DC-475B-A729-399CCF77921E}" destId="{45F2DBF5-1E37-4F0D-B866-031AA9D72463}" srcOrd="1" destOrd="0" presId="urn:microsoft.com/office/officeart/2005/8/layout/orgChart1"/>
    <dgm:cxn modelId="{19EB7073-7230-451F-8CFD-523AC578F79C}" type="presParOf" srcId="{D53E18E3-D87A-4588-AE21-F7FA1BE6BD9C}" destId="{BD739A2B-5D47-461A-B572-EFB6189550C1}" srcOrd="1" destOrd="0" presId="urn:microsoft.com/office/officeart/2005/8/layout/orgChart1"/>
    <dgm:cxn modelId="{3C83FB04-B288-4907-BA78-D8F90ABC742A}" type="presParOf" srcId="{BD739A2B-5D47-461A-B572-EFB6189550C1}" destId="{AB6D1A4A-9B72-4BBA-B064-F717819113E2}" srcOrd="0" destOrd="0" presId="urn:microsoft.com/office/officeart/2005/8/layout/orgChart1"/>
    <dgm:cxn modelId="{77F1495E-7591-4C52-87DA-B6AECD9F8912}" type="presParOf" srcId="{BD739A2B-5D47-461A-B572-EFB6189550C1}" destId="{5C100E74-83A8-49BF-ADB5-C57BDB709446}" srcOrd="1" destOrd="0" presId="urn:microsoft.com/office/officeart/2005/8/layout/orgChart1"/>
    <dgm:cxn modelId="{FB439E07-E7FB-4AC3-8B9A-DC3846B2B9A6}" type="presParOf" srcId="{5C100E74-83A8-49BF-ADB5-C57BDB709446}" destId="{9EB3ACFB-5305-4F9A-8F46-1BF592AF0B47}" srcOrd="0" destOrd="0" presId="urn:microsoft.com/office/officeart/2005/8/layout/orgChart1"/>
    <dgm:cxn modelId="{4E0FD414-D7A8-4919-8E76-8EF63EBC50C4}" type="presParOf" srcId="{9EB3ACFB-5305-4F9A-8F46-1BF592AF0B47}" destId="{538340D1-DE9F-4904-A132-59E49A1C246D}" srcOrd="0" destOrd="0" presId="urn:microsoft.com/office/officeart/2005/8/layout/orgChart1"/>
    <dgm:cxn modelId="{8A6A44AD-2CF8-4C5D-B21E-D401D1E5F43A}" type="presParOf" srcId="{9EB3ACFB-5305-4F9A-8F46-1BF592AF0B47}" destId="{7BFE9316-A23A-4761-91AD-E63964413435}" srcOrd="1" destOrd="0" presId="urn:microsoft.com/office/officeart/2005/8/layout/orgChart1"/>
    <dgm:cxn modelId="{3A1738CA-830C-49D2-A1DF-62689223735D}" type="presParOf" srcId="{5C100E74-83A8-49BF-ADB5-C57BDB709446}" destId="{DCA69B29-C629-4F7F-A519-F73792A9A8D3}" srcOrd="1" destOrd="0" presId="urn:microsoft.com/office/officeart/2005/8/layout/orgChart1"/>
    <dgm:cxn modelId="{8C81A4A8-8BC3-46A8-8C73-E8C84DDE66BF}" type="presParOf" srcId="{DCA69B29-C629-4F7F-A519-F73792A9A8D3}" destId="{56DEE28A-2309-41A0-A7AB-91C0A7D6432E}" srcOrd="0" destOrd="0" presId="urn:microsoft.com/office/officeart/2005/8/layout/orgChart1"/>
    <dgm:cxn modelId="{969F5A35-B21F-40CB-9A61-7D2F1EE46441}" type="presParOf" srcId="{DCA69B29-C629-4F7F-A519-F73792A9A8D3}" destId="{3706F8A7-EBA1-480B-8A9D-C47A45A79DEE}" srcOrd="1" destOrd="0" presId="urn:microsoft.com/office/officeart/2005/8/layout/orgChart1"/>
    <dgm:cxn modelId="{0C6A85FE-FBF0-45FC-A09C-0440F6058A7D}" type="presParOf" srcId="{3706F8A7-EBA1-480B-8A9D-C47A45A79DEE}" destId="{89E1FE44-90FE-40DF-A25C-200B0946416E}" srcOrd="0" destOrd="0" presId="urn:microsoft.com/office/officeart/2005/8/layout/orgChart1"/>
    <dgm:cxn modelId="{B823D84E-E6F0-4A4E-B49C-E42172224E7B}" type="presParOf" srcId="{89E1FE44-90FE-40DF-A25C-200B0946416E}" destId="{B4C99A83-DC2C-4679-A3E2-1FFB58735695}" srcOrd="0" destOrd="0" presId="urn:microsoft.com/office/officeart/2005/8/layout/orgChart1"/>
    <dgm:cxn modelId="{764B849B-D6D7-4ACA-B8C4-9D6906CD9175}" type="presParOf" srcId="{89E1FE44-90FE-40DF-A25C-200B0946416E}" destId="{A2B1627F-BEC4-4408-95C1-DB5C7E7AE7AC}" srcOrd="1" destOrd="0" presId="urn:microsoft.com/office/officeart/2005/8/layout/orgChart1"/>
    <dgm:cxn modelId="{3DC96B7B-B6DC-412A-9A52-B14E3577F011}" type="presParOf" srcId="{3706F8A7-EBA1-480B-8A9D-C47A45A79DEE}" destId="{AA104663-EF0F-44DD-A1AF-8838B7E1DAF5}" srcOrd="1" destOrd="0" presId="urn:microsoft.com/office/officeart/2005/8/layout/orgChart1"/>
    <dgm:cxn modelId="{A746445D-CA6E-4456-87A7-6F5F8E20B7EA}" type="presParOf" srcId="{3706F8A7-EBA1-480B-8A9D-C47A45A79DEE}" destId="{6D507D97-B7F4-4C82-BC61-0FB3DDA0F9EE}" srcOrd="2" destOrd="0" presId="urn:microsoft.com/office/officeart/2005/8/layout/orgChart1"/>
    <dgm:cxn modelId="{C840A2CC-D346-4400-90CF-3EA8B76AE180}" type="presParOf" srcId="{5C100E74-83A8-49BF-ADB5-C57BDB709446}" destId="{24D74DC4-202B-4152-B893-20DFFAD4AEEC}" srcOrd="2" destOrd="0" presId="urn:microsoft.com/office/officeart/2005/8/layout/orgChart1"/>
    <dgm:cxn modelId="{A4B9313D-FBDE-458E-8A19-7A6B10A37370}" type="presParOf" srcId="{D53E18E3-D87A-4588-AE21-F7FA1BE6BD9C}" destId="{F55117C0-5C3E-48F9-8C38-3A09A26C9448}" srcOrd="2" destOrd="0" presId="urn:microsoft.com/office/officeart/2005/8/layout/orgChart1"/>
    <dgm:cxn modelId="{8912F38E-99EB-44BC-B096-6A67D3B198D5}" type="presParOf" srcId="{CA7AA365-BC34-4997-B295-60F6159FE6D7}" destId="{9CCDD121-4F75-49D8-BAD7-F91C1BB6A0D5}" srcOrd="8" destOrd="0" presId="urn:microsoft.com/office/officeart/2005/8/layout/orgChart1"/>
    <dgm:cxn modelId="{D77807DD-5365-4BCD-A4D3-2D64E29153EA}" type="presParOf" srcId="{CA7AA365-BC34-4997-B295-60F6159FE6D7}" destId="{8D1B4871-EAC2-4AD4-A07A-F5B663644538}" srcOrd="9" destOrd="0" presId="urn:microsoft.com/office/officeart/2005/8/layout/orgChart1"/>
    <dgm:cxn modelId="{EBAAA5F0-03AE-4FA7-8048-65D01DFF3C0F}" type="presParOf" srcId="{8D1B4871-EAC2-4AD4-A07A-F5B663644538}" destId="{1A531D05-A969-4F18-BEEC-73B21B8912EF}" srcOrd="0" destOrd="0" presId="urn:microsoft.com/office/officeart/2005/8/layout/orgChart1"/>
    <dgm:cxn modelId="{79C0B59D-BF33-4320-B43D-1BC0BED44ACD}" type="presParOf" srcId="{1A531D05-A969-4F18-BEEC-73B21B8912EF}" destId="{9E4B6FEA-D45B-4739-B45C-EE70BE09BFF4}" srcOrd="0" destOrd="0" presId="urn:microsoft.com/office/officeart/2005/8/layout/orgChart1"/>
    <dgm:cxn modelId="{B9101255-536B-4A5A-B68B-EA93E497E331}" type="presParOf" srcId="{1A531D05-A969-4F18-BEEC-73B21B8912EF}" destId="{7E784E0E-11DB-4AEC-9215-FD6442D6B2B1}" srcOrd="1" destOrd="0" presId="urn:microsoft.com/office/officeart/2005/8/layout/orgChart1"/>
    <dgm:cxn modelId="{6FA2329E-DB1C-4998-AB39-4008693FBD19}" type="presParOf" srcId="{8D1B4871-EAC2-4AD4-A07A-F5B663644538}" destId="{0EF90D65-A827-45A8-8FF1-069CF1FC5C95}" srcOrd="1" destOrd="0" presId="urn:microsoft.com/office/officeart/2005/8/layout/orgChart1"/>
    <dgm:cxn modelId="{2CDF892B-D99D-4EDA-8DAF-00F7CDE09502}" type="presParOf" srcId="{8D1B4871-EAC2-4AD4-A07A-F5B663644538}" destId="{F05587B4-1EDD-4D75-84E4-89195D60B631}" srcOrd="2" destOrd="0" presId="urn:microsoft.com/office/officeart/2005/8/layout/orgChart1"/>
    <dgm:cxn modelId="{CA536AB4-6DC0-4F80-929E-9C6861EDBDF4}" type="presParOf" srcId="{99588D6C-9E37-494F-BA20-37410AE6DA40}" destId="{C512ABBB-D1EE-4BBC-AA72-3CD4FF33170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3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CA7E7E1C-9C0D-46CF-8489-BD54F6690470}" type="presOf" srcId="{3C297C07-3013-4EC8-8980-8A70595586D8}" destId="{A6424E0E-E837-4A9C-AA41-AE026FA17704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4.xml><?xml version="1.0" encoding="utf-8"?>
<dgm:dataModel xmlns:dgm="http://schemas.openxmlformats.org/drawingml/2006/diagram" xmlns:a="http://schemas.openxmlformats.org/drawingml/2006/main">
  <dgm:ptLst>
    <dgm:pt modelId="{A4ED88E2-9549-454F-A0DF-90033159F86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50DF27-D5F4-4A9A-9504-2FF8B2448CD3}">
      <dgm:prSet phldrT="[Текст]" custT="1"/>
      <dgm:spPr/>
      <dgm:t>
        <a:bodyPr/>
        <a:lstStyle/>
        <a:p>
          <a:r>
            <a:rPr lang="ru-RU" sz="1800" dirty="0" smtClean="0"/>
            <a:t>Время – то, что вертится, циклично – круглый год </a:t>
          </a:r>
          <a:r>
            <a:rPr lang="ru-RU" sz="1400" dirty="0" smtClean="0"/>
            <a:t>- </a:t>
          </a:r>
          <a:endParaRPr lang="ru-RU" sz="1400" dirty="0"/>
        </a:p>
      </dgm:t>
    </dgm:pt>
    <dgm:pt modelId="{8FFBD499-3958-444B-A405-37696E494541}" type="parTrans" cxnId="{2396B18F-E8F9-46B1-A8E7-579BC9806D6F}">
      <dgm:prSet/>
      <dgm:spPr/>
      <dgm:t>
        <a:bodyPr/>
        <a:lstStyle/>
        <a:p>
          <a:endParaRPr lang="ru-RU"/>
        </a:p>
      </dgm:t>
    </dgm:pt>
    <dgm:pt modelId="{772C77BE-9A5A-4E26-8A80-3D7149148C97}" type="sibTrans" cxnId="{2396B18F-E8F9-46B1-A8E7-579BC9806D6F}">
      <dgm:prSet/>
      <dgm:spPr/>
      <dgm:t>
        <a:bodyPr/>
        <a:lstStyle/>
        <a:p>
          <a:endParaRPr lang="ru-RU"/>
        </a:p>
      </dgm:t>
    </dgm:pt>
    <dgm:pt modelId="{885C7B86-E71E-466E-9851-338A2964AD7D}">
      <dgm:prSet phldrT="[Текст]"/>
      <dgm:spPr/>
      <dgm:t>
        <a:bodyPr/>
        <a:lstStyle/>
        <a:p>
          <a:r>
            <a:rPr lang="ru-RU" dirty="0" smtClean="0"/>
            <a:t>Оборот </a:t>
          </a:r>
          <a:r>
            <a:rPr lang="ru-RU" dirty="0" smtClean="0">
              <a:latin typeface="Cambria Math"/>
              <a:ea typeface="Cambria Math"/>
            </a:rPr>
            <a:t>&lt; об-ворот – вертеться вокруг</a:t>
          </a:r>
        </a:p>
        <a:p>
          <a:r>
            <a:rPr lang="ru-RU" dirty="0" smtClean="0">
              <a:latin typeface="Cambria Math"/>
              <a:ea typeface="Cambria Math"/>
            </a:rPr>
            <a:t>Обратить, обращение</a:t>
          </a:r>
        </a:p>
        <a:p>
          <a:r>
            <a:rPr lang="ru-RU" dirty="0" smtClean="0">
              <a:latin typeface="Cambria Math"/>
              <a:ea typeface="Cambria Math"/>
            </a:rPr>
            <a:t>Оборотень</a:t>
          </a:r>
          <a:endParaRPr lang="ru-RU" dirty="0"/>
        </a:p>
      </dgm:t>
    </dgm:pt>
    <dgm:pt modelId="{62F2087E-96B0-4373-83E5-FE0107C942E1}" type="parTrans" cxnId="{33DB2936-AC6B-4CCF-BFF2-8E3C79C4E369}">
      <dgm:prSet/>
      <dgm:spPr/>
      <dgm:t>
        <a:bodyPr/>
        <a:lstStyle/>
        <a:p>
          <a:endParaRPr lang="ru-RU"/>
        </a:p>
      </dgm:t>
    </dgm:pt>
    <dgm:pt modelId="{9DB060A2-2173-4DC0-B0D4-A475ECC47361}" type="sibTrans" cxnId="{33DB2936-AC6B-4CCF-BFF2-8E3C79C4E369}">
      <dgm:prSet/>
      <dgm:spPr/>
      <dgm:t>
        <a:bodyPr/>
        <a:lstStyle/>
        <a:p>
          <a:endParaRPr lang="ru-RU"/>
        </a:p>
      </dgm:t>
    </dgm:pt>
    <dgm:pt modelId="{200289F8-5F7F-4B23-A6C5-EF2F32DCA115}">
      <dgm:prSet phldrT="[Текст]"/>
      <dgm:spPr/>
      <dgm:t>
        <a:bodyPr/>
        <a:lstStyle/>
        <a:p>
          <a:r>
            <a:rPr lang="ru-RU" dirty="0" smtClean="0"/>
            <a:t>Ворот </a:t>
          </a:r>
          <a:r>
            <a:rPr lang="ru-RU" dirty="0" smtClean="0">
              <a:latin typeface="Cambria Math"/>
              <a:ea typeface="Cambria Math"/>
            </a:rPr>
            <a:t>&lt; край одежды, облегающий шею &lt; шея &lt; то, на чем вертится голова, ось тела</a:t>
          </a:r>
        </a:p>
        <a:p>
          <a:r>
            <a:rPr lang="ru-RU" dirty="0" smtClean="0">
              <a:latin typeface="Cambria Math"/>
              <a:ea typeface="Cambria Math"/>
            </a:rPr>
            <a:t>Воротник, за шиворот, шиворот навыворот</a:t>
          </a:r>
          <a:endParaRPr lang="ru-RU" dirty="0"/>
        </a:p>
      </dgm:t>
    </dgm:pt>
    <dgm:pt modelId="{3113B843-FC34-430E-9E1B-ABCEDEA4CA9C}" type="parTrans" cxnId="{21C51863-80B2-41B2-8E2F-535BD3D2E556}">
      <dgm:prSet/>
      <dgm:spPr/>
      <dgm:t>
        <a:bodyPr/>
        <a:lstStyle/>
        <a:p>
          <a:endParaRPr lang="ru-RU"/>
        </a:p>
      </dgm:t>
    </dgm:pt>
    <dgm:pt modelId="{71E43EA8-5CD8-4225-A8C0-8E4DCFCE7FA1}" type="sibTrans" cxnId="{21C51863-80B2-41B2-8E2F-535BD3D2E556}">
      <dgm:prSet/>
      <dgm:spPr/>
      <dgm:t>
        <a:bodyPr/>
        <a:lstStyle/>
        <a:p>
          <a:endParaRPr lang="ru-RU"/>
        </a:p>
      </dgm:t>
    </dgm:pt>
    <dgm:pt modelId="{7A204694-747D-4061-B04A-BC4F27B24EB7}">
      <dgm:prSet phldrT="[Текст]" custT="1"/>
      <dgm:spPr/>
      <dgm:t>
        <a:bodyPr/>
        <a:lstStyle/>
        <a:p>
          <a:r>
            <a:rPr lang="ru-RU" sz="1600" dirty="0" smtClean="0"/>
            <a:t>Веретено – то, что вращают.</a:t>
          </a:r>
        </a:p>
        <a:p>
          <a:r>
            <a:rPr lang="ru-RU" sz="1600" dirty="0" smtClean="0"/>
            <a:t>Веретеница – ящерица (юркая)</a:t>
          </a:r>
          <a:endParaRPr lang="ru-RU" sz="1600" dirty="0"/>
        </a:p>
      </dgm:t>
    </dgm:pt>
    <dgm:pt modelId="{F291FB6A-CF68-43E6-ACD8-298937AEC2F1}" type="parTrans" cxnId="{FBF49772-09F0-4C3A-8702-1140621FAFFD}">
      <dgm:prSet/>
      <dgm:spPr/>
      <dgm:t>
        <a:bodyPr/>
        <a:lstStyle/>
        <a:p>
          <a:endParaRPr lang="ru-RU"/>
        </a:p>
      </dgm:t>
    </dgm:pt>
    <dgm:pt modelId="{F08B9935-E4BC-4641-98F2-5845164BFE22}" type="sibTrans" cxnId="{FBF49772-09F0-4C3A-8702-1140621FAFFD}">
      <dgm:prSet/>
      <dgm:spPr/>
      <dgm:t>
        <a:bodyPr/>
        <a:lstStyle/>
        <a:p>
          <a:endParaRPr lang="ru-RU"/>
        </a:p>
      </dgm:t>
    </dgm:pt>
    <dgm:pt modelId="{2D395E64-05D9-4CB3-A337-D89083F82E15}">
      <dgm:prSet phldrT="[Текст]"/>
      <dgm:spPr/>
      <dgm:t>
        <a:bodyPr/>
        <a:lstStyle/>
        <a:p>
          <a:r>
            <a:rPr lang="ru-RU" dirty="0" smtClean="0"/>
            <a:t>Верста  </a:t>
          </a:r>
          <a:r>
            <a:rPr lang="ru-RU" dirty="0" smtClean="0">
              <a:latin typeface="Cambria Math"/>
              <a:ea typeface="Cambria Math"/>
            </a:rPr>
            <a:t>&lt;  равный &lt; одинаковый с  другими отрезок расстояния &lt; борозда пашни от поворота до поворота</a:t>
          </a:r>
        </a:p>
        <a:p>
          <a:r>
            <a:rPr lang="ru-RU" dirty="0" smtClean="0">
              <a:latin typeface="Cambria Math"/>
              <a:ea typeface="Cambria Math"/>
            </a:rPr>
            <a:t>Сверстник - равные</a:t>
          </a:r>
          <a:endParaRPr lang="ru-RU" dirty="0"/>
        </a:p>
      </dgm:t>
    </dgm:pt>
    <dgm:pt modelId="{3AC8C627-1FBC-48ED-9319-FF709DE66A5E}" type="parTrans" cxnId="{2506663B-0F71-4B6F-9FBE-B484907A279F}">
      <dgm:prSet/>
      <dgm:spPr/>
      <dgm:t>
        <a:bodyPr/>
        <a:lstStyle/>
        <a:p>
          <a:endParaRPr lang="ru-RU"/>
        </a:p>
      </dgm:t>
    </dgm:pt>
    <dgm:pt modelId="{F21508C0-D84F-4ADD-AA3E-4D6D25BD761A}" type="sibTrans" cxnId="{2506663B-0F71-4B6F-9FBE-B484907A279F}">
      <dgm:prSet/>
      <dgm:spPr/>
      <dgm:t>
        <a:bodyPr/>
        <a:lstStyle/>
        <a:p>
          <a:endParaRPr lang="ru-RU"/>
        </a:p>
      </dgm:t>
    </dgm:pt>
    <dgm:pt modelId="{B93FF91B-2DA7-427B-B7B4-52F129BA95B1}">
      <dgm:prSet custT="1"/>
      <dgm:spPr/>
      <dgm:t>
        <a:bodyPr/>
        <a:lstStyle/>
        <a:p>
          <a:r>
            <a:rPr lang="ru-RU" sz="1600" dirty="0" smtClean="0"/>
            <a:t>Ворот – то, что вращается створами вокруг своей оси.</a:t>
          </a:r>
        </a:p>
        <a:p>
          <a:r>
            <a:rPr lang="ru-RU" sz="1600" dirty="0" smtClean="0"/>
            <a:t>Врата, привратник, вратарь</a:t>
          </a:r>
          <a:endParaRPr lang="ru-RU" sz="1600" dirty="0"/>
        </a:p>
      </dgm:t>
    </dgm:pt>
    <dgm:pt modelId="{C734C400-C3E3-43B7-8C40-7FC0D092A353}" type="parTrans" cxnId="{C47CA359-28FB-4765-BFFC-712B0F273ADC}">
      <dgm:prSet/>
      <dgm:spPr/>
      <dgm:t>
        <a:bodyPr/>
        <a:lstStyle/>
        <a:p>
          <a:endParaRPr lang="ru-RU"/>
        </a:p>
      </dgm:t>
    </dgm:pt>
    <dgm:pt modelId="{183A16E1-A640-440A-93F1-2C8940215897}" type="sibTrans" cxnId="{C47CA359-28FB-4765-BFFC-712B0F273ADC}">
      <dgm:prSet/>
      <dgm:spPr/>
      <dgm:t>
        <a:bodyPr/>
        <a:lstStyle/>
        <a:p>
          <a:endParaRPr lang="ru-RU"/>
        </a:p>
      </dgm:t>
    </dgm:pt>
    <dgm:pt modelId="{9C805B06-9162-431B-834A-81334904AF97}">
      <dgm:prSet custT="1"/>
      <dgm:spPr/>
      <dgm:t>
        <a:bodyPr/>
        <a:lstStyle/>
        <a:p>
          <a:r>
            <a:rPr lang="ru-RU" sz="2800" dirty="0" err="1" smtClean="0"/>
            <a:t>Верт</a:t>
          </a:r>
          <a:r>
            <a:rPr lang="ru-RU" sz="2800" dirty="0" smtClean="0"/>
            <a:t>//</a:t>
          </a:r>
          <a:r>
            <a:rPr lang="ru-RU" sz="2800" dirty="0" err="1" smtClean="0"/>
            <a:t>верет</a:t>
          </a:r>
          <a:r>
            <a:rPr lang="ru-RU" sz="2800" dirty="0" smtClean="0"/>
            <a:t>//врат//ворот//врет</a:t>
          </a:r>
          <a:endParaRPr lang="ru-RU" sz="2800" dirty="0"/>
        </a:p>
      </dgm:t>
    </dgm:pt>
    <dgm:pt modelId="{2B8A5231-AE11-48EC-A4A5-E4F33453EB98}" type="parTrans" cxnId="{F70589F6-FA46-46DB-9578-FD18BDC02833}">
      <dgm:prSet/>
      <dgm:spPr/>
      <dgm:t>
        <a:bodyPr/>
        <a:lstStyle/>
        <a:p>
          <a:endParaRPr lang="ru-RU"/>
        </a:p>
      </dgm:t>
    </dgm:pt>
    <dgm:pt modelId="{DA1AC9D6-3CD9-4FD9-8183-4522B57AA44E}" type="sibTrans" cxnId="{F70589F6-FA46-46DB-9578-FD18BDC02833}">
      <dgm:prSet/>
      <dgm:spPr/>
      <dgm:t>
        <a:bodyPr/>
        <a:lstStyle/>
        <a:p>
          <a:endParaRPr lang="ru-RU"/>
        </a:p>
      </dgm:t>
    </dgm:pt>
    <dgm:pt modelId="{BD5566F7-23C4-40EE-9B55-0FB84C16C910}">
      <dgm:prSet/>
      <dgm:spPr/>
      <dgm:t>
        <a:bodyPr/>
        <a:lstStyle/>
        <a:p>
          <a:r>
            <a:rPr lang="ru-RU" dirty="0" smtClean="0"/>
            <a:t>Превратность, извращать, круговорот, воротить, ворочаться, вертел,  вертолет, отвратительный</a:t>
          </a:r>
          <a:endParaRPr lang="ru-RU" dirty="0"/>
        </a:p>
      </dgm:t>
    </dgm:pt>
    <dgm:pt modelId="{B8B69441-FFD0-4602-9363-432B8B033B9A}" type="parTrans" cxnId="{4EA2439D-97F4-4FF8-B334-A7BA3715A489}">
      <dgm:prSet/>
      <dgm:spPr/>
      <dgm:t>
        <a:bodyPr/>
        <a:lstStyle/>
        <a:p>
          <a:endParaRPr lang="ru-RU"/>
        </a:p>
      </dgm:t>
    </dgm:pt>
    <dgm:pt modelId="{07EB0F57-3FDC-453E-8C2B-80F0B56FE368}" type="sibTrans" cxnId="{4EA2439D-97F4-4FF8-B334-A7BA3715A489}">
      <dgm:prSet/>
      <dgm:spPr/>
      <dgm:t>
        <a:bodyPr/>
        <a:lstStyle/>
        <a:p>
          <a:endParaRPr lang="ru-RU"/>
        </a:p>
      </dgm:t>
    </dgm:pt>
    <dgm:pt modelId="{28FA38A8-93F9-4DFA-B25E-B764A6EB3053}" type="pres">
      <dgm:prSet presAssocID="{A4ED88E2-9549-454F-A0DF-90033159F86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8F5FB7F-DE33-4145-A59C-E035816EBB70}" type="pres">
      <dgm:prSet presAssocID="{9C805B06-9162-431B-834A-81334904AF97}" presName="node" presStyleLbl="node1" presStyleIdx="0" presStyleCnt="8" custScaleX="296199" custScaleY="63798" custLinFactNeighborX="-1907" custLinFactNeighborY="-509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004B11-998A-4A71-85C8-677F8FCB6A7E}" type="pres">
      <dgm:prSet presAssocID="{DA1AC9D6-3CD9-4FD9-8183-4522B57AA44E}" presName="sibTrans" presStyleCnt="0"/>
      <dgm:spPr/>
    </dgm:pt>
    <dgm:pt modelId="{28FAF265-219C-41E9-B4C4-54EF30C898FB}" type="pres">
      <dgm:prSet presAssocID="{F550DF27-D5F4-4A9A-9504-2FF8B2448CD3}" presName="node" presStyleLbl="node1" presStyleIdx="1" presStyleCnt="8" custLinFactX="14805" custLinFactY="23744" custLinFactNeighborX="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E05FD5-26C1-45BF-8538-2B14734EAF2B}" type="pres">
      <dgm:prSet presAssocID="{772C77BE-9A5A-4E26-8A80-3D7149148C97}" presName="sibTrans" presStyleCnt="0"/>
      <dgm:spPr/>
    </dgm:pt>
    <dgm:pt modelId="{F6F82502-9AE9-4B8F-B443-79D45E4F50BC}" type="pres">
      <dgm:prSet presAssocID="{885C7B86-E71E-466E-9851-338A2964AD7D}" presName="node" presStyleLbl="node1" presStyleIdx="2" presStyleCnt="8" custLinFactX="-11412" custLinFactY="23744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9F58D-A7E1-486D-BE3B-5C4DD099FEC8}" type="pres">
      <dgm:prSet presAssocID="{9DB060A2-2173-4DC0-B0D4-A475ECC47361}" presName="sibTrans" presStyleCnt="0"/>
      <dgm:spPr/>
    </dgm:pt>
    <dgm:pt modelId="{4B8B00BE-557A-44B0-A816-6FAAA2E61501}" type="pres">
      <dgm:prSet presAssocID="{200289F8-5F7F-4B23-A6C5-EF2F32DCA115}" presName="node" presStyleLbl="node1" presStyleIdx="3" presStyleCnt="8" custLinFactNeighborX="4565" custLinFactNeighborY="5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5703F9-3AF6-45E6-8699-4E06DEFC2087}" type="pres">
      <dgm:prSet presAssocID="{71E43EA8-5CD8-4225-A8C0-8E4DCFCE7FA1}" presName="sibTrans" presStyleCnt="0"/>
      <dgm:spPr/>
    </dgm:pt>
    <dgm:pt modelId="{E2EDD7DA-EA99-4B6F-998B-3CAB5961B7B7}" type="pres">
      <dgm:prSet presAssocID="{7A204694-747D-4061-B04A-BC4F27B24EB7}" presName="node" presStyleLbl="node1" presStyleIdx="4" presStyleCnt="8" custLinFactY="-11292" custLinFactNeighborX="1816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A672AE-AF27-44B7-9D96-977F5A7707EE}" type="pres">
      <dgm:prSet presAssocID="{F08B9935-E4BC-4641-98F2-5845164BFE22}" presName="sibTrans" presStyleCnt="0"/>
      <dgm:spPr/>
    </dgm:pt>
    <dgm:pt modelId="{EE6519DC-0EB2-496A-B3F6-99B9159B6458}" type="pres">
      <dgm:prSet presAssocID="{B93FF91B-2DA7-427B-B7B4-52F129BA95B1}" presName="node" presStyleLbl="node1" presStyleIdx="5" presStyleCnt="8" custLinFactY="-11292" custLinFactNeighborX="480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BD5444-4305-45D7-AAE2-EE447A8324BD}" type="pres">
      <dgm:prSet presAssocID="{183A16E1-A640-440A-93F1-2C8940215897}" presName="sibTrans" presStyleCnt="0"/>
      <dgm:spPr/>
    </dgm:pt>
    <dgm:pt modelId="{96EA94F4-F2A5-4E33-BDE8-D5240259D9EE}" type="pres">
      <dgm:prSet presAssocID="{2D395E64-05D9-4CB3-A337-D89083F82E15}" presName="node" presStyleLbl="node1" presStyleIdx="6" presStyleCnt="8" custLinFactNeighborX="4565" custLinFactNeighborY="70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089D11-6E91-4751-9DF5-441CD865418E}" type="pres">
      <dgm:prSet presAssocID="{F21508C0-D84F-4ADD-AA3E-4D6D25BD761A}" presName="sibTrans" presStyleCnt="0"/>
      <dgm:spPr/>
    </dgm:pt>
    <dgm:pt modelId="{12C99FDE-35FB-4B27-AC8E-B35BDBA96224}" type="pres">
      <dgm:prSet presAssocID="{BD5566F7-23C4-40EE-9B55-0FB84C16C910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44447A-EED6-4F43-B718-3137D24697C0}" type="presOf" srcId="{B93FF91B-2DA7-427B-B7B4-52F129BA95B1}" destId="{EE6519DC-0EB2-496A-B3F6-99B9159B6458}" srcOrd="0" destOrd="0" presId="urn:microsoft.com/office/officeart/2005/8/layout/default"/>
    <dgm:cxn modelId="{2506663B-0F71-4B6F-9FBE-B484907A279F}" srcId="{A4ED88E2-9549-454F-A0DF-90033159F863}" destId="{2D395E64-05D9-4CB3-A337-D89083F82E15}" srcOrd="6" destOrd="0" parTransId="{3AC8C627-1FBC-48ED-9319-FF709DE66A5E}" sibTransId="{F21508C0-D84F-4ADD-AA3E-4D6D25BD761A}"/>
    <dgm:cxn modelId="{83F4C696-3068-4D99-AA50-3224BC34523F}" type="presOf" srcId="{200289F8-5F7F-4B23-A6C5-EF2F32DCA115}" destId="{4B8B00BE-557A-44B0-A816-6FAAA2E61501}" srcOrd="0" destOrd="0" presId="urn:microsoft.com/office/officeart/2005/8/layout/default"/>
    <dgm:cxn modelId="{C5743484-82ED-48C7-93A2-3A9AD21FA3EE}" type="presOf" srcId="{2D395E64-05D9-4CB3-A337-D89083F82E15}" destId="{96EA94F4-F2A5-4E33-BDE8-D5240259D9EE}" srcOrd="0" destOrd="0" presId="urn:microsoft.com/office/officeart/2005/8/layout/default"/>
    <dgm:cxn modelId="{33DB2936-AC6B-4CCF-BFF2-8E3C79C4E369}" srcId="{A4ED88E2-9549-454F-A0DF-90033159F863}" destId="{885C7B86-E71E-466E-9851-338A2964AD7D}" srcOrd="2" destOrd="0" parTransId="{62F2087E-96B0-4373-83E5-FE0107C942E1}" sibTransId="{9DB060A2-2173-4DC0-B0D4-A475ECC47361}"/>
    <dgm:cxn modelId="{4EA2439D-97F4-4FF8-B334-A7BA3715A489}" srcId="{A4ED88E2-9549-454F-A0DF-90033159F863}" destId="{BD5566F7-23C4-40EE-9B55-0FB84C16C910}" srcOrd="7" destOrd="0" parTransId="{B8B69441-FFD0-4602-9363-432B8B033B9A}" sibTransId="{07EB0F57-3FDC-453E-8C2B-80F0B56FE368}"/>
    <dgm:cxn modelId="{2396B18F-E8F9-46B1-A8E7-579BC9806D6F}" srcId="{A4ED88E2-9549-454F-A0DF-90033159F863}" destId="{F550DF27-D5F4-4A9A-9504-2FF8B2448CD3}" srcOrd="1" destOrd="0" parTransId="{8FFBD499-3958-444B-A405-37696E494541}" sibTransId="{772C77BE-9A5A-4E26-8A80-3D7149148C97}"/>
    <dgm:cxn modelId="{9C017803-DC19-4AA3-BC91-119215C8FE98}" type="presOf" srcId="{BD5566F7-23C4-40EE-9B55-0FB84C16C910}" destId="{12C99FDE-35FB-4B27-AC8E-B35BDBA96224}" srcOrd="0" destOrd="0" presId="urn:microsoft.com/office/officeart/2005/8/layout/default"/>
    <dgm:cxn modelId="{1F39DC07-72A6-4745-8C32-85AE71437308}" type="presOf" srcId="{885C7B86-E71E-466E-9851-338A2964AD7D}" destId="{F6F82502-9AE9-4B8F-B443-79D45E4F50BC}" srcOrd="0" destOrd="0" presId="urn:microsoft.com/office/officeart/2005/8/layout/default"/>
    <dgm:cxn modelId="{C47CA359-28FB-4765-BFFC-712B0F273ADC}" srcId="{A4ED88E2-9549-454F-A0DF-90033159F863}" destId="{B93FF91B-2DA7-427B-B7B4-52F129BA95B1}" srcOrd="5" destOrd="0" parTransId="{C734C400-C3E3-43B7-8C40-7FC0D092A353}" sibTransId="{183A16E1-A640-440A-93F1-2C8940215897}"/>
    <dgm:cxn modelId="{F70589F6-FA46-46DB-9578-FD18BDC02833}" srcId="{A4ED88E2-9549-454F-A0DF-90033159F863}" destId="{9C805B06-9162-431B-834A-81334904AF97}" srcOrd="0" destOrd="0" parTransId="{2B8A5231-AE11-48EC-A4A5-E4F33453EB98}" sibTransId="{DA1AC9D6-3CD9-4FD9-8183-4522B57AA44E}"/>
    <dgm:cxn modelId="{E095FFAD-FD9D-4B92-9FE8-7228F60AF9A9}" type="presOf" srcId="{9C805B06-9162-431B-834A-81334904AF97}" destId="{A8F5FB7F-DE33-4145-A59C-E035816EBB70}" srcOrd="0" destOrd="0" presId="urn:microsoft.com/office/officeart/2005/8/layout/default"/>
    <dgm:cxn modelId="{AD28BD49-C360-4549-BAAC-ECCADEBE71EB}" type="presOf" srcId="{F550DF27-D5F4-4A9A-9504-2FF8B2448CD3}" destId="{28FAF265-219C-41E9-B4C4-54EF30C898FB}" srcOrd="0" destOrd="0" presId="urn:microsoft.com/office/officeart/2005/8/layout/default"/>
    <dgm:cxn modelId="{2F8B7E14-1CF2-4CE0-B9EC-96E8A4250AA6}" type="presOf" srcId="{A4ED88E2-9549-454F-A0DF-90033159F863}" destId="{28FA38A8-93F9-4DFA-B25E-B764A6EB3053}" srcOrd="0" destOrd="0" presId="urn:microsoft.com/office/officeart/2005/8/layout/default"/>
    <dgm:cxn modelId="{D97DA23F-39BA-466D-AE73-7640C66FFE2A}" type="presOf" srcId="{7A204694-747D-4061-B04A-BC4F27B24EB7}" destId="{E2EDD7DA-EA99-4B6F-998B-3CAB5961B7B7}" srcOrd="0" destOrd="0" presId="urn:microsoft.com/office/officeart/2005/8/layout/default"/>
    <dgm:cxn modelId="{21C51863-80B2-41B2-8E2F-535BD3D2E556}" srcId="{A4ED88E2-9549-454F-A0DF-90033159F863}" destId="{200289F8-5F7F-4B23-A6C5-EF2F32DCA115}" srcOrd="3" destOrd="0" parTransId="{3113B843-FC34-430E-9E1B-ABCEDEA4CA9C}" sibTransId="{71E43EA8-5CD8-4225-A8C0-8E4DCFCE7FA1}"/>
    <dgm:cxn modelId="{FBF49772-09F0-4C3A-8702-1140621FAFFD}" srcId="{A4ED88E2-9549-454F-A0DF-90033159F863}" destId="{7A204694-747D-4061-B04A-BC4F27B24EB7}" srcOrd="4" destOrd="0" parTransId="{F291FB6A-CF68-43E6-ACD8-298937AEC2F1}" sibTransId="{F08B9935-E4BC-4641-98F2-5845164BFE22}"/>
    <dgm:cxn modelId="{5FC2FE97-B44E-4EA6-9EE0-53F1156CABAC}" type="presParOf" srcId="{28FA38A8-93F9-4DFA-B25E-B764A6EB3053}" destId="{A8F5FB7F-DE33-4145-A59C-E035816EBB70}" srcOrd="0" destOrd="0" presId="urn:microsoft.com/office/officeart/2005/8/layout/default"/>
    <dgm:cxn modelId="{8BAB1EE5-A4DB-4EAD-AFCD-76ED1604A45E}" type="presParOf" srcId="{28FA38A8-93F9-4DFA-B25E-B764A6EB3053}" destId="{2F004B11-998A-4A71-85C8-677F8FCB6A7E}" srcOrd="1" destOrd="0" presId="urn:microsoft.com/office/officeart/2005/8/layout/default"/>
    <dgm:cxn modelId="{5A11CDC1-7770-41D8-A693-908C79ADD155}" type="presParOf" srcId="{28FA38A8-93F9-4DFA-B25E-B764A6EB3053}" destId="{28FAF265-219C-41E9-B4C4-54EF30C898FB}" srcOrd="2" destOrd="0" presId="urn:microsoft.com/office/officeart/2005/8/layout/default"/>
    <dgm:cxn modelId="{B3B39C25-CCB7-42A1-AF2F-1520564021A4}" type="presParOf" srcId="{28FA38A8-93F9-4DFA-B25E-B764A6EB3053}" destId="{4FE05FD5-26C1-45BF-8538-2B14734EAF2B}" srcOrd="3" destOrd="0" presId="urn:microsoft.com/office/officeart/2005/8/layout/default"/>
    <dgm:cxn modelId="{F36446BE-68D3-49C4-AE65-9C445672B631}" type="presParOf" srcId="{28FA38A8-93F9-4DFA-B25E-B764A6EB3053}" destId="{F6F82502-9AE9-4B8F-B443-79D45E4F50BC}" srcOrd="4" destOrd="0" presId="urn:microsoft.com/office/officeart/2005/8/layout/default"/>
    <dgm:cxn modelId="{2A4DD73B-4CCD-4188-9483-2AC29151F5C0}" type="presParOf" srcId="{28FA38A8-93F9-4DFA-B25E-B764A6EB3053}" destId="{FCA9F58D-A7E1-486D-BE3B-5C4DD099FEC8}" srcOrd="5" destOrd="0" presId="urn:microsoft.com/office/officeart/2005/8/layout/default"/>
    <dgm:cxn modelId="{8F383153-6BE1-460E-BEC7-B896EFDF56FE}" type="presParOf" srcId="{28FA38A8-93F9-4DFA-B25E-B764A6EB3053}" destId="{4B8B00BE-557A-44B0-A816-6FAAA2E61501}" srcOrd="6" destOrd="0" presId="urn:microsoft.com/office/officeart/2005/8/layout/default"/>
    <dgm:cxn modelId="{9F3AD748-8EFE-4556-A25D-4192340C4E95}" type="presParOf" srcId="{28FA38A8-93F9-4DFA-B25E-B764A6EB3053}" destId="{DA5703F9-3AF6-45E6-8699-4E06DEFC2087}" srcOrd="7" destOrd="0" presId="urn:microsoft.com/office/officeart/2005/8/layout/default"/>
    <dgm:cxn modelId="{879E2EB4-5E4E-40BE-8157-92CF9A87D4B0}" type="presParOf" srcId="{28FA38A8-93F9-4DFA-B25E-B764A6EB3053}" destId="{E2EDD7DA-EA99-4B6F-998B-3CAB5961B7B7}" srcOrd="8" destOrd="0" presId="urn:microsoft.com/office/officeart/2005/8/layout/default"/>
    <dgm:cxn modelId="{6F5FB159-E2D9-4E61-9A7B-9154E203B2FF}" type="presParOf" srcId="{28FA38A8-93F9-4DFA-B25E-B764A6EB3053}" destId="{67A672AE-AF27-44B7-9D96-977F5A7707EE}" srcOrd="9" destOrd="0" presId="urn:microsoft.com/office/officeart/2005/8/layout/default"/>
    <dgm:cxn modelId="{40814A2A-6805-4FA3-98E0-04B23F64EE99}" type="presParOf" srcId="{28FA38A8-93F9-4DFA-B25E-B764A6EB3053}" destId="{EE6519DC-0EB2-496A-B3F6-99B9159B6458}" srcOrd="10" destOrd="0" presId="urn:microsoft.com/office/officeart/2005/8/layout/default"/>
    <dgm:cxn modelId="{56C25608-AD55-4C66-956B-8506AD6AA998}" type="presParOf" srcId="{28FA38A8-93F9-4DFA-B25E-B764A6EB3053}" destId="{D6BD5444-4305-45D7-AAE2-EE447A8324BD}" srcOrd="11" destOrd="0" presId="urn:microsoft.com/office/officeart/2005/8/layout/default"/>
    <dgm:cxn modelId="{F92DED73-CE00-4E7E-9F3F-9CBC07661920}" type="presParOf" srcId="{28FA38A8-93F9-4DFA-B25E-B764A6EB3053}" destId="{96EA94F4-F2A5-4E33-BDE8-D5240259D9EE}" srcOrd="12" destOrd="0" presId="urn:microsoft.com/office/officeart/2005/8/layout/default"/>
    <dgm:cxn modelId="{ADF9249E-0BC0-425E-9AD8-11E7DC0B7F9B}" type="presParOf" srcId="{28FA38A8-93F9-4DFA-B25E-B764A6EB3053}" destId="{A7089D11-6E91-4751-9DF5-441CD865418E}" srcOrd="13" destOrd="0" presId="urn:microsoft.com/office/officeart/2005/8/layout/default"/>
    <dgm:cxn modelId="{313DC342-2EC4-4A8C-AA7A-F0A4E3B34741}" type="presParOf" srcId="{28FA38A8-93F9-4DFA-B25E-B764A6EB3053}" destId="{12C99FDE-35FB-4B27-AC8E-B35BDBA96224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05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Весть – то, что можно знать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Ведьма – ведающая, знающая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Совесть – общее знание (ср. со-знание)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Невеста – неизвестная мужу, та, которую предстоит узнать  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5089A9FE-FBD7-41C2-8106-3EC6F1086B29}">
      <dgm:prSet/>
      <dgm:spPr/>
      <dgm:t>
        <a:bodyPr/>
        <a:lstStyle/>
        <a:p>
          <a:r>
            <a:rPr lang="ru-RU" dirty="0" smtClean="0"/>
            <a:t>Свидетель – сведущий + видеть (</a:t>
          </a:r>
          <a:r>
            <a:rPr lang="ru-RU" dirty="0" err="1" smtClean="0"/>
            <a:t>переосм</a:t>
          </a:r>
          <a:r>
            <a:rPr lang="ru-RU" dirty="0" smtClean="0"/>
            <a:t>.)</a:t>
          </a:r>
          <a:endParaRPr lang="ru-RU" dirty="0"/>
        </a:p>
      </dgm:t>
    </dgm:pt>
    <dgm:pt modelId="{7D27D41A-8F61-4854-A147-F7DA34F18C8E}" type="parTrans" cxnId="{702C46C4-5B3C-4DD1-B881-67BC53AE0C28}">
      <dgm:prSet/>
      <dgm:spPr/>
    </dgm:pt>
    <dgm:pt modelId="{F9CDEDDC-99E4-4E0B-9F7C-50B384C95F1D}" type="sibTrans" cxnId="{702C46C4-5B3C-4DD1-B881-67BC53AE0C28}">
      <dgm:prSet/>
      <dgm:spPr/>
    </dgm:pt>
    <dgm:pt modelId="{5DEF2621-433A-4E6E-8132-543E755C8C11}">
      <dgm:prSet/>
      <dgm:spPr/>
      <dgm:t>
        <a:bodyPr/>
        <a:lstStyle/>
        <a:p>
          <a:r>
            <a:rPr lang="ru-RU" dirty="0" smtClean="0"/>
            <a:t>вежливый</a:t>
          </a:r>
          <a:r>
            <a:rPr lang="ru-RU" dirty="0" smtClean="0">
              <a:latin typeface="Cambria Math"/>
              <a:ea typeface="Cambria Math"/>
            </a:rPr>
            <a:t>&lt; вежа – знаток&gt;знающий</a:t>
          </a:r>
        </a:p>
        <a:p>
          <a:r>
            <a:rPr lang="ru-RU" dirty="0" smtClean="0">
              <a:latin typeface="Cambria Math"/>
              <a:ea typeface="Cambria Math"/>
            </a:rPr>
            <a:t>Невежа=невежда (сначала!!!)</a:t>
          </a:r>
          <a:endParaRPr lang="ru-RU" dirty="0"/>
        </a:p>
      </dgm:t>
    </dgm:pt>
    <dgm:pt modelId="{AC0ACEC5-0388-42F0-A682-FF200E4A7BCC}" type="parTrans" cxnId="{161A65FB-7614-4D5D-9BE1-2B8B08F1326E}">
      <dgm:prSet/>
      <dgm:spPr/>
    </dgm:pt>
    <dgm:pt modelId="{BB446C2E-610A-467B-9E61-CE07EA73BAEB}" type="sibTrans" cxnId="{161A65FB-7614-4D5D-9BE1-2B8B08F1326E}">
      <dgm:prSet/>
      <dgm:spPr/>
    </dgm:pt>
    <dgm:pt modelId="{DFB0BED0-C51A-4B69-827D-69914DCAA4E2}">
      <dgm:prSet/>
      <dgm:spPr/>
      <dgm:t>
        <a:bodyPr/>
        <a:lstStyle/>
        <a:p>
          <a:r>
            <a:rPr lang="ru-RU" dirty="0" smtClean="0"/>
            <a:t>Вед-а-</a:t>
          </a:r>
          <a:r>
            <a:rPr lang="ru-RU" dirty="0" err="1" smtClean="0"/>
            <a:t>ти</a:t>
          </a:r>
          <a:endParaRPr lang="ru-RU" dirty="0"/>
        </a:p>
      </dgm:t>
    </dgm:pt>
    <dgm:pt modelId="{0931103C-A09D-43D4-A42C-01428279A2E3}" type="parTrans" cxnId="{AC16ABCC-BBB7-4CA7-AAF5-91A8F85A6C83}">
      <dgm:prSet/>
      <dgm:spPr/>
    </dgm:pt>
    <dgm:pt modelId="{415DF2A5-BBA2-4B2C-8F14-41AACEA8DAAF}" type="sibTrans" cxnId="{AC16ABCC-BBB7-4CA7-AAF5-91A8F85A6C83}">
      <dgm:prSet/>
      <dgm:spPr/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7" custLinFactY="20513" custLinFactNeighborX="307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4FA4A3E-3C9F-428A-A8AB-E7F4FD05F342}" type="pres">
      <dgm:prSet presAssocID="{DFB0BED0-C51A-4B69-827D-69914DCAA4E2}" presName="node" presStyleLbl="node1" presStyleIdx="1" presStyleCnt="7" custScaleY="487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662462-1406-46C6-AC59-E8F4B0E415F3}" type="pres">
      <dgm:prSet presAssocID="{415DF2A5-BBA2-4B2C-8F14-41AACEA8DAAF}" presName="sibTrans" presStyleCnt="0"/>
      <dgm:spPr/>
    </dgm:pt>
    <dgm:pt modelId="{F969A04F-CF87-46C9-9333-702F816E95F3}" type="pres">
      <dgm:prSet presAssocID="{5DEF2621-433A-4E6E-8132-543E755C8C11}" presName="node" presStyleLbl="node1" presStyleIdx="2" presStyleCnt="7" custLinFactY="20513" custLinFactNeighborX="-1538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220402-85DE-4333-9D82-5CC8C8FB02D9}" type="pres">
      <dgm:prSet presAssocID="{BB446C2E-610A-467B-9E61-CE07EA73BAEB}" presName="sibTrans" presStyleCnt="0"/>
      <dgm:spPr/>
    </dgm:pt>
    <dgm:pt modelId="{9B3D0901-895E-434E-961A-5D985DDC110C}" type="pres">
      <dgm:prSet presAssocID="{5089A9FE-FBD7-41C2-8106-3EC6F1086B29}" presName="node" presStyleLbl="node1" presStyleIdx="3" presStyleCnt="7" custLinFactY="16667" custLinFactNeighborX="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95CB94-B1F9-4AEE-A730-F73F6D85FCAC}" type="pres">
      <dgm:prSet presAssocID="{F9CDEDDC-99E4-4E0B-9F7C-50B384C95F1D}" presName="sibTrans" presStyleCnt="0"/>
      <dgm:spPr/>
    </dgm:pt>
    <dgm:pt modelId="{D9C46A1F-AEA0-4FBB-9698-6342DBE73277}" type="pres">
      <dgm:prSet presAssocID="{11A8168C-947E-40BC-B62B-4E745C8190A9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5" presStyleCnt="7" custLinFactY="16667" custLinFactNeighborX="-1538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683924-0328-4C12-89CC-EB9BA7221743}" type="presOf" srcId="{3C297C07-3013-4EC8-8980-8A70595586D8}" destId="{A6424E0E-E837-4A9C-AA41-AE026FA17704}" srcOrd="0" destOrd="0" presId="urn:microsoft.com/office/officeart/2005/8/layout/default"/>
    <dgm:cxn modelId="{A7553E0A-C29C-46F4-9C2A-B7262DFFC63D}" type="presOf" srcId="{7670D10F-9632-4633-A706-8F76E1B895ED}" destId="{E678F170-A34B-4AFB-B58A-7B4884C55ADD}" srcOrd="0" destOrd="0" presId="urn:microsoft.com/office/officeart/2005/8/layout/default"/>
    <dgm:cxn modelId="{5D4CC671-BEB6-4B95-B1A8-2A78B762EB7B}" type="presOf" srcId="{5089A9FE-FBD7-41C2-8106-3EC6F1086B29}" destId="{9B3D0901-895E-434E-961A-5D985DDC110C}" srcOrd="0" destOrd="0" presId="urn:microsoft.com/office/officeart/2005/8/layout/default"/>
    <dgm:cxn modelId="{6B9BF861-99F5-4DD7-97E6-73BBB8517004}" type="presOf" srcId="{5868930C-4AD4-4658-9A01-7E0C440E0762}" destId="{DD1DBEB3-060B-451F-8B97-F2A8B528BD90}" srcOrd="0" destOrd="0" presId="urn:microsoft.com/office/officeart/2005/8/layout/default"/>
    <dgm:cxn modelId="{FD174C76-D8AC-4136-8D1F-CF50B22506F9}" srcId="{3C297C07-3013-4EC8-8980-8A70595586D8}" destId="{11A8168C-947E-40BC-B62B-4E745C8190A9}" srcOrd="4" destOrd="0" parTransId="{E84FDBFB-D38E-4B73-8F75-7312EF4D8994}" sibTransId="{D39C1763-8043-45A7-A3D7-CCB9C759D604}"/>
    <dgm:cxn modelId="{747B2DC3-9738-4745-8BF2-7289E8DA04F3}" srcId="{3C297C07-3013-4EC8-8980-8A70595586D8}" destId="{7670D10F-9632-4633-A706-8F76E1B895ED}" srcOrd="5" destOrd="0" parTransId="{E30AF8E8-5319-4D53-ACF7-4D22B235B5C6}" sibTransId="{63D4C92B-FB7C-4C3E-89AB-28111F2CF9A7}"/>
    <dgm:cxn modelId="{BCD7744B-AF85-4B6F-BF64-10337BEE6F7E}" type="presOf" srcId="{5DEF2621-433A-4E6E-8132-543E755C8C11}" destId="{F969A04F-CF87-46C9-9333-702F816E95F3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161A65FB-7614-4D5D-9BE1-2B8B08F1326E}" srcId="{3C297C07-3013-4EC8-8980-8A70595586D8}" destId="{5DEF2621-433A-4E6E-8132-543E755C8C11}" srcOrd="2" destOrd="0" parTransId="{AC0ACEC5-0388-42F0-A682-FF200E4A7BCC}" sibTransId="{BB446C2E-610A-467B-9E61-CE07EA73BAEB}"/>
    <dgm:cxn modelId="{702C46C4-5B3C-4DD1-B881-67BC53AE0C28}" srcId="{3C297C07-3013-4EC8-8980-8A70595586D8}" destId="{5089A9FE-FBD7-41C2-8106-3EC6F1086B29}" srcOrd="3" destOrd="0" parTransId="{7D27D41A-8F61-4854-A147-F7DA34F18C8E}" sibTransId="{F9CDEDDC-99E4-4E0B-9F7C-50B384C95F1D}"/>
    <dgm:cxn modelId="{DBFB5DBE-8DD1-4DDA-8169-0B7C8A3CEB2F}" type="presOf" srcId="{DFB0BED0-C51A-4B69-827D-69914DCAA4E2}" destId="{D4FA4A3E-3C9F-428A-A8AB-E7F4FD05F342}" srcOrd="0" destOrd="0" presId="urn:microsoft.com/office/officeart/2005/8/layout/default"/>
    <dgm:cxn modelId="{79210CA0-8001-4DF7-88BA-AF413275DE10}" type="presOf" srcId="{88DABE2D-DAEB-4710-ACF6-66319DEB0521}" destId="{DF26F203-3612-4D68-80A1-A8963197A2CA}" srcOrd="0" destOrd="0" presId="urn:microsoft.com/office/officeart/2005/8/layout/default"/>
    <dgm:cxn modelId="{AA6A7805-734A-4F66-A8AE-27BDB8298BBA}" type="presOf" srcId="{11A8168C-947E-40BC-B62B-4E745C8190A9}" destId="{D9C46A1F-AEA0-4FBB-9698-6342DBE73277}" srcOrd="0" destOrd="0" presId="urn:microsoft.com/office/officeart/2005/8/layout/default"/>
    <dgm:cxn modelId="{5601A897-48A7-462D-BF93-7309B56645F2}" srcId="{3C297C07-3013-4EC8-8980-8A70595586D8}" destId="{5868930C-4AD4-4658-9A01-7E0C440E0762}" srcOrd="6" destOrd="0" parTransId="{F8104A6B-D1D1-4D99-9FA7-1674522802F1}" sibTransId="{CF29183E-BE3D-4301-965D-37EE7930B502}"/>
    <dgm:cxn modelId="{AC16ABCC-BBB7-4CA7-AAF5-91A8F85A6C83}" srcId="{3C297C07-3013-4EC8-8980-8A70595586D8}" destId="{DFB0BED0-C51A-4B69-827D-69914DCAA4E2}" srcOrd="1" destOrd="0" parTransId="{0931103C-A09D-43D4-A42C-01428279A2E3}" sibTransId="{415DF2A5-BBA2-4B2C-8F14-41AACEA8DAAF}"/>
    <dgm:cxn modelId="{A158C53E-4D51-4739-B7B6-1C19BBD009DB}" type="presParOf" srcId="{A6424E0E-E837-4A9C-AA41-AE026FA17704}" destId="{DF26F203-3612-4D68-80A1-A8963197A2CA}" srcOrd="0" destOrd="0" presId="urn:microsoft.com/office/officeart/2005/8/layout/default"/>
    <dgm:cxn modelId="{E1F45335-CF8F-4C2C-8865-62ED0B2456C4}" type="presParOf" srcId="{A6424E0E-E837-4A9C-AA41-AE026FA17704}" destId="{1BB70626-BA6F-499B-A68E-FE4465FC278D}" srcOrd="1" destOrd="0" presId="urn:microsoft.com/office/officeart/2005/8/layout/default"/>
    <dgm:cxn modelId="{0AE107DE-1A3F-48DA-AF30-D5CCA93BAF19}" type="presParOf" srcId="{A6424E0E-E837-4A9C-AA41-AE026FA17704}" destId="{D4FA4A3E-3C9F-428A-A8AB-E7F4FD05F342}" srcOrd="2" destOrd="0" presId="urn:microsoft.com/office/officeart/2005/8/layout/default"/>
    <dgm:cxn modelId="{39CD0291-B141-4425-B823-CAE4C2453B8E}" type="presParOf" srcId="{A6424E0E-E837-4A9C-AA41-AE026FA17704}" destId="{8E662462-1406-46C6-AC59-E8F4B0E415F3}" srcOrd="3" destOrd="0" presId="urn:microsoft.com/office/officeart/2005/8/layout/default"/>
    <dgm:cxn modelId="{DAE81565-73A3-43A0-8A21-CD594BED50E7}" type="presParOf" srcId="{A6424E0E-E837-4A9C-AA41-AE026FA17704}" destId="{F969A04F-CF87-46C9-9333-702F816E95F3}" srcOrd="4" destOrd="0" presId="urn:microsoft.com/office/officeart/2005/8/layout/default"/>
    <dgm:cxn modelId="{1ABDDB9D-C642-4A88-BE8A-C0B1F8B731E2}" type="presParOf" srcId="{A6424E0E-E837-4A9C-AA41-AE026FA17704}" destId="{18220402-85DE-4333-9D82-5CC8C8FB02D9}" srcOrd="5" destOrd="0" presId="urn:microsoft.com/office/officeart/2005/8/layout/default"/>
    <dgm:cxn modelId="{D3306EC4-5D16-446A-B700-2C213A43BFB1}" type="presParOf" srcId="{A6424E0E-E837-4A9C-AA41-AE026FA17704}" destId="{9B3D0901-895E-434E-961A-5D985DDC110C}" srcOrd="6" destOrd="0" presId="urn:microsoft.com/office/officeart/2005/8/layout/default"/>
    <dgm:cxn modelId="{D89A5367-4664-43F4-92B7-79E0202407B6}" type="presParOf" srcId="{A6424E0E-E837-4A9C-AA41-AE026FA17704}" destId="{BA95CB94-B1F9-4AEE-A730-F73F6D85FCAC}" srcOrd="7" destOrd="0" presId="urn:microsoft.com/office/officeart/2005/8/layout/default"/>
    <dgm:cxn modelId="{0890EB67-4758-4F61-9306-8E434115F84F}" type="presParOf" srcId="{A6424E0E-E837-4A9C-AA41-AE026FA17704}" destId="{D9C46A1F-AEA0-4FBB-9698-6342DBE73277}" srcOrd="8" destOrd="0" presId="urn:microsoft.com/office/officeart/2005/8/layout/default"/>
    <dgm:cxn modelId="{35285FB5-8392-44E1-B92A-E92E68D36F7F}" type="presParOf" srcId="{A6424E0E-E837-4A9C-AA41-AE026FA17704}" destId="{3ABB8439-065C-4A5C-B2F4-607D51ECF4C0}" srcOrd="9" destOrd="0" presId="urn:microsoft.com/office/officeart/2005/8/layout/default"/>
    <dgm:cxn modelId="{A8972A3C-0B3F-4025-9EC2-C1BB5E0E411E}" type="presParOf" srcId="{A6424E0E-E837-4A9C-AA41-AE026FA17704}" destId="{E678F170-A34B-4AFB-B58A-7B4884C55ADD}" srcOrd="10" destOrd="0" presId="urn:microsoft.com/office/officeart/2005/8/layout/default"/>
    <dgm:cxn modelId="{94FF76F7-3576-4A17-8561-F767869AB189}" type="presParOf" srcId="{A6424E0E-E837-4A9C-AA41-AE026FA17704}" destId="{53459950-663F-48AD-A8C7-7F59B4B0B897}" srcOrd="11" destOrd="0" presId="urn:microsoft.com/office/officeart/2005/8/layout/default"/>
    <dgm:cxn modelId="{D97F6107-AD11-43FB-826B-B0AE77CF1ACD}" type="presParOf" srcId="{A6424E0E-E837-4A9C-AA41-AE026FA17704}" destId="{DD1DBEB3-060B-451F-8B97-F2A8B528BD90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6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Привет </a:t>
          </a:r>
          <a:r>
            <a:rPr lang="ru-RU" dirty="0" smtClean="0">
              <a:latin typeface="Cambria Math"/>
              <a:ea typeface="Cambria Math"/>
            </a:rPr>
            <a:t>&lt; при-</a:t>
          </a:r>
          <a:r>
            <a:rPr lang="ru-RU" dirty="0" err="1" smtClean="0">
              <a:latin typeface="Cambria Math"/>
              <a:ea typeface="Cambria Math"/>
            </a:rPr>
            <a:t>вет</a:t>
          </a:r>
          <a:r>
            <a:rPr lang="ru-RU" smtClean="0">
              <a:latin typeface="Cambria Math"/>
              <a:ea typeface="Cambria Math"/>
            </a:rPr>
            <a:t> – изречение, слово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- </a:t>
          </a:r>
          <a:r>
            <a:rPr lang="ru-RU" dirty="0" err="1" smtClean="0"/>
            <a:t>вет</a:t>
          </a:r>
          <a:r>
            <a:rPr lang="ru-RU" dirty="0" smtClean="0"/>
            <a:t> – говорить, изрекать 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Обет </a:t>
          </a:r>
          <a:r>
            <a:rPr lang="ru-RU" dirty="0" smtClean="0">
              <a:latin typeface="Cambria Math"/>
              <a:ea typeface="Cambria Math"/>
            </a:rPr>
            <a:t>&lt; об-</a:t>
          </a:r>
          <a:r>
            <a:rPr lang="ru-RU" dirty="0" err="1" smtClean="0">
              <a:latin typeface="Cambria Math"/>
              <a:ea typeface="Cambria Math"/>
            </a:rPr>
            <a:t>вет</a:t>
          </a:r>
          <a:r>
            <a:rPr lang="ru-RU" dirty="0" smtClean="0">
              <a:latin typeface="Cambria Math"/>
              <a:ea typeface="Cambria Math"/>
            </a:rPr>
            <a:t> – обещание – устное обещание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719D2FDC-CDDC-4DAF-983C-F404A4E3D331}">
      <dgm:prSet/>
      <dgm:spPr/>
      <dgm:t>
        <a:bodyPr/>
        <a:lstStyle/>
        <a:p>
          <a:r>
            <a:rPr lang="ru-RU" dirty="0" smtClean="0"/>
            <a:t>Вече – говорение, обмен мнениями</a:t>
          </a:r>
        </a:p>
        <a:p>
          <a:r>
            <a:rPr lang="ru-RU" dirty="0" smtClean="0"/>
            <a:t>Вещание, завещание, совещание</a:t>
          </a:r>
          <a:endParaRPr lang="ru-RU" dirty="0"/>
        </a:p>
      </dgm:t>
    </dgm:pt>
    <dgm:pt modelId="{C7283D44-5C1A-490B-9776-56C4EE87844D}" type="parTrans" cxnId="{E6BB8271-5F52-477A-9916-963F462F4333}">
      <dgm:prSet/>
      <dgm:spPr/>
    </dgm:pt>
    <dgm:pt modelId="{C53ECCC6-32E1-4127-855A-28B5C98D19A1}" type="sibTrans" cxnId="{E6BB8271-5F52-477A-9916-963F462F4333}">
      <dgm:prSet/>
      <dgm:spPr/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9C46A1F-AEA0-4FBB-9698-6342DBE73277}" type="pres">
      <dgm:prSet presAssocID="{11A8168C-947E-40BC-B62B-4E745C8190A9}" presName="node" presStyleLbl="node1" presStyleIdx="0" presStyleCnt="4" custLinFactX="9039" custLinFactY="18432" custLinFactNeighborX="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1" presStyleCnt="4" custLinFactX="-8006" custLinFactNeighborX="-100000" custLinFactNeighborY="73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0E779582-AAEB-4424-AE8E-E0965748FAA9}" type="pres">
      <dgm:prSet presAssocID="{719D2FDC-CDDC-4DAF-983C-F404A4E3D331}" presName="node" presStyleLbl="node1" presStyleIdx="2" presStyleCnt="4" custLinFactX="9039" custLinFactY="-9319" custLinFactNeighborX="10000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B82062-857E-4782-8989-0763A4F17789}" type="pres">
      <dgm:prSet presAssocID="{C53ECCC6-32E1-4127-855A-28B5C98D19A1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 custLinFactX="-8006" custLinFactNeighborX="-100000" custLinFactNeighborY="17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1" destOrd="0" parTransId="{E30AF8E8-5319-4D53-ACF7-4D22B235B5C6}" sibTransId="{63D4C92B-FB7C-4C3E-89AB-28111F2CF9A7}"/>
    <dgm:cxn modelId="{0666F00C-8B58-48C9-B3EE-661F29198A83}" type="presOf" srcId="{719D2FDC-CDDC-4DAF-983C-F404A4E3D331}" destId="{0E779582-AAEB-4424-AE8E-E0965748FAA9}" srcOrd="0" destOrd="0" presId="urn:microsoft.com/office/officeart/2005/8/layout/default"/>
    <dgm:cxn modelId="{FD174C76-D8AC-4136-8D1F-CF50B22506F9}" srcId="{3C297C07-3013-4EC8-8980-8A70595586D8}" destId="{11A8168C-947E-40BC-B62B-4E745C8190A9}" srcOrd="0" destOrd="0" parTransId="{E84FDBFB-D38E-4B73-8F75-7312EF4D8994}" sibTransId="{D39C1763-8043-45A7-A3D7-CCB9C759D604}"/>
    <dgm:cxn modelId="{EC45DD5B-5781-470D-80A3-50B788D51B18}" type="presOf" srcId="{3C297C07-3013-4EC8-8980-8A70595586D8}" destId="{A6424E0E-E837-4A9C-AA41-AE026FA17704}" srcOrd="0" destOrd="0" presId="urn:microsoft.com/office/officeart/2005/8/layout/default"/>
    <dgm:cxn modelId="{562AD8E9-1BE4-470D-ABDC-7B2993C3F06F}" type="presOf" srcId="{5868930C-4AD4-4658-9A01-7E0C440E0762}" destId="{DD1DBEB3-060B-451F-8B97-F2A8B528BD90}" srcOrd="0" destOrd="0" presId="urn:microsoft.com/office/officeart/2005/8/layout/default"/>
    <dgm:cxn modelId="{E6BB8271-5F52-477A-9916-963F462F4333}" srcId="{3C297C07-3013-4EC8-8980-8A70595586D8}" destId="{719D2FDC-CDDC-4DAF-983C-F404A4E3D331}" srcOrd="2" destOrd="0" parTransId="{C7283D44-5C1A-490B-9776-56C4EE87844D}" sibTransId="{C53ECCC6-32E1-4127-855A-28B5C98D19A1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E687ADBC-911F-43DC-8596-AEF0DC4D1B7D}" type="presOf" srcId="{11A8168C-947E-40BC-B62B-4E745C8190A9}" destId="{D9C46A1F-AEA0-4FBB-9698-6342DBE73277}" srcOrd="0" destOrd="0" presId="urn:microsoft.com/office/officeart/2005/8/layout/default"/>
    <dgm:cxn modelId="{A3EFBF3F-DCAA-463D-BEED-6EDC86C830EB}" type="presOf" srcId="{7670D10F-9632-4633-A706-8F76E1B895ED}" destId="{E678F170-A34B-4AFB-B58A-7B4884C55ADD}" srcOrd="0" destOrd="0" presId="urn:microsoft.com/office/officeart/2005/8/layout/default"/>
    <dgm:cxn modelId="{2B0C17EA-E976-46CA-B2DC-96244A0AFD4C}" type="presParOf" srcId="{A6424E0E-E837-4A9C-AA41-AE026FA17704}" destId="{D9C46A1F-AEA0-4FBB-9698-6342DBE73277}" srcOrd="0" destOrd="0" presId="urn:microsoft.com/office/officeart/2005/8/layout/default"/>
    <dgm:cxn modelId="{677BB299-6B5C-4998-BFFF-0E1975067359}" type="presParOf" srcId="{A6424E0E-E837-4A9C-AA41-AE026FA17704}" destId="{3ABB8439-065C-4A5C-B2F4-607D51ECF4C0}" srcOrd="1" destOrd="0" presId="urn:microsoft.com/office/officeart/2005/8/layout/default"/>
    <dgm:cxn modelId="{8ADE9809-7DB4-4540-9A5E-522C8A0765BD}" type="presParOf" srcId="{A6424E0E-E837-4A9C-AA41-AE026FA17704}" destId="{E678F170-A34B-4AFB-B58A-7B4884C55ADD}" srcOrd="2" destOrd="0" presId="urn:microsoft.com/office/officeart/2005/8/layout/default"/>
    <dgm:cxn modelId="{507639FB-6BB4-46F9-9531-13BA74ED23FE}" type="presParOf" srcId="{A6424E0E-E837-4A9C-AA41-AE026FA17704}" destId="{53459950-663F-48AD-A8C7-7F59B4B0B897}" srcOrd="3" destOrd="0" presId="urn:microsoft.com/office/officeart/2005/8/layout/default"/>
    <dgm:cxn modelId="{1BA4DA0A-19B7-4520-A349-9ACF9D49610A}" type="presParOf" srcId="{A6424E0E-E837-4A9C-AA41-AE026FA17704}" destId="{0E779582-AAEB-4424-AE8E-E0965748FAA9}" srcOrd="4" destOrd="0" presId="urn:microsoft.com/office/officeart/2005/8/layout/default"/>
    <dgm:cxn modelId="{B5B253DB-4368-42D6-B05A-541A86FA6812}" type="presParOf" srcId="{A6424E0E-E837-4A9C-AA41-AE026FA17704}" destId="{E8B82062-857E-4782-8989-0763A4F17789}" srcOrd="5" destOrd="0" presId="urn:microsoft.com/office/officeart/2005/8/layout/default"/>
    <dgm:cxn modelId="{D06AA291-BA7C-41CC-AE85-62939272878D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7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err="1" smtClean="0"/>
            <a:t>Добъ</a:t>
          </a:r>
          <a:r>
            <a:rPr lang="ru-RU" dirty="0" smtClean="0"/>
            <a:t> (слав) – годный, подходящий</a:t>
          </a:r>
          <a:r>
            <a:rPr lang="ru-RU" dirty="0" smtClean="0">
              <a:latin typeface="Cambria Math"/>
              <a:ea typeface="Cambria Math"/>
            </a:rPr>
            <a:t>&gt;доброкачественный, добротный&gt;добрый, милосердный</a:t>
          </a:r>
        </a:p>
        <a:p>
          <a:r>
            <a:rPr lang="ru-RU" dirty="0" err="1" smtClean="0">
              <a:latin typeface="Cambria Math"/>
              <a:ea typeface="Cambria Math"/>
            </a:rPr>
            <a:t>Доб</a:t>
          </a:r>
          <a:r>
            <a:rPr lang="ru-RU" dirty="0" smtClean="0">
              <a:latin typeface="Cambria Math"/>
              <a:ea typeface="Cambria Math"/>
            </a:rPr>
            <a:t>-парень – хороший, красивый парень</a:t>
          </a:r>
        </a:p>
        <a:p>
          <a:r>
            <a:rPr lang="ru-RU" dirty="0" smtClean="0">
              <a:latin typeface="Cambria Math"/>
              <a:ea typeface="Cambria Math"/>
            </a:rPr>
            <a:t>Удобный – годный, подходящий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Добрый – расположенный к людям, отзывчивый</a:t>
          </a:r>
        </a:p>
        <a:p>
          <a:r>
            <a:rPr lang="ru-RU" dirty="0" err="1" smtClean="0"/>
            <a:t>Доб+р+ый</a:t>
          </a:r>
          <a:endParaRPr lang="ru-RU" dirty="0" smtClean="0"/>
        </a:p>
        <a:p>
          <a:r>
            <a:rPr lang="ru-RU" dirty="0" smtClean="0"/>
            <a:t>Доблесть – отвага, мужество, геройство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доблий</a:t>
          </a:r>
          <a:r>
            <a:rPr lang="ru-RU" dirty="0" smtClean="0">
              <a:latin typeface="Cambria Math"/>
              <a:ea typeface="Cambria Math"/>
            </a:rPr>
            <a:t>-годный&gt;способный на какие-то действия&gt;сильный&gt;доблестный</a:t>
          </a:r>
          <a:endParaRPr lang="ru-RU" dirty="0" smtClean="0"/>
        </a:p>
        <a:p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Сдоба – молоко, яйца, масло, добавляемы в тесто</a:t>
          </a:r>
        </a:p>
        <a:p>
          <a:r>
            <a:rPr lang="ru-RU" dirty="0" smtClean="0"/>
            <a:t>Сдоба</a:t>
          </a:r>
          <a:r>
            <a:rPr lang="ru-RU" dirty="0" smtClean="0">
              <a:latin typeface="Cambria Math"/>
              <a:ea typeface="Cambria Math"/>
            </a:rPr>
            <a:t>&lt;сдобрить- добавить того, что годно, подходит для улучшения </a:t>
          </a:r>
        </a:p>
        <a:p>
          <a:r>
            <a:rPr lang="ru-RU" dirty="0" smtClean="0">
              <a:latin typeface="Cambria Math"/>
              <a:ea typeface="Cambria Math"/>
            </a:rPr>
            <a:t>Снадобье – первоначально – приправа к еде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Надо</a:t>
          </a:r>
          <a:r>
            <a:rPr lang="ru-RU" dirty="0" smtClean="0">
              <a:latin typeface="Cambria Math"/>
              <a:ea typeface="Cambria Math"/>
            </a:rPr>
            <a:t>&lt;надобно&lt;</a:t>
          </a:r>
          <a:r>
            <a:rPr lang="ru-RU" dirty="0" err="1" smtClean="0">
              <a:latin typeface="Cambria Math"/>
              <a:ea typeface="Cambria Math"/>
            </a:rPr>
            <a:t>на+доба</a:t>
          </a:r>
          <a:r>
            <a:rPr lang="ru-RU" dirty="0" smtClean="0">
              <a:latin typeface="Cambria Math"/>
              <a:ea typeface="Cambria Math"/>
            </a:rPr>
            <a:t> – подходящее время &gt; нужное время &gt; нужда</a:t>
          </a:r>
        </a:p>
        <a:p>
          <a:r>
            <a:rPr lang="ru-RU" dirty="0" smtClean="0">
              <a:latin typeface="Cambria Math"/>
              <a:ea typeface="Cambria Math"/>
            </a:rPr>
            <a:t>Подобие &lt; </a:t>
          </a:r>
          <a:r>
            <a:rPr lang="ru-RU" dirty="0" err="1" smtClean="0">
              <a:latin typeface="Cambria Math"/>
              <a:ea typeface="Cambria Math"/>
            </a:rPr>
            <a:t>подоба</a:t>
          </a:r>
          <a:r>
            <a:rPr lang="ru-RU" dirty="0" smtClean="0">
              <a:latin typeface="Cambria Math"/>
              <a:ea typeface="Cambria Math"/>
            </a:rPr>
            <a:t> &lt; </a:t>
          </a:r>
          <a:r>
            <a:rPr lang="ru-RU" dirty="0" err="1" smtClean="0">
              <a:latin typeface="Cambria Math"/>
              <a:ea typeface="Cambria Math"/>
            </a:rPr>
            <a:t>по+доба</a:t>
          </a:r>
          <a:r>
            <a:rPr lang="ru-RU" dirty="0" smtClean="0">
              <a:latin typeface="Cambria Math"/>
              <a:ea typeface="Cambria Math"/>
            </a:rPr>
            <a:t> – пора, выгода &gt; то, что подходит, соответствует &gt; нечто похожее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2FC6611C-46B9-4DBE-9E67-A7E8B7811EE1}" type="presOf" srcId="{3C297C07-3013-4EC8-8980-8A70595586D8}" destId="{A6424E0E-E837-4A9C-AA41-AE026FA17704}" srcOrd="0" destOrd="0" presId="urn:microsoft.com/office/officeart/2005/8/layout/default"/>
    <dgm:cxn modelId="{03FEDB03-9B8A-4E75-92B5-5FF55A68B98D}" type="presOf" srcId="{11A8168C-947E-40BC-B62B-4E745C8190A9}" destId="{D9C46A1F-AEA0-4FBB-9698-6342DBE73277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B9C431BB-9429-4C15-BAEB-8BEB6191426A}" type="presOf" srcId="{88DABE2D-DAEB-4710-ACF6-66319DEB0521}" destId="{DF26F203-3612-4D68-80A1-A8963197A2CA}" srcOrd="0" destOrd="0" presId="urn:microsoft.com/office/officeart/2005/8/layout/default"/>
    <dgm:cxn modelId="{B154338D-49F4-485F-82CB-D20AC5A989B7}" type="presOf" srcId="{7670D10F-9632-4633-A706-8F76E1B895ED}" destId="{E678F170-A34B-4AFB-B58A-7B4884C55ADD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398B9838-1FBD-42AD-8CBA-7BE1AD557FD1}" type="presOf" srcId="{5868930C-4AD4-4658-9A01-7E0C440E0762}" destId="{DD1DBEB3-060B-451F-8B97-F2A8B528BD90}" srcOrd="0" destOrd="0" presId="urn:microsoft.com/office/officeart/2005/8/layout/default"/>
    <dgm:cxn modelId="{A2807342-2B73-4E45-B875-2E063A6C4D50}" type="presParOf" srcId="{A6424E0E-E837-4A9C-AA41-AE026FA17704}" destId="{DF26F203-3612-4D68-80A1-A8963197A2CA}" srcOrd="0" destOrd="0" presId="urn:microsoft.com/office/officeart/2005/8/layout/default"/>
    <dgm:cxn modelId="{ABD4A575-85DD-4B63-B0F9-25F73077B1AC}" type="presParOf" srcId="{A6424E0E-E837-4A9C-AA41-AE026FA17704}" destId="{1BB70626-BA6F-499B-A68E-FE4465FC278D}" srcOrd="1" destOrd="0" presId="urn:microsoft.com/office/officeart/2005/8/layout/default"/>
    <dgm:cxn modelId="{5F188608-03B7-4BB7-89F6-115C428A4C8F}" type="presParOf" srcId="{A6424E0E-E837-4A9C-AA41-AE026FA17704}" destId="{D9C46A1F-AEA0-4FBB-9698-6342DBE73277}" srcOrd="2" destOrd="0" presId="urn:microsoft.com/office/officeart/2005/8/layout/default"/>
    <dgm:cxn modelId="{C561D385-6FA8-4880-AD39-BB5E7E385C6C}" type="presParOf" srcId="{A6424E0E-E837-4A9C-AA41-AE026FA17704}" destId="{3ABB8439-065C-4A5C-B2F4-607D51ECF4C0}" srcOrd="3" destOrd="0" presId="urn:microsoft.com/office/officeart/2005/8/layout/default"/>
    <dgm:cxn modelId="{6528068B-DC80-4F91-B742-C051C24BA2DE}" type="presParOf" srcId="{A6424E0E-E837-4A9C-AA41-AE026FA17704}" destId="{E678F170-A34B-4AFB-B58A-7B4884C55ADD}" srcOrd="4" destOrd="0" presId="urn:microsoft.com/office/officeart/2005/8/layout/default"/>
    <dgm:cxn modelId="{5C92D5A4-7B9B-4898-8FE6-DF7B79C42961}" type="presParOf" srcId="{A6424E0E-E837-4A9C-AA41-AE026FA17704}" destId="{53459950-663F-48AD-A8C7-7F59B4B0B897}" srcOrd="5" destOrd="0" presId="urn:microsoft.com/office/officeart/2005/8/layout/default"/>
    <dgm:cxn modelId="{2D264365-E8C3-4C35-A26B-C4188CE636FE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8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72324E5-6282-4294-BD27-BD7BE761E559}">
      <dgm:prSet phldrT="[Текст]"/>
      <dgm:spPr/>
      <dgm:t>
        <a:bodyPr/>
        <a:lstStyle/>
        <a:p>
          <a:r>
            <a:rPr lang="ru-RU" dirty="0" smtClean="0"/>
            <a:t>жить</a:t>
          </a:r>
          <a:endParaRPr lang="ru-RU" dirty="0"/>
        </a:p>
      </dgm:t>
    </dgm:pt>
    <dgm:pt modelId="{0F68F82C-D9D4-4E40-8721-52B8B3A41A8B}" type="parTrans" cxnId="{08C2F25E-954C-46C2-9869-0A384B452284}">
      <dgm:prSet/>
      <dgm:spPr/>
      <dgm:t>
        <a:bodyPr/>
        <a:lstStyle/>
        <a:p>
          <a:endParaRPr lang="ru-RU"/>
        </a:p>
      </dgm:t>
    </dgm:pt>
    <dgm:pt modelId="{EA3904FE-1607-45E4-93F7-F78FA1ED54D2}" type="sibTrans" cxnId="{08C2F25E-954C-46C2-9869-0A384B452284}">
      <dgm:prSet/>
      <dgm:spPr/>
      <dgm:t>
        <a:bodyPr/>
        <a:lstStyle/>
        <a:p>
          <a:endParaRPr lang="ru-RU"/>
        </a:p>
      </dgm:t>
    </dgm:pt>
    <dgm:pt modelId="{D8F9AA6A-CCBE-47ED-B43C-B29A06847268}">
      <dgm:prSet phldrT="[Текст]" custT="1"/>
      <dgm:spPr/>
      <dgm:t>
        <a:bodyPr/>
        <a:lstStyle/>
        <a:p>
          <a:r>
            <a:rPr lang="ru-RU" sz="1600" dirty="0" smtClean="0"/>
            <a:t>Живот – жизнь, существование: не щадя живота своего</a:t>
          </a:r>
          <a:endParaRPr lang="ru-RU" sz="1600" dirty="0"/>
        </a:p>
      </dgm:t>
    </dgm:pt>
    <dgm:pt modelId="{C9FD0887-4575-4D2A-814E-017F369E33B1}" type="parTrans" cxnId="{FEA0B247-ACF1-4AF5-AD51-18067A09890C}">
      <dgm:prSet/>
      <dgm:spPr/>
      <dgm:t>
        <a:bodyPr/>
        <a:lstStyle/>
        <a:p>
          <a:endParaRPr lang="ru-RU"/>
        </a:p>
      </dgm:t>
    </dgm:pt>
    <dgm:pt modelId="{F71CDC79-A787-41DD-B17E-9E756EB14B02}" type="sibTrans" cxnId="{FEA0B247-ACF1-4AF5-AD51-18067A09890C}">
      <dgm:prSet/>
      <dgm:spPr/>
      <dgm:t>
        <a:bodyPr/>
        <a:lstStyle/>
        <a:p>
          <a:endParaRPr lang="ru-RU"/>
        </a:p>
      </dgm:t>
    </dgm:pt>
    <dgm:pt modelId="{69DB608D-DD68-478C-B8B9-1C8ADEC80AB3}">
      <dgm:prSet phldrT="[Текст]" custT="1"/>
      <dgm:spPr/>
      <dgm:t>
        <a:bodyPr/>
        <a:lstStyle/>
        <a:p>
          <a:r>
            <a:rPr lang="ru-RU" sz="1600" dirty="0" smtClean="0"/>
            <a:t>Животное – всякое живое существование, исключая растения </a:t>
          </a:r>
          <a:r>
            <a:rPr lang="ru-RU" sz="1600" dirty="0" smtClean="0">
              <a:latin typeface="Cambria Math"/>
              <a:ea typeface="Cambria Math"/>
            </a:rPr>
            <a:t>&lt; живот</a:t>
          </a:r>
          <a:endParaRPr lang="ru-RU" sz="1600" dirty="0"/>
        </a:p>
      </dgm:t>
    </dgm:pt>
    <dgm:pt modelId="{08BDD8E9-81BE-43C7-BD30-9CC3F77E8A1A}" type="parTrans" cxnId="{B5063EB4-D9EA-4C77-9977-6D98B8B5025D}">
      <dgm:prSet/>
      <dgm:spPr/>
      <dgm:t>
        <a:bodyPr/>
        <a:lstStyle/>
        <a:p>
          <a:endParaRPr lang="ru-RU"/>
        </a:p>
      </dgm:t>
    </dgm:pt>
    <dgm:pt modelId="{E138F60A-E13B-4C2E-AD56-82C40CE8270A}" type="sibTrans" cxnId="{B5063EB4-D9EA-4C77-9977-6D98B8B5025D}">
      <dgm:prSet/>
      <dgm:spPr/>
      <dgm:t>
        <a:bodyPr/>
        <a:lstStyle/>
        <a:p>
          <a:endParaRPr lang="ru-RU"/>
        </a:p>
      </dgm:t>
    </dgm:pt>
    <dgm:pt modelId="{EBBAA038-2F04-4608-B343-40B4127CE11A}">
      <dgm:prSet phldrT="[Текст]" custT="1"/>
      <dgm:spPr/>
      <dgm:t>
        <a:bodyPr/>
        <a:lstStyle/>
        <a:p>
          <a:r>
            <a:rPr lang="ru-RU" sz="1400" dirty="0" smtClean="0"/>
            <a:t>Жир – вещество, содержащееся в животных и растительных тканях</a:t>
          </a:r>
        </a:p>
        <a:p>
          <a:r>
            <a:rPr lang="ru-RU" sz="1400" dirty="0" smtClean="0">
              <a:latin typeface="Cambria Math"/>
              <a:ea typeface="Cambria Math"/>
            </a:rPr>
            <a:t>&lt; </a:t>
          </a:r>
          <a:r>
            <a:rPr lang="ru-RU" sz="1400" dirty="0" err="1" smtClean="0">
              <a:latin typeface="Cambria Math"/>
              <a:ea typeface="Cambria Math"/>
            </a:rPr>
            <a:t>жить+р</a:t>
          </a:r>
          <a:r>
            <a:rPr lang="ru-RU" sz="1400" dirty="0" smtClean="0">
              <a:latin typeface="Cambria Math"/>
              <a:ea typeface="Cambria Math"/>
            </a:rPr>
            <a:t> (пир, дар)- богатство, добро: </a:t>
          </a:r>
          <a:r>
            <a:rPr lang="ru-RU" sz="1400" dirty="0" err="1" smtClean="0">
              <a:latin typeface="Cambria Math"/>
              <a:ea typeface="Cambria Math"/>
            </a:rPr>
            <a:t>Еа</a:t>
          </a:r>
          <a:r>
            <a:rPr lang="ru-RU" sz="1400" dirty="0" smtClean="0">
              <a:latin typeface="Cambria Math"/>
              <a:ea typeface="Cambria Math"/>
            </a:rPr>
            <a:t> чужом жире далеко не уедешь</a:t>
          </a:r>
          <a:endParaRPr lang="ru-RU" sz="1400" dirty="0"/>
        </a:p>
      </dgm:t>
    </dgm:pt>
    <dgm:pt modelId="{B67AB85B-C379-4D58-AED5-C3B1AFD5D45D}" type="parTrans" cxnId="{CA05A44A-EB95-48F6-BE86-6ED0B93ADF6B}">
      <dgm:prSet/>
      <dgm:spPr/>
      <dgm:t>
        <a:bodyPr/>
        <a:lstStyle/>
        <a:p>
          <a:endParaRPr lang="ru-RU"/>
        </a:p>
      </dgm:t>
    </dgm:pt>
    <dgm:pt modelId="{24DAA877-9B3E-4B7D-B6EF-6A64AAD8E9FD}" type="sibTrans" cxnId="{CA05A44A-EB95-48F6-BE86-6ED0B93ADF6B}">
      <dgm:prSet/>
      <dgm:spPr/>
      <dgm:t>
        <a:bodyPr/>
        <a:lstStyle/>
        <a:p>
          <a:endParaRPr lang="ru-RU"/>
        </a:p>
      </dgm:t>
    </dgm:pt>
    <dgm:pt modelId="{61470A56-D9F5-4D10-B22E-68516F8A2CB6}">
      <dgm:prSet/>
      <dgm:spPr/>
      <dgm:t>
        <a:bodyPr/>
        <a:lstStyle/>
        <a:p>
          <a:r>
            <a:rPr lang="ru-RU" dirty="0" smtClean="0"/>
            <a:t>Жировать – нагуливать жир, кормиться; жить  в богатстве и безделье </a:t>
          </a:r>
          <a:endParaRPr lang="ru-RU" dirty="0"/>
        </a:p>
      </dgm:t>
    </dgm:pt>
    <dgm:pt modelId="{12E78E5E-9910-4315-80C0-8AD6CA75EE14}" type="parTrans" cxnId="{11179F5B-E24F-4F52-88A3-223683FFB0AC}">
      <dgm:prSet/>
      <dgm:spPr/>
      <dgm:t>
        <a:bodyPr/>
        <a:lstStyle/>
        <a:p>
          <a:endParaRPr lang="ru-RU"/>
        </a:p>
      </dgm:t>
    </dgm:pt>
    <dgm:pt modelId="{F7897BE2-3532-406C-9FAE-6C5188E0C028}" type="sibTrans" cxnId="{11179F5B-E24F-4F52-88A3-223683FFB0AC}">
      <dgm:prSet/>
      <dgm:spPr/>
    </dgm:pt>
    <dgm:pt modelId="{505BC6F3-0E91-4674-AAE8-ED2587267C67}">
      <dgm:prSet/>
      <dgm:spPr/>
      <dgm:t>
        <a:bodyPr/>
        <a:lstStyle/>
        <a:p>
          <a:r>
            <a:rPr lang="ru-RU" dirty="0" smtClean="0"/>
            <a:t>Жировка – документ, по которому производится расчет за пользование чем-нибудь</a:t>
          </a:r>
          <a:endParaRPr lang="ru-RU" dirty="0"/>
        </a:p>
      </dgm:t>
    </dgm:pt>
    <dgm:pt modelId="{70648D1C-CB8F-40E4-A984-5442CE91F1A1}" type="parTrans" cxnId="{2DBDC05A-5AD3-4093-82C3-CA23F4BD0642}">
      <dgm:prSet/>
      <dgm:spPr/>
      <dgm:t>
        <a:bodyPr/>
        <a:lstStyle/>
        <a:p>
          <a:endParaRPr lang="ru-RU"/>
        </a:p>
      </dgm:t>
    </dgm:pt>
    <dgm:pt modelId="{24C121C1-511B-4DC4-9236-DF9C8463C37D}" type="sibTrans" cxnId="{2DBDC05A-5AD3-4093-82C3-CA23F4BD0642}">
      <dgm:prSet/>
      <dgm:spPr/>
    </dgm:pt>
    <dgm:pt modelId="{08EF666F-01F4-4B33-89F8-425E8B878BCC}">
      <dgm:prSet custT="1"/>
      <dgm:spPr/>
      <dgm:t>
        <a:bodyPr/>
        <a:lstStyle/>
        <a:p>
          <a:r>
            <a:rPr lang="ru-RU" sz="1400" dirty="0" smtClean="0"/>
            <a:t>Жито – хлебный злак</a:t>
          </a:r>
          <a:r>
            <a:rPr lang="ru-RU" sz="1400" dirty="0" smtClean="0">
              <a:latin typeface="Cambria Math"/>
              <a:ea typeface="Cambria Math"/>
            </a:rPr>
            <a:t>&lt;</a:t>
          </a:r>
          <a:r>
            <a:rPr lang="ru-RU" sz="1400" dirty="0" err="1" smtClean="0">
              <a:latin typeface="Cambria Math"/>
              <a:ea typeface="Cambria Math"/>
            </a:rPr>
            <a:t>жить+т</a:t>
          </a:r>
          <a:r>
            <a:rPr lang="ru-RU" sz="1400" dirty="0" smtClean="0">
              <a:latin typeface="Cambria Math"/>
              <a:ea typeface="Cambria Math"/>
            </a:rPr>
            <a:t> (долото, тесто – то, чем живут, кормятся</a:t>
          </a:r>
          <a:r>
            <a:rPr lang="ru-RU" sz="1400" dirty="0" smtClean="0"/>
            <a:t> </a:t>
          </a:r>
          <a:endParaRPr lang="ru-RU" sz="1400" dirty="0"/>
        </a:p>
      </dgm:t>
    </dgm:pt>
    <dgm:pt modelId="{A58B1313-0A4C-4679-99FF-E2632BD7848D}" type="parTrans" cxnId="{6D63FE29-0768-4698-844B-14364BBA7D56}">
      <dgm:prSet/>
      <dgm:spPr/>
      <dgm:t>
        <a:bodyPr/>
        <a:lstStyle/>
        <a:p>
          <a:endParaRPr lang="ru-RU"/>
        </a:p>
      </dgm:t>
    </dgm:pt>
    <dgm:pt modelId="{C68808EF-65AF-454E-A4CA-3016D3A3AA36}" type="sibTrans" cxnId="{6D63FE29-0768-4698-844B-14364BBA7D56}">
      <dgm:prSet/>
      <dgm:spPr/>
    </dgm:pt>
    <dgm:pt modelId="{B82167E7-6660-4C03-8E94-8506B5FF59C1}">
      <dgm:prSet/>
      <dgm:spPr/>
      <dgm:t>
        <a:bodyPr/>
        <a:lstStyle/>
        <a:p>
          <a:r>
            <a:rPr lang="ru-RU" dirty="0" smtClean="0"/>
            <a:t>Иждивение (</a:t>
          </a:r>
          <a:r>
            <a:rPr lang="ru-RU" dirty="0" err="1" smtClean="0"/>
            <a:t>ст-сл</a:t>
          </a:r>
          <a:r>
            <a:rPr lang="ru-RU" dirty="0" smtClean="0"/>
            <a:t>) – обеспечение какого-либо лица средствами к существованию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иждити</a:t>
          </a:r>
          <a:r>
            <a:rPr lang="ru-RU" dirty="0" smtClean="0">
              <a:latin typeface="Cambria Math"/>
              <a:ea typeface="Cambria Math"/>
            </a:rPr>
            <a:t> (израсходовать, истратить&lt;</a:t>
          </a:r>
          <a:r>
            <a:rPr lang="ru-RU" dirty="0" err="1" smtClean="0">
              <a:latin typeface="Cambria Math"/>
              <a:ea typeface="Cambria Math"/>
            </a:rPr>
            <a:t>из+жити</a:t>
          </a:r>
          <a:r>
            <a:rPr lang="ru-RU" dirty="0" smtClean="0">
              <a:latin typeface="Cambria Math"/>
              <a:ea typeface="Cambria Math"/>
            </a:rPr>
            <a:t> – изживание, расходование</a:t>
          </a:r>
          <a:endParaRPr lang="ru-RU" dirty="0"/>
        </a:p>
      </dgm:t>
    </dgm:pt>
    <dgm:pt modelId="{24511FFE-7626-4087-839F-7D0109F353F6}" type="parTrans" cxnId="{6A90DC21-3BB4-483A-AA94-C675AE1CCD7A}">
      <dgm:prSet/>
      <dgm:spPr/>
      <dgm:t>
        <a:bodyPr/>
        <a:lstStyle/>
        <a:p>
          <a:endParaRPr lang="ru-RU"/>
        </a:p>
      </dgm:t>
    </dgm:pt>
    <dgm:pt modelId="{6E5AB515-5534-481A-9888-8E853B06D497}" type="sibTrans" cxnId="{6A90DC21-3BB4-483A-AA94-C675AE1CCD7A}">
      <dgm:prSet/>
      <dgm:spPr/>
    </dgm:pt>
    <dgm:pt modelId="{6B58110D-B2D4-4155-A843-D85CEC4DA6F0}" type="pres">
      <dgm:prSet presAssocID="{3C297C07-3013-4EC8-8980-8A70595586D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2C7908-2072-45B5-93AE-6C16FD6161C1}" type="pres">
      <dgm:prSet presAssocID="{172324E5-6282-4294-BD27-BD7BE761E559}" presName="root1" presStyleCnt="0"/>
      <dgm:spPr/>
    </dgm:pt>
    <dgm:pt modelId="{EC59E60A-B4D4-4072-9A01-967AB596AE7E}" type="pres">
      <dgm:prSet presAssocID="{172324E5-6282-4294-BD27-BD7BE761E559}" presName="LevelOneTextNode" presStyleLbl="node0" presStyleIdx="0" presStyleCnt="1" custScaleX="502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443E3F-D92D-437D-916E-AD3F168C066F}" type="pres">
      <dgm:prSet presAssocID="{172324E5-6282-4294-BD27-BD7BE761E559}" presName="level2hierChild" presStyleCnt="0"/>
      <dgm:spPr/>
    </dgm:pt>
    <dgm:pt modelId="{9C5AEB43-C2C2-490E-8B79-AAD986822AF7}" type="pres">
      <dgm:prSet presAssocID="{C9FD0887-4575-4D2A-814E-017F369E33B1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FF384E2C-47F8-4E15-B32D-5051A758458D}" type="pres">
      <dgm:prSet presAssocID="{C9FD0887-4575-4D2A-814E-017F369E33B1}" presName="connTx" presStyleLbl="parChTrans1D2" presStyleIdx="0" presStyleCnt="5"/>
      <dgm:spPr/>
      <dgm:t>
        <a:bodyPr/>
        <a:lstStyle/>
        <a:p>
          <a:endParaRPr lang="ru-RU"/>
        </a:p>
      </dgm:t>
    </dgm:pt>
    <dgm:pt modelId="{41C75291-9965-4792-ABD4-07F632B9D630}" type="pres">
      <dgm:prSet presAssocID="{D8F9AA6A-CCBE-47ED-B43C-B29A06847268}" presName="root2" presStyleCnt="0"/>
      <dgm:spPr/>
    </dgm:pt>
    <dgm:pt modelId="{047B2225-D05B-40A7-AFCA-9920537EE22A}" type="pres">
      <dgm:prSet presAssocID="{D8F9AA6A-CCBE-47ED-B43C-B29A06847268}" presName="LevelTwoTextNode" presStyleLbl="node2" presStyleIdx="0" presStyleCnt="5" custScaleY="777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5BDE660-AC68-401B-832B-E9E75E83B705}" type="pres">
      <dgm:prSet presAssocID="{D8F9AA6A-CCBE-47ED-B43C-B29A06847268}" presName="level3hierChild" presStyleCnt="0"/>
      <dgm:spPr/>
    </dgm:pt>
    <dgm:pt modelId="{275E4E0B-EEA8-488C-8561-044CE5DD3F02}" type="pres">
      <dgm:prSet presAssocID="{08BDD8E9-81BE-43C7-BD30-9CC3F77E8A1A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C7338B26-E40B-4E37-88EC-6790AC818785}" type="pres">
      <dgm:prSet presAssocID="{08BDD8E9-81BE-43C7-BD30-9CC3F77E8A1A}" presName="connTx" presStyleLbl="parChTrans1D2" presStyleIdx="1" presStyleCnt="5"/>
      <dgm:spPr/>
      <dgm:t>
        <a:bodyPr/>
        <a:lstStyle/>
        <a:p>
          <a:endParaRPr lang="ru-RU"/>
        </a:p>
      </dgm:t>
    </dgm:pt>
    <dgm:pt modelId="{B9CA9902-1125-4661-AB4A-6DE764C3EEE0}" type="pres">
      <dgm:prSet presAssocID="{69DB608D-DD68-478C-B8B9-1C8ADEC80AB3}" presName="root2" presStyleCnt="0"/>
      <dgm:spPr/>
    </dgm:pt>
    <dgm:pt modelId="{A237FC8E-0C16-443D-B882-F893D8B604C9}" type="pres">
      <dgm:prSet presAssocID="{69DB608D-DD68-478C-B8B9-1C8ADEC80AB3}" presName="LevelTwoTextNode" presStyleLbl="node2" presStyleIdx="1" presStyleCnt="5" custScaleY="789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EBAFC5-BD71-41C5-9ACB-55F61A0676E2}" type="pres">
      <dgm:prSet presAssocID="{69DB608D-DD68-478C-B8B9-1C8ADEC80AB3}" presName="level3hierChild" presStyleCnt="0"/>
      <dgm:spPr/>
    </dgm:pt>
    <dgm:pt modelId="{C34D22D8-5DE7-46CC-9B21-7203B88E6BE3}" type="pres">
      <dgm:prSet presAssocID="{B67AB85B-C379-4D58-AED5-C3B1AFD5D45D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08AC234C-045F-45FF-83C2-C8D2A7DBD550}" type="pres">
      <dgm:prSet presAssocID="{B67AB85B-C379-4D58-AED5-C3B1AFD5D45D}" presName="connTx" presStyleLbl="parChTrans1D2" presStyleIdx="2" presStyleCnt="5"/>
      <dgm:spPr/>
      <dgm:t>
        <a:bodyPr/>
        <a:lstStyle/>
        <a:p>
          <a:endParaRPr lang="ru-RU"/>
        </a:p>
      </dgm:t>
    </dgm:pt>
    <dgm:pt modelId="{D639710F-F5DA-49B4-A847-E580EAF03883}" type="pres">
      <dgm:prSet presAssocID="{EBBAA038-2F04-4608-B343-40B4127CE11A}" presName="root2" presStyleCnt="0"/>
      <dgm:spPr/>
    </dgm:pt>
    <dgm:pt modelId="{E171C89A-A23F-48EF-BFB4-B78AC9B9D208}" type="pres">
      <dgm:prSet presAssocID="{EBBAA038-2F04-4608-B343-40B4127CE11A}" presName="LevelTwoTextNode" presStyleLbl="node2" presStyleIdx="2" presStyleCnt="5" custScaleY="1401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AB43768-745A-4F8D-B37B-05D24862D8F4}" type="pres">
      <dgm:prSet presAssocID="{EBBAA038-2F04-4608-B343-40B4127CE11A}" presName="level3hierChild" presStyleCnt="0"/>
      <dgm:spPr/>
    </dgm:pt>
    <dgm:pt modelId="{2D09D334-7414-4656-A858-D6A52C3B6B81}" type="pres">
      <dgm:prSet presAssocID="{12E78E5E-9910-4315-80C0-8AD6CA75EE14}" presName="conn2-1" presStyleLbl="parChTrans1D3" presStyleIdx="0" presStyleCnt="2"/>
      <dgm:spPr/>
      <dgm:t>
        <a:bodyPr/>
        <a:lstStyle/>
        <a:p>
          <a:endParaRPr lang="ru-RU"/>
        </a:p>
      </dgm:t>
    </dgm:pt>
    <dgm:pt modelId="{60F3B18C-B07F-42FE-9FA2-B735C6ADA24F}" type="pres">
      <dgm:prSet presAssocID="{12E78E5E-9910-4315-80C0-8AD6CA75EE14}" presName="connTx" presStyleLbl="parChTrans1D3" presStyleIdx="0" presStyleCnt="2"/>
      <dgm:spPr/>
      <dgm:t>
        <a:bodyPr/>
        <a:lstStyle/>
        <a:p>
          <a:endParaRPr lang="ru-RU"/>
        </a:p>
      </dgm:t>
    </dgm:pt>
    <dgm:pt modelId="{620FA46A-F0B9-470F-A8EC-D077536A9CAC}" type="pres">
      <dgm:prSet presAssocID="{61470A56-D9F5-4D10-B22E-68516F8A2CB6}" presName="root2" presStyleCnt="0"/>
      <dgm:spPr/>
    </dgm:pt>
    <dgm:pt modelId="{36C39532-894F-4EA0-922B-86337733A75F}" type="pres">
      <dgm:prSet presAssocID="{61470A56-D9F5-4D10-B22E-68516F8A2CB6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49AA11F-B188-4B37-A53F-71DAC0EF5478}" type="pres">
      <dgm:prSet presAssocID="{61470A56-D9F5-4D10-B22E-68516F8A2CB6}" presName="level3hierChild" presStyleCnt="0"/>
      <dgm:spPr/>
    </dgm:pt>
    <dgm:pt modelId="{A9344E04-CB49-4FD3-B9A3-C0B6951B6922}" type="pres">
      <dgm:prSet presAssocID="{70648D1C-CB8F-40E4-A984-5442CE91F1A1}" presName="conn2-1" presStyleLbl="parChTrans1D3" presStyleIdx="1" presStyleCnt="2"/>
      <dgm:spPr/>
      <dgm:t>
        <a:bodyPr/>
        <a:lstStyle/>
        <a:p>
          <a:endParaRPr lang="ru-RU"/>
        </a:p>
      </dgm:t>
    </dgm:pt>
    <dgm:pt modelId="{51D7BDCE-9DF0-4EC0-B00E-A6CD2E8DE1B8}" type="pres">
      <dgm:prSet presAssocID="{70648D1C-CB8F-40E4-A984-5442CE91F1A1}" presName="connTx" presStyleLbl="parChTrans1D3" presStyleIdx="1" presStyleCnt="2"/>
      <dgm:spPr/>
      <dgm:t>
        <a:bodyPr/>
        <a:lstStyle/>
        <a:p>
          <a:endParaRPr lang="ru-RU"/>
        </a:p>
      </dgm:t>
    </dgm:pt>
    <dgm:pt modelId="{B95A41A0-8ED5-4315-8DAF-9D74A63B066E}" type="pres">
      <dgm:prSet presAssocID="{505BC6F3-0E91-4674-AAE8-ED2587267C67}" presName="root2" presStyleCnt="0"/>
      <dgm:spPr/>
    </dgm:pt>
    <dgm:pt modelId="{B8BD4503-AF31-4972-96C1-76E110C3732F}" type="pres">
      <dgm:prSet presAssocID="{505BC6F3-0E91-4674-AAE8-ED2587267C67}" presName="LevelTwoTextNode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17802F7-7511-448B-9587-A08D8F18CC2D}" type="pres">
      <dgm:prSet presAssocID="{505BC6F3-0E91-4674-AAE8-ED2587267C67}" presName="level3hierChild" presStyleCnt="0"/>
      <dgm:spPr/>
    </dgm:pt>
    <dgm:pt modelId="{5DAC4B87-8F6F-4064-9045-F31FBD6D5416}" type="pres">
      <dgm:prSet presAssocID="{A58B1313-0A4C-4679-99FF-E2632BD7848D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83750F1B-4865-454C-A766-19E3741BF747}" type="pres">
      <dgm:prSet presAssocID="{A58B1313-0A4C-4679-99FF-E2632BD7848D}" presName="connTx" presStyleLbl="parChTrans1D2" presStyleIdx="3" presStyleCnt="5"/>
      <dgm:spPr/>
      <dgm:t>
        <a:bodyPr/>
        <a:lstStyle/>
        <a:p>
          <a:endParaRPr lang="ru-RU"/>
        </a:p>
      </dgm:t>
    </dgm:pt>
    <dgm:pt modelId="{8E0A5454-D24F-4EED-8C0D-370D2F901B66}" type="pres">
      <dgm:prSet presAssocID="{08EF666F-01F4-4B33-89F8-425E8B878BCC}" presName="root2" presStyleCnt="0"/>
      <dgm:spPr/>
    </dgm:pt>
    <dgm:pt modelId="{CAA887BA-4D07-47CB-BF1B-91D1548EB981}" type="pres">
      <dgm:prSet presAssocID="{08EF666F-01F4-4B33-89F8-425E8B878BCC}" presName="LevelTwoTextNode" presStyleLbl="node2" presStyleIdx="3" presStyleCnt="5" custScaleY="595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9580045-FFE5-4B62-86A0-73886E7C25EC}" type="pres">
      <dgm:prSet presAssocID="{08EF666F-01F4-4B33-89F8-425E8B878BCC}" presName="level3hierChild" presStyleCnt="0"/>
      <dgm:spPr/>
    </dgm:pt>
    <dgm:pt modelId="{F8495D43-0BD3-44D4-95D1-BF36615E0F98}" type="pres">
      <dgm:prSet presAssocID="{24511FFE-7626-4087-839F-7D0109F353F6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5B835988-70C9-4DE9-BA81-18C5FFB1AC6A}" type="pres">
      <dgm:prSet presAssocID="{24511FFE-7626-4087-839F-7D0109F353F6}" presName="connTx" presStyleLbl="parChTrans1D2" presStyleIdx="4" presStyleCnt="5"/>
      <dgm:spPr/>
      <dgm:t>
        <a:bodyPr/>
        <a:lstStyle/>
        <a:p>
          <a:endParaRPr lang="ru-RU"/>
        </a:p>
      </dgm:t>
    </dgm:pt>
    <dgm:pt modelId="{62CE2870-2CD4-450A-B1A9-78DF80870EDB}" type="pres">
      <dgm:prSet presAssocID="{B82167E7-6660-4C03-8E94-8506B5FF59C1}" presName="root2" presStyleCnt="0"/>
      <dgm:spPr/>
    </dgm:pt>
    <dgm:pt modelId="{0767C0A1-FE37-4E37-BC99-392276FF9F22}" type="pres">
      <dgm:prSet presAssocID="{B82167E7-6660-4C03-8E94-8506B5FF59C1}" presName="LevelTwoTextNode" presStyleLbl="node2" presStyleIdx="4" presStyleCnt="5" custScaleX="193338" custScaleY="13416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9CC2959-C99D-4BA6-9C9F-43EA90964F5B}" type="pres">
      <dgm:prSet presAssocID="{B82167E7-6660-4C03-8E94-8506B5FF59C1}" presName="level3hierChild" presStyleCnt="0"/>
      <dgm:spPr/>
    </dgm:pt>
  </dgm:ptLst>
  <dgm:cxnLst>
    <dgm:cxn modelId="{A5244756-1FF5-479F-AC0F-CBABDC9EFC71}" type="presOf" srcId="{12E78E5E-9910-4315-80C0-8AD6CA75EE14}" destId="{60F3B18C-B07F-42FE-9FA2-B735C6ADA24F}" srcOrd="1" destOrd="0" presId="urn:microsoft.com/office/officeart/2008/layout/HorizontalMultiLevelHierarchy"/>
    <dgm:cxn modelId="{6D63FE29-0768-4698-844B-14364BBA7D56}" srcId="{172324E5-6282-4294-BD27-BD7BE761E559}" destId="{08EF666F-01F4-4B33-89F8-425E8B878BCC}" srcOrd="3" destOrd="0" parTransId="{A58B1313-0A4C-4679-99FF-E2632BD7848D}" sibTransId="{C68808EF-65AF-454E-A4CA-3016D3A3AA36}"/>
    <dgm:cxn modelId="{320E181F-0AB4-4D7B-97D7-05E8CC5E4143}" type="presOf" srcId="{08BDD8E9-81BE-43C7-BD30-9CC3F77E8A1A}" destId="{C7338B26-E40B-4E37-88EC-6790AC818785}" srcOrd="1" destOrd="0" presId="urn:microsoft.com/office/officeart/2008/layout/HorizontalMultiLevelHierarchy"/>
    <dgm:cxn modelId="{6C00384E-8AAD-4DD9-A7B8-CCCFFBE23ECA}" type="presOf" srcId="{3C297C07-3013-4EC8-8980-8A70595586D8}" destId="{6B58110D-B2D4-4155-A843-D85CEC4DA6F0}" srcOrd="0" destOrd="0" presId="urn:microsoft.com/office/officeart/2008/layout/HorizontalMultiLevelHierarchy"/>
    <dgm:cxn modelId="{390017B2-E2DF-455C-B307-D5A666022010}" type="presOf" srcId="{24511FFE-7626-4087-839F-7D0109F353F6}" destId="{F8495D43-0BD3-44D4-95D1-BF36615E0F98}" srcOrd="0" destOrd="0" presId="urn:microsoft.com/office/officeart/2008/layout/HorizontalMultiLevelHierarchy"/>
    <dgm:cxn modelId="{EA6B24BE-FD68-4DC0-BFD4-BB6A9BD9D130}" type="presOf" srcId="{C9FD0887-4575-4D2A-814E-017F369E33B1}" destId="{9C5AEB43-C2C2-490E-8B79-AAD986822AF7}" srcOrd="0" destOrd="0" presId="urn:microsoft.com/office/officeart/2008/layout/HorizontalMultiLevelHierarchy"/>
    <dgm:cxn modelId="{C39280BF-D591-4288-9995-C3B7152DE7E2}" type="presOf" srcId="{B82167E7-6660-4C03-8E94-8506B5FF59C1}" destId="{0767C0A1-FE37-4E37-BC99-392276FF9F22}" srcOrd="0" destOrd="0" presId="urn:microsoft.com/office/officeart/2008/layout/HorizontalMultiLevelHierarchy"/>
    <dgm:cxn modelId="{B5C9BA75-E2B7-41B5-A37F-369C304FDCB8}" type="presOf" srcId="{A58B1313-0A4C-4679-99FF-E2632BD7848D}" destId="{83750F1B-4865-454C-A766-19E3741BF747}" srcOrd="1" destOrd="0" presId="urn:microsoft.com/office/officeart/2008/layout/HorizontalMultiLevelHierarchy"/>
    <dgm:cxn modelId="{6A90DC21-3BB4-483A-AA94-C675AE1CCD7A}" srcId="{172324E5-6282-4294-BD27-BD7BE761E559}" destId="{B82167E7-6660-4C03-8E94-8506B5FF59C1}" srcOrd="4" destOrd="0" parTransId="{24511FFE-7626-4087-839F-7D0109F353F6}" sibTransId="{6E5AB515-5534-481A-9888-8E853B06D497}"/>
    <dgm:cxn modelId="{FB61CFB2-C2D4-420D-99C2-227DD1DB253F}" type="presOf" srcId="{505BC6F3-0E91-4674-AAE8-ED2587267C67}" destId="{B8BD4503-AF31-4972-96C1-76E110C3732F}" srcOrd="0" destOrd="0" presId="urn:microsoft.com/office/officeart/2008/layout/HorizontalMultiLevelHierarchy"/>
    <dgm:cxn modelId="{83816F10-84F3-4555-A2AB-98DC46E7F4E2}" type="presOf" srcId="{EBBAA038-2F04-4608-B343-40B4127CE11A}" destId="{E171C89A-A23F-48EF-BFB4-B78AC9B9D208}" srcOrd="0" destOrd="0" presId="urn:microsoft.com/office/officeart/2008/layout/HorizontalMultiLevelHierarchy"/>
    <dgm:cxn modelId="{B5063EB4-D9EA-4C77-9977-6D98B8B5025D}" srcId="{172324E5-6282-4294-BD27-BD7BE761E559}" destId="{69DB608D-DD68-478C-B8B9-1C8ADEC80AB3}" srcOrd="1" destOrd="0" parTransId="{08BDD8E9-81BE-43C7-BD30-9CC3F77E8A1A}" sibTransId="{E138F60A-E13B-4C2E-AD56-82C40CE8270A}"/>
    <dgm:cxn modelId="{C8C5186A-F1CD-4408-AAEF-2E46F2658DEB}" type="presOf" srcId="{D8F9AA6A-CCBE-47ED-B43C-B29A06847268}" destId="{047B2225-D05B-40A7-AFCA-9920537EE22A}" srcOrd="0" destOrd="0" presId="urn:microsoft.com/office/officeart/2008/layout/HorizontalMultiLevelHierarchy"/>
    <dgm:cxn modelId="{8CF1461A-558B-4640-B5E8-A76DFADA523B}" type="presOf" srcId="{70648D1C-CB8F-40E4-A984-5442CE91F1A1}" destId="{51D7BDCE-9DF0-4EC0-B00E-A6CD2E8DE1B8}" srcOrd="1" destOrd="0" presId="urn:microsoft.com/office/officeart/2008/layout/HorizontalMultiLevelHierarchy"/>
    <dgm:cxn modelId="{10FDEF72-071E-41F2-BD5B-2FD8026923A4}" type="presOf" srcId="{08BDD8E9-81BE-43C7-BD30-9CC3F77E8A1A}" destId="{275E4E0B-EEA8-488C-8561-044CE5DD3F02}" srcOrd="0" destOrd="0" presId="urn:microsoft.com/office/officeart/2008/layout/HorizontalMultiLevelHierarchy"/>
    <dgm:cxn modelId="{11179F5B-E24F-4F52-88A3-223683FFB0AC}" srcId="{EBBAA038-2F04-4608-B343-40B4127CE11A}" destId="{61470A56-D9F5-4D10-B22E-68516F8A2CB6}" srcOrd="0" destOrd="0" parTransId="{12E78E5E-9910-4315-80C0-8AD6CA75EE14}" sibTransId="{F7897BE2-3532-406C-9FAE-6C5188E0C028}"/>
    <dgm:cxn modelId="{08C2F25E-954C-46C2-9869-0A384B452284}" srcId="{3C297C07-3013-4EC8-8980-8A70595586D8}" destId="{172324E5-6282-4294-BD27-BD7BE761E559}" srcOrd="0" destOrd="0" parTransId="{0F68F82C-D9D4-4E40-8721-52B8B3A41A8B}" sibTransId="{EA3904FE-1607-45E4-93F7-F78FA1ED54D2}"/>
    <dgm:cxn modelId="{F6D49411-ADFC-480C-A3C5-C6F69F9B5D61}" type="presOf" srcId="{69DB608D-DD68-478C-B8B9-1C8ADEC80AB3}" destId="{A237FC8E-0C16-443D-B882-F893D8B604C9}" srcOrd="0" destOrd="0" presId="urn:microsoft.com/office/officeart/2008/layout/HorizontalMultiLevelHierarchy"/>
    <dgm:cxn modelId="{2DBDC05A-5AD3-4093-82C3-CA23F4BD0642}" srcId="{EBBAA038-2F04-4608-B343-40B4127CE11A}" destId="{505BC6F3-0E91-4674-AAE8-ED2587267C67}" srcOrd="1" destOrd="0" parTransId="{70648D1C-CB8F-40E4-A984-5442CE91F1A1}" sibTransId="{24C121C1-511B-4DC4-9236-DF9C8463C37D}"/>
    <dgm:cxn modelId="{CA05A44A-EB95-48F6-BE86-6ED0B93ADF6B}" srcId="{172324E5-6282-4294-BD27-BD7BE761E559}" destId="{EBBAA038-2F04-4608-B343-40B4127CE11A}" srcOrd="2" destOrd="0" parTransId="{B67AB85B-C379-4D58-AED5-C3B1AFD5D45D}" sibTransId="{24DAA877-9B3E-4B7D-B6EF-6A64AAD8E9FD}"/>
    <dgm:cxn modelId="{045F94B3-9EA8-4149-B289-4DAA70414503}" type="presOf" srcId="{B67AB85B-C379-4D58-AED5-C3B1AFD5D45D}" destId="{C34D22D8-5DE7-46CC-9B21-7203B88E6BE3}" srcOrd="0" destOrd="0" presId="urn:microsoft.com/office/officeart/2008/layout/HorizontalMultiLevelHierarchy"/>
    <dgm:cxn modelId="{23B4AD5A-E0BD-4668-B794-FD0E023A5319}" type="presOf" srcId="{A58B1313-0A4C-4679-99FF-E2632BD7848D}" destId="{5DAC4B87-8F6F-4064-9045-F31FBD6D5416}" srcOrd="0" destOrd="0" presId="urn:microsoft.com/office/officeart/2008/layout/HorizontalMultiLevelHierarchy"/>
    <dgm:cxn modelId="{4D52F9FD-B1E4-428E-86D0-958E3CC54FB6}" type="presOf" srcId="{C9FD0887-4575-4D2A-814E-017F369E33B1}" destId="{FF384E2C-47F8-4E15-B32D-5051A758458D}" srcOrd="1" destOrd="0" presId="urn:microsoft.com/office/officeart/2008/layout/HorizontalMultiLevelHierarchy"/>
    <dgm:cxn modelId="{15795BA2-BAD2-48C9-A71E-9B2D6FF3B1D3}" type="presOf" srcId="{B67AB85B-C379-4D58-AED5-C3B1AFD5D45D}" destId="{08AC234C-045F-45FF-83C2-C8D2A7DBD550}" srcOrd="1" destOrd="0" presId="urn:microsoft.com/office/officeart/2008/layout/HorizontalMultiLevelHierarchy"/>
    <dgm:cxn modelId="{1FB91AC4-8F73-4A43-AF8C-7125520F9F39}" type="presOf" srcId="{172324E5-6282-4294-BD27-BD7BE761E559}" destId="{EC59E60A-B4D4-4072-9A01-967AB596AE7E}" srcOrd="0" destOrd="0" presId="urn:microsoft.com/office/officeart/2008/layout/HorizontalMultiLevelHierarchy"/>
    <dgm:cxn modelId="{2B903C35-F245-48EB-B036-20DB6BC741D6}" type="presOf" srcId="{61470A56-D9F5-4D10-B22E-68516F8A2CB6}" destId="{36C39532-894F-4EA0-922B-86337733A75F}" srcOrd="0" destOrd="0" presId="urn:microsoft.com/office/officeart/2008/layout/HorizontalMultiLevelHierarchy"/>
    <dgm:cxn modelId="{5CC0ECD0-57D4-44C8-9E63-05AC4D570660}" type="presOf" srcId="{70648D1C-CB8F-40E4-A984-5442CE91F1A1}" destId="{A9344E04-CB49-4FD3-B9A3-C0B6951B6922}" srcOrd="0" destOrd="0" presId="urn:microsoft.com/office/officeart/2008/layout/HorizontalMultiLevelHierarchy"/>
    <dgm:cxn modelId="{96C1CDBE-C898-4FFD-85B9-74E5C91A3E62}" type="presOf" srcId="{08EF666F-01F4-4B33-89F8-425E8B878BCC}" destId="{CAA887BA-4D07-47CB-BF1B-91D1548EB981}" srcOrd="0" destOrd="0" presId="urn:microsoft.com/office/officeart/2008/layout/HorizontalMultiLevelHierarchy"/>
    <dgm:cxn modelId="{FEA0B247-ACF1-4AF5-AD51-18067A09890C}" srcId="{172324E5-6282-4294-BD27-BD7BE761E559}" destId="{D8F9AA6A-CCBE-47ED-B43C-B29A06847268}" srcOrd="0" destOrd="0" parTransId="{C9FD0887-4575-4D2A-814E-017F369E33B1}" sibTransId="{F71CDC79-A787-41DD-B17E-9E756EB14B02}"/>
    <dgm:cxn modelId="{71AE7B45-A3A4-4E14-95BF-AB56002C081B}" type="presOf" srcId="{12E78E5E-9910-4315-80C0-8AD6CA75EE14}" destId="{2D09D334-7414-4656-A858-D6A52C3B6B81}" srcOrd="0" destOrd="0" presId="urn:microsoft.com/office/officeart/2008/layout/HorizontalMultiLevelHierarchy"/>
    <dgm:cxn modelId="{7B320727-3868-41AA-A7FA-738C9B781A13}" type="presOf" srcId="{24511FFE-7626-4087-839F-7D0109F353F6}" destId="{5B835988-70C9-4DE9-BA81-18C5FFB1AC6A}" srcOrd="1" destOrd="0" presId="urn:microsoft.com/office/officeart/2008/layout/HorizontalMultiLevelHierarchy"/>
    <dgm:cxn modelId="{D970B2E0-83B6-4614-883C-8119144FD83A}" type="presParOf" srcId="{6B58110D-B2D4-4155-A843-D85CEC4DA6F0}" destId="{B82C7908-2072-45B5-93AE-6C16FD6161C1}" srcOrd="0" destOrd="0" presId="urn:microsoft.com/office/officeart/2008/layout/HorizontalMultiLevelHierarchy"/>
    <dgm:cxn modelId="{BF16F616-00B2-4203-94FF-BAE84E32753E}" type="presParOf" srcId="{B82C7908-2072-45B5-93AE-6C16FD6161C1}" destId="{EC59E60A-B4D4-4072-9A01-967AB596AE7E}" srcOrd="0" destOrd="0" presId="urn:microsoft.com/office/officeart/2008/layout/HorizontalMultiLevelHierarchy"/>
    <dgm:cxn modelId="{A829050F-5C01-47F8-A19E-131475E61F61}" type="presParOf" srcId="{B82C7908-2072-45B5-93AE-6C16FD6161C1}" destId="{B5443E3F-D92D-437D-916E-AD3F168C066F}" srcOrd="1" destOrd="0" presId="urn:microsoft.com/office/officeart/2008/layout/HorizontalMultiLevelHierarchy"/>
    <dgm:cxn modelId="{6B9499E3-D173-44FF-A387-76512AB4C245}" type="presParOf" srcId="{B5443E3F-D92D-437D-916E-AD3F168C066F}" destId="{9C5AEB43-C2C2-490E-8B79-AAD986822AF7}" srcOrd="0" destOrd="0" presId="urn:microsoft.com/office/officeart/2008/layout/HorizontalMultiLevelHierarchy"/>
    <dgm:cxn modelId="{A8B91541-42E9-4CB1-A59A-6C9F431FEC91}" type="presParOf" srcId="{9C5AEB43-C2C2-490E-8B79-AAD986822AF7}" destId="{FF384E2C-47F8-4E15-B32D-5051A758458D}" srcOrd="0" destOrd="0" presId="urn:microsoft.com/office/officeart/2008/layout/HorizontalMultiLevelHierarchy"/>
    <dgm:cxn modelId="{4F062F97-1E02-4BFF-A25C-6F4115628B75}" type="presParOf" srcId="{B5443E3F-D92D-437D-916E-AD3F168C066F}" destId="{41C75291-9965-4792-ABD4-07F632B9D630}" srcOrd="1" destOrd="0" presId="urn:microsoft.com/office/officeart/2008/layout/HorizontalMultiLevelHierarchy"/>
    <dgm:cxn modelId="{B2A15BA4-B131-4EA0-8BD2-EE2D593AEC03}" type="presParOf" srcId="{41C75291-9965-4792-ABD4-07F632B9D630}" destId="{047B2225-D05B-40A7-AFCA-9920537EE22A}" srcOrd="0" destOrd="0" presId="urn:microsoft.com/office/officeart/2008/layout/HorizontalMultiLevelHierarchy"/>
    <dgm:cxn modelId="{D234FB37-31AD-4666-9C34-5CBF13770E4F}" type="presParOf" srcId="{41C75291-9965-4792-ABD4-07F632B9D630}" destId="{95BDE660-AC68-401B-832B-E9E75E83B705}" srcOrd="1" destOrd="0" presId="urn:microsoft.com/office/officeart/2008/layout/HorizontalMultiLevelHierarchy"/>
    <dgm:cxn modelId="{8B1E6732-9296-461E-9A78-2D30D5B2C459}" type="presParOf" srcId="{B5443E3F-D92D-437D-916E-AD3F168C066F}" destId="{275E4E0B-EEA8-488C-8561-044CE5DD3F02}" srcOrd="2" destOrd="0" presId="urn:microsoft.com/office/officeart/2008/layout/HorizontalMultiLevelHierarchy"/>
    <dgm:cxn modelId="{8D03AC88-75D0-4DDF-A4A6-8F279F288723}" type="presParOf" srcId="{275E4E0B-EEA8-488C-8561-044CE5DD3F02}" destId="{C7338B26-E40B-4E37-88EC-6790AC818785}" srcOrd="0" destOrd="0" presId="urn:microsoft.com/office/officeart/2008/layout/HorizontalMultiLevelHierarchy"/>
    <dgm:cxn modelId="{FDEFDA7C-5F71-4EC4-9F6F-129D39D4B374}" type="presParOf" srcId="{B5443E3F-D92D-437D-916E-AD3F168C066F}" destId="{B9CA9902-1125-4661-AB4A-6DE764C3EEE0}" srcOrd="3" destOrd="0" presId="urn:microsoft.com/office/officeart/2008/layout/HorizontalMultiLevelHierarchy"/>
    <dgm:cxn modelId="{8FEAB4E9-F6AA-4F4A-ADFF-84CBD65E98FA}" type="presParOf" srcId="{B9CA9902-1125-4661-AB4A-6DE764C3EEE0}" destId="{A237FC8E-0C16-443D-B882-F893D8B604C9}" srcOrd="0" destOrd="0" presId="urn:microsoft.com/office/officeart/2008/layout/HorizontalMultiLevelHierarchy"/>
    <dgm:cxn modelId="{0ECE710C-8A67-4856-9E0C-1B5C74D17196}" type="presParOf" srcId="{B9CA9902-1125-4661-AB4A-6DE764C3EEE0}" destId="{A5EBAFC5-BD71-41C5-9ACB-55F61A0676E2}" srcOrd="1" destOrd="0" presId="urn:microsoft.com/office/officeart/2008/layout/HorizontalMultiLevelHierarchy"/>
    <dgm:cxn modelId="{7C6376DF-A5E4-461B-9C6F-3AE7AEE77B5C}" type="presParOf" srcId="{B5443E3F-D92D-437D-916E-AD3F168C066F}" destId="{C34D22D8-5DE7-46CC-9B21-7203B88E6BE3}" srcOrd="4" destOrd="0" presId="urn:microsoft.com/office/officeart/2008/layout/HorizontalMultiLevelHierarchy"/>
    <dgm:cxn modelId="{701B505D-05CD-4AF2-8F41-ECD9D3C4A695}" type="presParOf" srcId="{C34D22D8-5DE7-46CC-9B21-7203B88E6BE3}" destId="{08AC234C-045F-45FF-83C2-C8D2A7DBD550}" srcOrd="0" destOrd="0" presId="urn:microsoft.com/office/officeart/2008/layout/HorizontalMultiLevelHierarchy"/>
    <dgm:cxn modelId="{F2818CA7-959B-4B5F-BAD3-D01DA8168F95}" type="presParOf" srcId="{B5443E3F-D92D-437D-916E-AD3F168C066F}" destId="{D639710F-F5DA-49B4-A847-E580EAF03883}" srcOrd="5" destOrd="0" presId="urn:microsoft.com/office/officeart/2008/layout/HorizontalMultiLevelHierarchy"/>
    <dgm:cxn modelId="{2C4EF76A-7B57-4D9A-8040-BE877E79389B}" type="presParOf" srcId="{D639710F-F5DA-49B4-A847-E580EAF03883}" destId="{E171C89A-A23F-48EF-BFB4-B78AC9B9D208}" srcOrd="0" destOrd="0" presId="urn:microsoft.com/office/officeart/2008/layout/HorizontalMultiLevelHierarchy"/>
    <dgm:cxn modelId="{EC9D51D0-43A3-4D30-994E-BF88A192A7EC}" type="presParOf" srcId="{D639710F-F5DA-49B4-A847-E580EAF03883}" destId="{FAB43768-745A-4F8D-B37B-05D24862D8F4}" srcOrd="1" destOrd="0" presId="urn:microsoft.com/office/officeart/2008/layout/HorizontalMultiLevelHierarchy"/>
    <dgm:cxn modelId="{E2234755-F16C-40D8-9755-7C9A956DAEA7}" type="presParOf" srcId="{FAB43768-745A-4F8D-B37B-05D24862D8F4}" destId="{2D09D334-7414-4656-A858-D6A52C3B6B81}" srcOrd="0" destOrd="0" presId="urn:microsoft.com/office/officeart/2008/layout/HorizontalMultiLevelHierarchy"/>
    <dgm:cxn modelId="{E905CCD5-B42D-4716-BA65-0D28623C155E}" type="presParOf" srcId="{2D09D334-7414-4656-A858-D6A52C3B6B81}" destId="{60F3B18C-B07F-42FE-9FA2-B735C6ADA24F}" srcOrd="0" destOrd="0" presId="urn:microsoft.com/office/officeart/2008/layout/HorizontalMultiLevelHierarchy"/>
    <dgm:cxn modelId="{4DCA7FCC-9C1C-4250-88EC-A8D2C87925C4}" type="presParOf" srcId="{FAB43768-745A-4F8D-B37B-05D24862D8F4}" destId="{620FA46A-F0B9-470F-A8EC-D077536A9CAC}" srcOrd="1" destOrd="0" presId="urn:microsoft.com/office/officeart/2008/layout/HorizontalMultiLevelHierarchy"/>
    <dgm:cxn modelId="{6BFA43B9-025A-4ADF-B82D-3230A7D9E5EF}" type="presParOf" srcId="{620FA46A-F0B9-470F-A8EC-D077536A9CAC}" destId="{36C39532-894F-4EA0-922B-86337733A75F}" srcOrd="0" destOrd="0" presId="urn:microsoft.com/office/officeart/2008/layout/HorizontalMultiLevelHierarchy"/>
    <dgm:cxn modelId="{3FA71DD9-2163-4E2C-A9E0-27ECAE97D999}" type="presParOf" srcId="{620FA46A-F0B9-470F-A8EC-D077536A9CAC}" destId="{C49AA11F-B188-4B37-A53F-71DAC0EF5478}" srcOrd="1" destOrd="0" presId="urn:microsoft.com/office/officeart/2008/layout/HorizontalMultiLevelHierarchy"/>
    <dgm:cxn modelId="{6A5FE915-14C2-4CC5-BEFC-B24ED4735187}" type="presParOf" srcId="{FAB43768-745A-4F8D-B37B-05D24862D8F4}" destId="{A9344E04-CB49-4FD3-B9A3-C0B6951B6922}" srcOrd="2" destOrd="0" presId="urn:microsoft.com/office/officeart/2008/layout/HorizontalMultiLevelHierarchy"/>
    <dgm:cxn modelId="{DB2302C7-7E71-436C-AF34-2A63516C0A54}" type="presParOf" srcId="{A9344E04-CB49-4FD3-B9A3-C0B6951B6922}" destId="{51D7BDCE-9DF0-4EC0-B00E-A6CD2E8DE1B8}" srcOrd="0" destOrd="0" presId="urn:microsoft.com/office/officeart/2008/layout/HorizontalMultiLevelHierarchy"/>
    <dgm:cxn modelId="{3B230CC1-D02E-4290-8781-980490792139}" type="presParOf" srcId="{FAB43768-745A-4F8D-B37B-05D24862D8F4}" destId="{B95A41A0-8ED5-4315-8DAF-9D74A63B066E}" srcOrd="3" destOrd="0" presId="urn:microsoft.com/office/officeart/2008/layout/HorizontalMultiLevelHierarchy"/>
    <dgm:cxn modelId="{C63E399F-99C8-49AD-8C46-E35B8B970CDB}" type="presParOf" srcId="{B95A41A0-8ED5-4315-8DAF-9D74A63B066E}" destId="{B8BD4503-AF31-4972-96C1-76E110C3732F}" srcOrd="0" destOrd="0" presId="urn:microsoft.com/office/officeart/2008/layout/HorizontalMultiLevelHierarchy"/>
    <dgm:cxn modelId="{7B38BA28-B914-4959-AC0C-F419F06CF069}" type="presParOf" srcId="{B95A41A0-8ED5-4315-8DAF-9D74A63B066E}" destId="{B17802F7-7511-448B-9587-A08D8F18CC2D}" srcOrd="1" destOrd="0" presId="urn:microsoft.com/office/officeart/2008/layout/HorizontalMultiLevelHierarchy"/>
    <dgm:cxn modelId="{CCF04349-E1A7-4D2E-B0CA-C63C9832B5D5}" type="presParOf" srcId="{B5443E3F-D92D-437D-916E-AD3F168C066F}" destId="{5DAC4B87-8F6F-4064-9045-F31FBD6D5416}" srcOrd="6" destOrd="0" presId="urn:microsoft.com/office/officeart/2008/layout/HorizontalMultiLevelHierarchy"/>
    <dgm:cxn modelId="{B436C917-60EF-4725-A73B-622757CC58F8}" type="presParOf" srcId="{5DAC4B87-8F6F-4064-9045-F31FBD6D5416}" destId="{83750F1B-4865-454C-A766-19E3741BF747}" srcOrd="0" destOrd="0" presId="urn:microsoft.com/office/officeart/2008/layout/HorizontalMultiLevelHierarchy"/>
    <dgm:cxn modelId="{5D565779-2EFC-4266-AA58-D7C54A0CFBDD}" type="presParOf" srcId="{B5443E3F-D92D-437D-916E-AD3F168C066F}" destId="{8E0A5454-D24F-4EED-8C0D-370D2F901B66}" srcOrd="7" destOrd="0" presId="urn:microsoft.com/office/officeart/2008/layout/HorizontalMultiLevelHierarchy"/>
    <dgm:cxn modelId="{16091421-8BDC-48D5-AD6E-3024380C7BE7}" type="presParOf" srcId="{8E0A5454-D24F-4EED-8C0D-370D2F901B66}" destId="{CAA887BA-4D07-47CB-BF1B-91D1548EB981}" srcOrd="0" destOrd="0" presId="urn:microsoft.com/office/officeart/2008/layout/HorizontalMultiLevelHierarchy"/>
    <dgm:cxn modelId="{DF3AAE8D-4F54-495C-805B-F674407B530B}" type="presParOf" srcId="{8E0A5454-D24F-4EED-8C0D-370D2F901B66}" destId="{69580045-FFE5-4B62-86A0-73886E7C25EC}" srcOrd="1" destOrd="0" presId="urn:microsoft.com/office/officeart/2008/layout/HorizontalMultiLevelHierarchy"/>
    <dgm:cxn modelId="{2AEF85DC-BAF3-40EF-AA28-3B34B8462461}" type="presParOf" srcId="{B5443E3F-D92D-437D-916E-AD3F168C066F}" destId="{F8495D43-0BD3-44D4-95D1-BF36615E0F98}" srcOrd="8" destOrd="0" presId="urn:microsoft.com/office/officeart/2008/layout/HorizontalMultiLevelHierarchy"/>
    <dgm:cxn modelId="{AFADEC0B-307E-4A3D-90E2-AE9F44BE700E}" type="presParOf" srcId="{F8495D43-0BD3-44D4-95D1-BF36615E0F98}" destId="{5B835988-70C9-4DE9-BA81-18C5FFB1AC6A}" srcOrd="0" destOrd="0" presId="urn:microsoft.com/office/officeart/2008/layout/HorizontalMultiLevelHierarchy"/>
    <dgm:cxn modelId="{C4192B25-D8A5-4823-8914-A59C92BBBE45}" type="presParOf" srcId="{B5443E3F-D92D-437D-916E-AD3F168C066F}" destId="{62CE2870-2CD4-450A-B1A9-78DF80870EDB}" srcOrd="9" destOrd="0" presId="urn:microsoft.com/office/officeart/2008/layout/HorizontalMultiLevelHierarchy"/>
    <dgm:cxn modelId="{2BB5D867-CAC7-43F2-BB77-B2364C8A65A3}" type="presParOf" srcId="{62CE2870-2CD4-450A-B1A9-78DF80870EDB}" destId="{0767C0A1-FE37-4E37-BC99-392276FF9F22}" srcOrd="0" destOrd="0" presId="urn:microsoft.com/office/officeart/2008/layout/HorizontalMultiLevelHierarchy"/>
    <dgm:cxn modelId="{D1FEA6CF-BD1E-4F29-9FDA-22091091A69E}" type="presParOf" srcId="{62CE2870-2CD4-450A-B1A9-78DF80870EDB}" destId="{19CC2959-C99D-4BA6-9C9F-43EA90964F5B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9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CE00C86-905D-4448-959B-A043D1DAC83A}">
      <dgm:prSet phldrT="[Текст]"/>
      <dgm:spPr/>
      <dgm:t>
        <a:bodyPr/>
        <a:lstStyle/>
        <a:p>
          <a:r>
            <a:rPr lang="ru-RU" dirty="0" smtClean="0"/>
            <a:t>Год – срок, подходящее (удобное) время</a:t>
          </a:r>
          <a:endParaRPr lang="ru-RU" dirty="0"/>
        </a:p>
      </dgm:t>
    </dgm:pt>
    <dgm:pt modelId="{22EC33C3-219A-4E68-AD6B-2836DA8FE6AF}" type="parTrans" cxnId="{A141BDAD-509E-4306-A679-7FE796F23CE8}">
      <dgm:prSet/>
      <dgm:spPr/>
      <dgm:t>
        <a:bodyPr/>
        <a:lstStyle/>
        <a:p>
          <a:endParaRPr lang="ru-RU"/>
        </a:p>
      </dgm:t>
    </dgm:pt>
    <dgm:pt modelId="{E640C86E-3BC5-41ED-AF7C-45C3E673A62F}" type="sibTrans" cxnId="{A141BDAD-509E-4306-A679-7FE796F23CE8}">
      <dgm:prSet/>
      <dgm:spPr/>
      <dgm:t>
        <a:bodyPr/>
        <a:lstStyle/>
        <a:p>
          <a:endParaRPr lang="ru-RU"/>
        </a:p>
      </dgm:t>
    </dgm:pt>
    <dgm:pt modelId="{3D593486-78A9-452A-9B0D-9640008FBF31}">
      <dgm:prSet phldrT="[Текст]"/>
      <dgm:spPr/>
      <dgm:t>
        <a:bodyPr/>
        <a:lstStyle/>
        <a:p>
          <a:r>
            <a:rPr lang="ru-RU" dirty="0" smtClean="0"/>
            <a:t>Загодя – заранее, </a:t>
          </a:r>
          <a:r>
            <a:rPr lang="ru-RU" dirty="0" err="1" smtClean="0"/>
            <a:t>заблаговременн</a:t>
          </a:r>
          <a:r>
            <a:rPr lang="ru-RU" dirty="0" smtClean="0"/>
            <a:t> – </a:t>
          </a:r>
          <a:r>
            <a:rPr lang="ru-RU" dirty="0" err="1" smtClean="0"/>
            <a:t>деепр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загодить</a:t>
          </a:r>
          <a:r>
            <a:rPr lang="ru-RU" dirty="0" smtClean="0">
              <a:latin typeface="Cambria Math"/>
              <a:ea typeface="Cambria Math"/>
            </a:rPr>
            <a:t> </a:t>
          </a:r>
          <a:endParaRPr lang="ru-RU" dirty="0"/>
        </a:p>
      </dgm:t>
    </dgm:pt>
    <dgm:pt modelId="{D2B22E98-4A53-43AF-8E9B-A09BAACC8880}" type="parTrans" cxnId="{7562D50E-9DC5-4393-9110-0C952FE94014}">
      <dgm:prSet/>
      <dgm:spPr/>
      <dgm:t>
        <a:bodyPr/>
        <a:lstStyle/>
        <a:p>
          <a:endParaRPr lang="ru-RU"/>
        </a:p>
      </dgm:t>
    </dgm:pt>
    <dgm:pt modelId="{B7FB2CB2-FF12-40B3-A1BB-B073824F8F16}" type="sibTrans" cxnId="{7562D50E-9DC5-4393-9110-0C952FE94014}">
      <dgm:prSet/>
      <dgm:spPr/>
      <dgm:t>
        <a:bodyPr/>
        <a:lstStyle/>
        <a:p>
          <a:endParaRPr lang="ru-RU"/>
        </a:p>
      </dgm:t>
    </dgm:pt>
    <dgm:pt modelId="{D40E5EE8-6A02-402A-AF8A-0014687F899A}">
      <dgm:prSet phldrT="[Текст]"/>
      <dgm:spPr/>
      <dgm:t>
        <a:bodyPr/>
        <a:lstStyle/>
        <a:p>
          <a:r>
            <a:rPr lang="ru-RU" dirty="0" smtClean="0"/>
            <a:t>Погода </a:t>
          </a:r>
          <a:r>
            <a:rPr lang="ru-RU" dirty="0" smtClean="0">
              <a:latin typeface="Cambria Math"/>
              <a:ea typeface="Cambria Math"/>
            </a:rPr>
            <a:t>&lt; по году – по времени – подходящее время: Сижу у моря, жду погоды. – непогода (+ -)</a:t>
          </a:r>
          <a:endParaRPr lang="ru-RU" dirty="0"/>
        </a:p>
      </dgm:t>
    </dgm:pt>
    <dgm:pt modelId="{CF307FD6-2E44-4D93-922F-A605B798AAB7}" type="parTrans" cxnId="{3509B60A-4E5F-4306-ABC3-398AA9F17BE7}">
      <dgm:prSet/>
      <dgm:spPr/>
      <dgm:t>
        <a:bodyPr/>
        <a:lstStyle/>
        <a:p>
          <a:endParaRPr lang="ru-RU"/>
        </a:p>
      </dgm:t>
    </dgm:pt>
    <dgm:pt modelId="{2DCE4E01-F5F6-4703-AFBD-7326AF5E069F}" type="sibTrans" cxnId="{3509B60A-4E5F-4306-ABC3-398AA9F17BE7}">
      <dgm:prSet/>
      <dgm:spPr/>
      <dgm:t>
        <a:bodyPr/>
        <a:lstStyle/>
        <a:p>
          <a:endParaRPr lang="ru-RU"/>
        </a:p>
      </dgm:t>
    </dgm:pt>
    <dgm:pt modelId="{BD346FAA-1FE2-4284-AAC4-B9DD011C4CFD}">
      <dgm:prSet phldrT="[Текст]" custT="1"/>
      <dgm:spPr/>
      <dgm:t>
        <a:bodyPr/>
        <a:lstStyle/>
        <a:p>
          <a:r>
            <a:rPr lang="ru-RU" sz="1400" dirty="0" smtClean="0"/>
            <a:t>Годить – создавать благоприятные обстоятельства для кого-либо</a:t>
          </a:r>
          <a:r>
            <a:rPr lang="ru-RU" sz="1400" dirty="0" smtClean="0">
              <a:latin typeface="Cambria Math"/>
              <a:ea typeface="Cambria Math"/>
            </a:rPr>
            <a:t>&gt;гожий&gt;пригожий – обладающий положительными  качествами&gt;красивый </a:t>
          </a:r>
          <a:endParaRPr lang="ru-RU" sz="1400" dirty="0"/>
        </a:p>
      </dgm:t>
    </dgm:pt>
    <dgm:pt modelId="{3D3BA09C-9D2E-4686-80D4-A5DC38AA97FA}" type="parTrans" cxnId="{88A454CE-9B8E-4726-B6C0-147F6DB89F68}">
      <dgm:prSet/>
      <dgm:spPr/>
      <dgm:t>
        <a:bodyPr/>
        <a:lstStyle/>
        <a:p>
          <a:endParaRPr lang="ru-RU"/>
        </a:p>
      </dgm:t>
    </dgm:pt>
    <dgm:pt modelId="{015D5CFB-7B79-4ACF-9DF0-B24895A17D1F}" type="sibTrans" cxnId="{88A454CE-9B8E-4726-B6C0-147F6DB89F68}">
      <dgm:prSet/>
      <dgm:spPr/>
      <dgm:t>
        <a:bodyPr/>
        <a:lstStyle/>
        <a:p>
          <a:endParaRPr lang="ru-RU"/>
        </a:p>
      </dgm:t>
    </dgm:pt>
    <dgm:pt modelId="{F25DB1DB-6907-4A1D-96C1-1F973F0D64D3}">
      <dgm:prSet/>
      <dgm:spPr/>
      <dgm:t>
        <a:bodyPr/>
        <a:lstStyle/>
        <a:p>
          <a:r>
            <a:rPr lang="ru-RU" dirty="0" smtClean="0"/>
            <a:t>Погожий – положительный признак</a:t>
          </a:r>
        </a:p>
        <a:p>
          <a:r>
            <a:rPr lang="ru-RU" dirty="0" smtClean="0"/>
            <a:t>Погода – подходящее время</a:t>
          </a:r>
          <a:r>
            <a:rPr lang="ru-RU" dirty="0" smtClean="0">
              <a:latin typeface="Cambria Math"/>
              <a:ea typeface="Cambria Math"/>
            </a:rPr>
            <a:t>&gt;любое состояние атмосферы</a:t>
          </a:r>
          <a:endParaRPr lang="ru-RU" dirty="0"/>
        </a:p>
      </dgm:t>
    </dgm:pt>
    <dgm:pt modelId="{F4138750-FF14-489E-87D6-0476A716A30F}" type="parTrans" cxnId="{39A0794E-29DB-4221-B929-CB3D1BEC9B3C}">
      <dgm:prSet/>
      <dgm:spPr/>
      <dgm:t>
        <a:bodyPr/>
        <a:lstStyle/>
        <a:p>
          <a:endParaRPr lang="ru-RU"/>
        </a:p>
      </dgm:t>
    </dgm:pt>
    <dgm:pt modelId="{D8333806-5C0F-4AEF-8038-D472300366CA}" type="sibTrans" cxnId="{39A0794E-29DB-4221-B929-CB3D1BEC9B3C}">
      <dgm:prSet/>
      <dgm:spPr/>
      <dgm:t>
        <a:bodyPr/>
        <a:lstStyle/>
        <a:p>
          <a:endParaRPr lang="ru-RU"/>
        </a:p>
      </dgm:t>
    </dgm:pt>
    <dgm:pt modelId="{FE09B9FB-E9CD-4344-8B5B-FB1474B5A293}">
      <dgm:prSet/>
      <dgm:spPr/>
      <dgm:t>
        <a:bodyPr/>
        <a:lstStyle/>
        <a:p>
          <a:r>
            <a:rPr lang="ru-RU" dirty="0" smtClean="0"/>
            <a:t>Выгода – благоприятные последствия чего-либо</a:t>
          </a:r>
          <a:endParaRPr lang="ru-RU" dirty="0"/>
        </a:p>
      </dgm:t>
    </dgm:pt>
    <dgm:pt modelId="{6AC596BF-F87D-4C9D-968D-C402062275EB}" type="parTrans" cxnId="{AEAD6102-91BE-478D-82B4-61570CC3CBC5}">
      <dgm:prSet/>
      <dgm:spPr/>
      <dgm:t>
        <a:bodyPr/>
        <a:lstStyle/>
        <a:p>
          <a:endParaRPr lang="ru-RU"/>
        </a:p>
      </dgm:t>
    </dgm:pt>
    <dgm:pt modelId="{329F4C20-208F-4A21-9BE6-468502188758}" type="sibTrans" cxnId="{AEAD6102-91BE-478D-82B4-61570CC3CBC5}">
      <dgm:prSet/>
      <dgm:spPr/>
      <dgm:t>
        <a:bodyPr/>
        <a:lstStyle/>
        <a:p>
          <a:endParaRPr lang="ru-RU"/>
        </a:p>
      </dgm:t>
    </dgm:pt>
    <dgm:pt modelId="{42E89F97-A0DE-4F8D-BD97-C099D490B5B7}">
      <dgm:prSet/>
      <dgm:spPr/>
      <dgm:t>
        <a:bodyPr/>
        <a:lstStyle/>
        <a:p>
          <a:r>
            <a:rPr lang="ru-RU" dirty="0" smtClean="0"/>
            <a:t>Угодье –то, что пригодно для обработки</a:t>
          </a:r>
          <a:r>
            <a:rPr lang="ru-RU" dirty="0" smtClean="0">
              <a:latin typeface="Cambria Math"/>
              <a:ea typeface="Cambria Math"/>
            </a:rPr>
            <a:t>&gt;земля, являющаяся объектом хозяйственного использования</a:t>
          </a:r>
          <a:endParaRPr lang="ru-RU" dirty="0"/>
        </a:p>
      </dgm:t>
    </dgm:pt>
    <dgm:pt modelId="{1EE0CF33-D651-42B4-BEEF-BB2752CDA8DC}" type="parTrans" cxnId="{CB55AE93-D06D-4081-B06E-229CA50D50DC}">
      <dgm:prSet/>
      <dgm:spPr/>
      <dgm:t>
        <a:bodyPr/>
        <a:lstStyle/>
        <a:p>
          <a:endParaRPr lang="ru-RU"/>
        </a:p>
      </dgm:t>
    </dgm:pt>
    <dgm:pt modelId="{5710C628-7AEB-4376-AD0F-BE22F687F553}" type="sibTrans" cxnId="{CB55AE93-D06D-4081-B06E-229CA50D50DC}">
      <dgm:prSet/>
      <dgm:spPr/>
      <dgm:t>
        <a:bodyPr/>
        <a:lstStyle/>
        <a:p>
          <a:endParaRPr lang="ru-RU"/>
        </a:p>
      </dgm:t>
    </dgm:pt>
    <dgm:pt modelId="{D80C4AC1-0D9D-4BDA-96A7-CBE7B449606B}">
      <dgm:prSet/>
      <dgm:spPr/>
      <dgm:t>
        <a:bodyPr/>
        <a:lstStyle/>
        <a:p>
          <a:r>
            <a:rPr lang="ru-RU" dirty="0" smtClean="0"/>
            <a:t>Негодяй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не+годить</a:t>
          </a:r>
          <a:endParaRPr lang="ru-RU" dirty="0"/>
        </a:p>
      </dgm:t>
    </dgm:pt>
    <dgm:pt modelId="{79D30BD3-8B27-48F9-972C-41F60DABE700}" type="parTrans" cxnId="{7D6239AF-FE57-4344-A28E-E855C8B8AB95}">
      <dgm:prSet/>
      <dgm:spPr/>
      <dgm:t>
        <a:bodyPr/>
        <a:lstStyle/>
        <a:p>
          <a:endParaRPr lang="ru-RU"/>
        </a:p>
      </dgm:t>
    </dgm:pt>
    <dgm:pt modelId="{7AE11217-6010-4BEF-BC74-5C045D5F5D8C}" type="sibTrans" cxnId="{7D6239AF-FE57-4344-A28E-E855C8B8AB95}">
      <dgm:prSet/>
      <dgm:spPr/>
    </dgm:pt>
    <dgm:pt modelId="{2E28966E-ACAA-445C-835B-A35D4E7B6E18}" type="pres">
      <dgm:prSet presAssocID="{3C297C07-3013-4EC8-8980-8A70595586D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32F59B-8DBF-4970-A937-B0353FDFEFED}" type="pres">
      <dgm:prSet presAssocID="{9CE00C86-905D-4448-959B-A043D1DAC83A}" presName="root1" presStyleCnt="0"/>
      <dgm:spPr/>
    </dgm:pt>
    <dgm:pt modelId="{3644083B-52E8-433B-852B-8BCEA257EB96}" type="pres">
      <dgm:prSet presAssocID="{9CE00C86-905D-4448-959B-A043D1DAC83A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D47BA2-084A-4127-B07F-12EF2E4CB388}" type="pres">
      <dgm:prSet presAssocID="{9CE00C86-905D-4448-959B-A043D1DAC83A}" presName="level2hierChild" presStyleCnt="0"/>
      <dgm:spPr/>
    </dgm:pt>
    <dgm:pt modelId="{717D078D-0360-446F-ABA2-B3E7BEABB832}" type="pres">
      <dgm:prSet presAssocID="{D2B22E98-4A53-43AF-8E9B-A09BAACC8880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6EFF9E37-99DB-4379-A519-2CB9FD9384FD}" type="pres">
      <dgm:prSet presAssocID="{D2B22E98-4A53-43AF-8E9B-A09BAACC8880}" presName="connTx" presStyleLbl="parChTrans1D2" presStyleIdx="0" presStyleCnt="5"/>
      <dgm:spPr/>
      <dgm:t>
        <a:bodyPr/>
        <a:lstStyle/>
        <a:p>
          <a:endParaRPr lang="ru-RU"/>
        </a:p>
      </dgm:t>
    </dgm:pt>
    <dgm:pt modelId="{5F18FF97-1C3A-4414-98C8-960614244840}" type="pres">
      <dgm:prSet presAssocID="{3D593486-78A9-452A-9B0D-9640008FBF31}" presName="root2" presStyleCnt="0"/>
      <dgm:spPr/>
    </dgm:pt>
    <dgm:pt modelId="{2EF1CE93-BAB1-4B80-B9ED-1D70D03F714C}" type="pres">
      <dgm:prSet presAssocID="{3D593486-78A9-452A-9B0D-9640008FBF31}" presName="LevelTwoTextNode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9DDC8D5-8492-4B27-AC9B-D08B717EE8B6}" type="pres">
      <dgm:prSet presAssocID="{3D593486-78A9-452A-9B0D-9640008FBF31}" presName="level3hierChild" presStyleCnt="0"/>
      <dgm:spPr/>
    </dgm:pt>
    <dgm:pt modelId="{532B7BB2-928D-43B3-BD08-2E7FB0583C63}" type="pres">
      <dgm:prSet presAssocID="{CF307FD6-2E44-4D93-922F-A605B798AAB7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6A991901-44C4-4789-9C21-3CE5B92C4E73}" type="pres">
      <dgm:prSet presAssocID="{CF307FD6-2E44-4D93-922F-A605B798AAB7}" presName="connTx" presStyleLbl="parChTrans1D2" presStyleIdx="1" presStyleCnt="5"/>
      <dgm:spPr/>
      <dgm:t>
        <a:bodyPr/>
        <a:lstStyle/>
        <a:p>
          <a:endParaRPr lang="ru-RU"/>
        </a:p>
      </dgm:t>
    </dgm:pt>
    <dgm:pt modelId="{1B8C3025-D433-4360-BF85-66B50500EA5C}" type="pres">
      <dgm:prSet presAssocID="{D40E5EE8-6A02-402A-AF8A-0014687F899A}" presName="root2" presStyleCnt="0"/>
      <dgm:spPr/>
    </dgm:pt>
    <dgm:pt modelId="{B6199E2D-5832-4501-85B7-F5A4851169E5}" type="pres">
      <dgm:prSet presAssocID="{D40E5EE8-6A02-402A-AF8A-0014687F899A}" presName="LevelTwoTextNode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C16C096-0BD1-4A2B-90F7-147FEE97D135}" type="pres">
      <dgm:prSet presAssocID="{D40E5EE8-6A02-402A-AF8A-0014687F899A}" presName="level3hierChild" presStyleCnt="0"/>
      <dgm:spPr/>
    </dgm:pt>
    <dgm:pt modelId="{7569B21D-2091-4342-AB5E-4548F50C050F}" type="pres">
      <dgm:prSet presAssocID="{F4138750-FF14-489E-87D6-0476A716A30F}" presName="conn2-1" presStyleLbl="parChTrans1D3" presStyleIdx="0" presStyleCnt="2"/>
      <dgm:spPr/>
      <dgm:t>
        <a:bodyPr/>
        <a:lstStyle/>
        <a:p>
          <a:endParaRPr lang="ru-RU"/>
        </a:p>
      </dgm:t>
    </dgm:pt>
    <dgm:pt modelId="{B2CA71F5-ED2E-4CBF-A767-B367D90CFFD0}" type="pres">
      <dgm:prSet presAssocID="{F4138750-FF14-489E-87D6-0476A716A30F}" presName="connTx" presStyleLbl="parChTrans1D3" presStyleIdx="0" presStyleCnt="2"/>
      <dgm:spPr/>
      <dgm:t>
        <a:bodyPr/>
        <a:lstStyle/>
        <a:p>
          <a:endParaRPr lang="ru-RU"/>
        </a:p>
      </dgm:t>
    </dgm:pt>
    <dgm:pt modelId="{925B75EC-DC77-40FC-A6A6-4D32101E77D5}" type="pres">
      <dgm:prSet presAssocID="{F25DB1DB-6907-4A1D-96C1-1F973F0D64D3}" presName="root2" presStyleCnt="0"/>
      <dgm:spPr/>
    </dgm:pt>
    <dgm:pt modelId="{728998B6-44AE-470B-B0C5-2DF17D275860}" type="pres">
      <dgm:prSet presAssocID="{F25DB1DB-6907-4A1D-96C1-1F973F0D64D3}" presName="LevelTwoTextNode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E3FB8D6-704E-4D0B-870A-76FA3BDF1402}" type="pres">
      <dgm:prSet presAssocID="{F25DB1DB-6907-4A1D-96C1-1F973F0D64D3}" presName="level3hierChild" presStyleCnt="0"/>
      <dgm:spPr/>
    </dgm:pt>
    <dgm:pt modelId="{4ADF95C7-F440-404C-BA12-59E0DF07457F}" type="pres">
      <dgm:prSet presAssocID="{3D3BA09C-9D2E-4686-80D4-A5DC38AA97FA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D34522BA-C5E9-49E0-AC07-DDC661EDE251}" type="pres">
      <dgm:prSet presAssocID="{3D3BA09C-9D2E-4686-80D4-A5DC38AA97FA}" presName="connTx" presStyleLbl="parChTrans1D2" presStyleIdx="2" presStyleCnt="5"/>
      <dgm:spPr/>
      <dgm:t>
        <a:bodyPr/>
        <a:lstStyle/>
        <a:p>
          <a:endParaRPr lang="ru-RU"/>
        </a:p>
      </dgm:t>
    </dgm:pt>
    <dgm:pt modelId="{1FE28B8B-41F6-4CEA-A25A-98F66D0BA197}" type="pres">
      <dgm:prSet presAssocID="{BD346FAA-1FE2-4284-AAC4-B9DD011C4CFD}" presName="root2" presStyleCnt="0"/>
      <dgm:spPr/>
    </dgm:pt>
    <dgm:pt modelId="{3A874C88-225B-4796-8DFE-73F5B4DFFD98}" type="pres">
      <dgm:prSet presAssocID="{BD346FAA-1FE2-4284-AAC4-B9DD011C4CFD}" presName="LevelTwoTextNode" presStyleLbl="node2" presStyleIdx="2" presStyleCnt="5" custScaleX="149625" custLinFactNeighborX="-1820" custLinFactNeighborY="-3821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DD3B0B-13DD-402C-8A3C-514F0BBFC15F}" type="pres">
      <dgm:prSet presAssocID="{BD346FAA-1FE2-4284-AAC4-B9DD011C4CFD}" presName="level3hierChild" presStyleCnt="0"/>
      <dgm:spPr/>
    </dgm:pt>
    <dgm:pt modelId="{7ABC287C-81C4-4D7E-A873-24B2BD98AE37}" type="pres">
      <dgm:prSet presAssocID="{1EE0CF33-D651-42B4-BEEF-BB2752CDA8DC}" presName="conn2-1" presStyleLbl="parChTrans1D3" presStyleIdx="1" presStyleCnt="2"/>
      <dgm:spPr/>
      <dgm:t>
        <a:bodyPr/>
        <a:lstStyle/>
        <a:p>
          <a:endParaRPr lang="ru-RU"/>
        </a:p>
      </dgm:t>
    </dgm:pt>
    <dgm:pt modelId="{0C54449A-5C51-4539-A57D-FA082E986CF7}" type="pres">
      <dgm:prSet presAssocID="{1EE0CF33-D651-42B4-BEEF-BB2752CDA8DC}" presName="connTx" presStyleLbl="parChTrans1D3" presStyleIdx="1" presStyleCnt="2"/>
      <dgm:spPr/>
      <dgm:t>
        <a:bodyPr/>
        <a:lstStyle/>
        <a:p>
          <a:endParaRPr lang="ru-RU"/>
        </a:p>
      </dgm:t>
    </dgm:pt>
    <dgm:pt modelId="{87719AA4-4F21-40FD-9F7C-13F55A721519}" type="pres">
      <dgm:prSet presAssocID="{42E89F97-A0DE-4F8D-BD97-C099D490B5B7}" presName="root2" presStyleCnt="0"/>
      <dgm:spPr/>
    </dgm:pt>
    <dgm:pt modelId="{439586AA-F863-41EE-92D6-C654DF260430}" type="pres">
      <dgm:prSet presAssocID="{42E89F97-A0DE-4F8D-BD97-C099D490B5B7}" presName="LevelTwoTextNode" presStyleLbl="node3" presStyleIdx="1" presStyleCnt="2" custScaleX="61763" custScaleY="2384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8EDCCFF-8B2A-45B9-8073-80F9DC4ECCAB}" type="pres">
      <dgm:prSet presAssocID="{42E89F97-A0DE-4F8D-BD97-C099D490B5B7}" presName="level3hierChild" presStyleCnt="0"/>
      <dgm:spPr/>
    </dgm:pt>
    <dgm:pt modelId="{F50495BD-8D53-4FBA-87FB-D8881D892FC7}" type="pres">
      <dgm:prSet presAssocID="{6AC596BF-F87D-4C9D-968D-C402062275EB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C5EBA770-3D87-47FE-9821-66732C905A5E}" type="pres">
      <dgm:prSet presAssocID="{6AC596BF-F87D-4C9D-968D-C402062275EB}" presName="connTx" presStyleLbl="parChTrans1D2" presStyleIdx="3" presStyleCnt="5"/>
      <dgm:spPr/>
      <dgm:t>
        <a:bodyPr/>
        <a:lstStyle/>
        <a:p>
          <a:endParaRPr lang="ru-RU"/>
        </a:p>
      </dgm:t>
    </dgm:pt>
    <dgm:pt modelId="{E7C060A6-186C-4E3F-A06C-2727C0515829}" type="pres">
      <dgm:prSet presAssocID="{FE09B9FB-E9CD-4344-8B5B-FB1474B5A293}" presName="root2" presStyleCnt="0"/>
      <dgm:spPr/>
    </dgm:pt>
    <dgm:pt modelId="{D7E2E44D-2730-4D62-9B5D-C04B2B46884A}" type="pres">
      <dgm:prSet presAssocID="{FE09B9FB-E9CD-4344-8B5B-FB1474B5A293}" presName="LevelTwoTextNode" presStyleLbl="node2" presStyleIdx="3" presStyleCnt="5" custLinFactNeighborX="894" custLinFactNeighborY="-386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242698-2548-4FF0-9EC2-C5D6CAB31D57}" type="pres">
      <dgm:prSet presAssocID="{FE09B9FB-E9CD-4344-8B5B-FB1474B5A293}" presName="level3hierChild" presStyleCnt="0"/>
      <dgm:spPr/>
    </dgm:pt>
    <dgm:pt modelId="{FAD27542-F2FC-4A8B-8FF2-7B6E644C1A8C}" type="pres">
      <dgm:prSet presAssocID="{79D30BD3-8B27-48F9-972C-41F60DABE700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ECE116D5-CC6D-4AB4-97D5-CA384F553765}" type="pres">
      <dgm:prSet presAssocID="{79D30BD3-8B27-48F9-972C-41F60DABE700}" presName="connTx" presStyleLbl="parChTrans1D2" presStyleIdx="4" presStyleCnt="5"/>
      <dgm:spPr/>
      <dgm:t>
        <a:bodyPr/>
        <a:lstStyle/>
        <a:p>
          <a:endParaRPr lang="ru-RU"/>
        </a:p>
      </dgm:t>
    </dgm:pt>
    <dgm:pt modelId="{AFD9BCF4-701B-4E0D-B628-A59AC63A86CB}" type="pres">
      <dgm:prSet presAssocID="{D80C4AC1-0D9D-4BDA-96A7-CBE7B449606B}" presName="root2" presStyleCnt="0"/>
      <dgm:spPr/>
    </dgm:pt>
    <dgm:pt modelId="{735FF69D-69B2-4780-B3C1-EA9FCE90520A}" type="pres">
      <dgm:prSet presAssocID="{D80C4AC1-0D9D-4BDA-96A7-CBE7B449606B}" presName="LevelTwoTextNode" presStyleLbl="node2" presStyleIdx="4" presStyleCnt="5" custLinFactNeighborX="2098" custLinFactNeighborY="-353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C077AC-36F2-4251-B0B7-AD77F8B6572A}" type="pres">
      <dgm:prSet presAssocID="{D80C4AC1-0D9D-4BDA-96A7-CBE7B449606B}" presName="level3hierChild" presStyleCnt="0"/>
      <dgm:spPr/>
    </dgm:pt>
  </dgm:ptLst>
  <dgm:cxnLst>
    <dgm:cxn modelId="{58C5EB11-6D20-421B-B2AB-8C819686E47B}" type="presOf" srcId="{3D3BA09C-9D2E-4686-80D4-A5DC38AA97FA}" destId="{D34522BA-C5E9-49E0-AC07-DDC661EDE251}" srcOrd="1" destOrd="0" presId="urn:microsoft.com/office/officeart/2008/layout/HorizontalMultiLevelHierarchy"/>
    <dgm:cxn modelId="{6063110C-2545-48EF-85E2-31EC4C2C46CA}" type="presOf" srcId="{D2B22E98-4A53-43AF-8E9B-A09BAACC8880}" destId="{717D078D-0360-446F-ABA2-B3E7BEABB832}" srcOrd="0" destOrd="0" presId="urn:microsoft.com/office/officeart/2008/layout/HorizontalMultiLevelHierarchy"/>
    <dgm:cxn modelId="{1773295B-317C-405B-899C-13FD5F3E9FF7}" type="presOf" srcId="{6AC596BF-F87D-4C9D-968D-C402062275EB}" destId="{C5EBA770-3D87-47FE-9821-66732C905A5E}" srcOrd="1" destOrd="0" presId="urn:microsoft.com/office/officeart/2008/layout/HorizontalMultiLevelHierarchy"/>
    <dgm:cxn modelId="{404420EE-613A-49B4-B829-24CFCF0C7D89}" type="presOf" srcId="{3D593486-78A9-452A-9B0D-9640008FBF31}" destId="{2EF1CE93-BAB1-4B80-B9ED-1D70D03F714C}" srcOrd="0" destOrd="0" presId="urn:microsoft.com/office/officeart/2008/layout/HorizontalMultiLevelHierarchy"/>
    <dgm:cxn modelId="{973C3074-8C23-437B-816A-68DF418D7746}" type="presOf" srcId="{3D3BA09C-9D2E-4686-80D4-A5DC38AA97FA}" destId="{4ADF95C7-F440-404C-BA12-59E0DF07457F}" srcOrd="0" destOrd="0" presId="urn:microsoft.com/office/officeart/2008/layout/HorizontalMultiLevelHierarchy"/>
    <dgm:cxn modelId="{A141BDAD-509E-4306-A679-7FE796F23CE8}" srcId="{3C297C07-3013-4EC8-8980-8A70595586D8}" destId="{9CE00C86-905D-4448-959B-A043D1DAC83A}" srcOrd="0" destOrd="0" parTransId="{22EC33C3-219A-4E68-AD6B-2836DA8FE6AF}" sibTransId="{E640C86E-3BC5-41ED-AF7C-45C3E673A62F}"/>
    <dgm:cxn modelId="{726733B7-10C1-4D0F-8FA6-727543E55F48}" type="presOf" srcId="{D80C4AC1-0D9D-4BDA-96A7-CBE7B449606B}" destId="{735FF69D-69B2-4780-B3C1-EA9FCE90520A}" srcOrd="0" destOrd="0" presId="urn:microsoft.com/office/officeart/2008/layout/HorizontalMultiLevelHierarchy"/>
    <dgm:cxn modelId="{DEC73A61-D847-4410-97E4-B56F70E14FC0}" type="presOf" srcId="{CF307FD6-2E44-4D93-922F-A605B798AAB7}" destId="{6A991901-44C4-4789-9C21-3CE5B92C4E73}" srcOrd="1" destOrd="0" presId="urn:microsoft.com/office/officeart/2008/layout/HorizontalMultiLevelHierarchy"/>
    <dgm:cxn modelId="{C24E4E3D-269B-450F-B3C1-0BD8A4A9E39F}" type="presOf" srcId="{1EE0CF33-D651-42B4-BEEF-BB2752CDA8DC}" destId="{0C54449A-5C51-4539-A57D-FA082E986CF7}" srcOrd="1" destOrd="0" presId="urn:microsoft.com/office/officeart/2008/layout/HorizontalMultiLevelHierarchy"/>
    <dgm:cxn modelId="{7D6239AF-FE57-4344-A28E-E855C8B8AB95}" srcId="{9CE00C86-905D-4448-959B-A043D1DAC83A}" destId="{D80C4AC1-0D9D-4BDA-96A7-CBE7B449606B}" srcOrd="4" destOrd="0" parTransId="{79D30BD3-8B27-48F9-972C-41F60DABE700}" sibTransId="{7AE11217-6010-4BEF-BC74-5C045D5F5D8C}"/>
    <dgm:cxn modelId="{1FF33417-CCFC-4FBB-A6F0-C70C8F4A2F43}" type="presOf" srcId="{3C297C07-3013-4EC8-8980-8A70595586D8}" destId="{2E28966E-ACAA-445C-835B-A35D4E7B6E18}" srcOrd="0" destOrd="0" presId="urn:microsoft.com/office/officeart/2008/layout/HorizontalMultiLevelHierarchy"/>
    <dgm:cxn modelId="{98504E75-A084-4B68-B3DA-E20DAF3B1FEF}" type="presOf" srcId="{CF307FD6-2E44-4D93-922F-A605B798AAB7}" destId="{532B7BB2-928D-43B3-BD08-2E7FB0583C63}" srcOrd="0" destOrd="0" presId="urn:microsoft.com/office/officeart/2008/layout/HorizontalMultiLevelHierarchy"/>
    <dgm:cxn modelId="{B8A979C7-2991-432B-A860-72CCB2FDEFF8}" type="presOf" srcId="{79D30BD3-8B27-48F9-972C-41F60DABE700}" destId="{ECE116D5-CC6D-4AB4-97D5-CA384F553765}" srcOrd="1" destOrd="0" presId="urn:microsoft.com/office/officeart/2008/layout/HorizontalMultiLevelHierarchy"/>
    <dgm:cxn modelId="{85C105FF-13A2-4F88-BB08-72388C6D6B1F}" type="presOf" srcId="{D2B22E98-4A53-43AF-8E9B-A09BAACC8880}" destId="{6EFF9E37-99DB-4379-A519-2CB9FD9384FD}" srcOrd="1" destOrd="0" presId="urn:microsoft.com/office/officeart/2008/layout/HorizontalMultiLevelHierarchy"/>
    <dgm:cxn modelId="{D2902011-32E0-42E8-92B9-1C234C126838}" type="presOf" srcId="{79D30BD3-8B27-48F9-972C-41F60DABE700}" destId="{FAD27542-F2FC-4A8B-8FF2-7B6E644C1A8C}" srcOrd="0" destOrd="0" presId="urn:microsoft.com/office/officeart/2008/layout/HorizontalMultiLevelHierarchy"/>
    <dgm:cxn modelId="{CB6559EC-1083-4FDC-9ABA-8A3C8EB39F6C}" type="presOf" srcId="{D40E5EE8-6A02-402A-AF8A-0014687F899A}" destId="{B6199E2D-5832-4501-85B7-F5A4851169E5}" srcOrd="0" destOrd="0" presId="urn:microsoft.com/office/officeart/2008/layout/HorizontalMultiLevelHierarchy"/>
    <dgm:cxn modelId="{398F80F8-45F8-4C04-ABDE-C934DBC34E45}" type="presOf" srcId="{F4138750-FF14-489E-87D6-0476A716A30F}" destId="{7569B21D-2091-4342-AB5E-4548F50C050F}" srcOrd="0" destOrd="0" presId="urn:microsoft.com/office/officeart/2008/layout/HorizontalMultiLevelHierarchy"/>
    <dgm:cxn modelId="{39A0794E-29DB-4221-B929-CB3D1BEC9B3C}" srcId="{D40E5EE8-6A02-402A-AF8A-0014687F899A}" destId="{F25DB1DB-6907-4A1D-96C1-1F973F0D64D3}" srcOrd="0" destOrd="0" parTransId="{F4138750-FF14-489E-87D6-0476A716A30F}" sibTransId="{D8333806-5C0F-4AEF-8038-D472300366CA}"/>
    <dgm:cxn modelId="{887779F6-E367-437B-B5E5-93B7E214B548}" type="presOf" srcId="{BD346FAA-1FE2-4284-AAC4-B9DD011C4CFD}" destId="{3A874C88-225B-4796-8DFE-73F5B4DFFD98}" srcOrd="0" destOrd="0" presId="urn:microsoft.com/office/officeart/2008/layout/HorizontalMultiLevelHierarchy"/>
    <dgm:cxn modelId="{A3BE2153-506D-4721-B969-FD0307E2E4A8}" type="presOf" srcId="{FE09B9FB-E9CD-4344-8B5B-FB1474B5A293}" destId="{D7E2E44D-2730-4D62-9B5D-C04B2B46884A}" srcOrd="0" destOrd="0" presId="urn:microsoft.com/office/officeart/2008/layout/HorizontalMultiLevelHierarchy"/>
    <dgm:cxn modelId="{A6176DD2-3F02-46D2-B002-D282A8FD970A}" type="presOf" srcId="{1EE0CF33-D651-42B4-BEEF-BB2752CDA8DC}" destId="{7ABC287C-81C4-4D7E-A873-24B2BD98AE37}" srcOrd="0" destOrd="0" presId="urn:microsoft.com/office/officeart/2008/layout/HorizontalMultiLevelHierarchy"/>
    <dgm:cxn modelId="{953EF1FA-9A9E-4071-80A2-F5EA63D1A842}" type="presOf" srcId="{F25DB1DB-6907-4A1D-96C1-1F973F0D64D3}" destId="{728998B6-44AE-470B-B0C5-2DF17D275860}" srcOrd="0" destOrd="0" presId="urn:microsoft.com/office/officeart/2008/layout/HorizontalMultiLevelHierarchy"/>
    <dgm:cxn modelId="{C9A02F2F-E173-4276-A28A-1A8F6268F6F3}" type="presOf" srcId="{6AC596BF-F87D-4C9D-968D-C402062275EB}" destId="{F50495BD-8D53-4FBA-87FB-D8881D892FC7}" srcOrd="0" destOrd="0" presId="urn:microsoft.com/office/officeart/2008/layout/HorizontalMultiLevelHierarchy"/>
    <dgm:cxn modelId="{B8EEC0BA-51F6-4261-AA16-CD18E55F5E94}" type="presOf" srcId="{42E89F97-A0DE-4F8D-BD97-C099D490B5B7}" destId="{439586AA-F863-41EE-92D6-C654DF260430}" srcOrd="0" destOrd="0" presId="urn:microsoft.com/office/officeart/2008/layout/HorizontalMultiLevelHierarchy"/>
    <dgm:cxn modelId="{3509B60A-4E5F-4306-ABC3-398AA9F17BE7}" srcId="{9CE00C86-905D-4448-959B-A043D1DAC83A}" destId="{D40E5EE8-6A02-402A-AF8A-0014687F899A}" srcOrd="1" destOrd="0" parTransId="{CF307FD6-2E44-4D93-922F-A605B798AAB7}" sibTransId="{2DCE4E01-F5F6-4703-AFBD-7326AF5E069F}"/>
    <dgm:cxn modelId="{AEAD6102-91BE-478D-82B4-61570CC3CBC5}" srcId="{9CE00C86-905D-4448-959B-A043D1DAC83A}" destId="{FE09B9FB-E9CD-4344-8B5B-FB1474B5A293}" srcOrd="3" destOrd="0" parTransId="{6AC596BF-F87D-4C9D-968D-C402062275EB}" sibTransId="{329F4C20-208F-4A21-9BE6-468502188758}"/>
    <dgm:cxn modelId="{88A454CE-9B8E-4726-B6C0-147F6DB89F68}" srcId="{9CE00C86-905D-4448-959B-A043D1DAC83A}" destId="{BD346FAA-1FE2-4284-AAC4-B9DD011C4CFD}" srcOrd="2" destOrd="0" parTransId="{3D3BA09C-9D2E-4686-80D4-A5DC38AA97FA}" sibTransId="{015D5CFB-7B79-4ACF-9DF0-B24895A17D1F}"/>
    <dgm:cxn modelId="{CB55AE93-D06D-4081-B06E-229CA50D50DC}" srcId="{BD346FAA-1FE2-4284-AAC4-B9DD011C4CFD}" destId="{42E89F97-A0DE-4F8D-BD97-C099D490B5B7}" srcOrd="0" destOrd="0" parTransId="{1EE0CF33-D651-42B4-BEEF-BB2752CDA8DC}" sibTransId="{5710C628-7AEB-4376-AD0F-BE22F687F553}"/>
    <dgm:cxn modelId="{7562D50E-9DC5-4393-9110-0C952FE94014}" srcId="{9CE00C86-905D-4448-959B-A043D1DAC83A}" destId="{3D593486-78A9-452A-9B0D-9640008FBF31}" srcOrd="0" destOrd="0" parTransId="{D2B22E98-4A53-43AF-8E9B-A09BAACC8880}" sibTransId="{B7FB2CB2-FF12-40B3-A1BB-B073824F8F16}"/>
    <dgm:cxn modelId="{D39BEC61-BECF-4B3F-9E67-4222E95A4964}" type="presOf" srcId="{9CE00C86-905D-4448-959B-A043D1DAC83A}" destId="{3644083B-52E8-433B-852B-8BCEA257EB96}" srcOrd="0" destOrd="0" presId="urn:microsoft.com/office/officeart/2008/layout/HorizontalMultiLevelHierarchy"/>
    <dgm:cxn modelId="{43252699-DAAC-48E4-AC9D-483CDD48C62A}" type="presOf" srcId="{F4138750-FF14-489E-87D6-0476A716A30F}" destId="{B2CA71F5-ED2E-4CBF-A767-B367D90CFFD0}" srcOrd="1" destOrd="0" presId="urn:microsoft.com/office/officeart/2008/layout/HorizontalMultiLevelHierarchy"/>
    <dgm:cxn modelId="{6A32D87A-71E5-4253-B02D-DBA013D32123}" type="presParOf" srcId="{2E28966E-ACAA-445C-835B-A35D4E7B6E18}" destId="{0932F59B-8DBF-4970-A937-B0353FDFEFED}" srcOrd="0" destOrd="0" presId="urn:microsoft.com/office/officeart/2008/layout/HorizontalMultiLevelHierarchy"/>
    <dgm:cxn modelId="{7C340292-486A-4DF4-9CE8-09F7FF2CF946}" type="presParOf" srcId="{0932F59B-8DBF-4970-A937-B0353FDFEFED}" destId="{3644083B-52E8-433B-852B-8BCEA257EB96}" srcOrd="0" destOrd="0" presId="urn:microsoft.com/office/officeart/2008/layout/HorizontalMultiLevelHierarchy"/>
    <dgm:cxn modelId="{623B90E6-F362-4BE5-9D8E-6ED8D8C4CE0F}" type="presParOf" srcId="{0932F59B-8DBF-4970-A937-B0353FDFEFED}" destId="{96D47BA2-084A-4127-B07F-12EF2E4CB388}" srcOrd="1" destOrd="0" presId="urn:microsoft.com/office/officeart/2008/layout/HorizontalMultiLevelHierarchy"/>
    <dgm:cxn modelId="{8DC94A11-CF86-4CDC-8CE0-A5695E51CB87}" type="presParOf" srcId="{96D47BA2-084A-4127-B07F-12EF2E4CB388}" destId="{717D078D-0360-446F-ABA2-B3E7BEABB832}" srcOrd="0" destOrd="0" presId="urn:microsoft.com/office/officeart/2008/layout/HorizontalMultiLevelHierarchy"/>
    <dgm:cxn modelId="{E3F986D2-AE14-4478-A152-F2E602C5E29B}" type="presParOf" srcId="{717D078D-0360-446F-ABA2-B3E7BEABB832}" destId="{6EFF9E37-99DB-4379-A519-2CB9FD9384FD}" srcOrd="0" destOrd="0" presId="urn:microsoft.com/office/officeart/2008/layout/HorizontalMultiLevelHierarchy"/>
    <dgm:cxn modelId="{41437B96-8E2A-4749-B34E-F24B9BAD30B6}" type="presParOf" srcId="{96D47BA2-084A-4127-B07F-12EF2E4CB388}" destId="{5F18FF97-1C3A-4414-98C8-960614244840}" srcOrd="1" destOrd="0" presId="urn:microsoft.com/office/officeart/2008/layout/HorizontalMultiLevelHierarchy"/>
    <dgm:cxn modelId="{01DB3A90-B317-4B53-AD88-90888912B4CD}" type="presParOf" srcId="{5F18FF97-1C3A-4414-98C8-960614244840}" destId="{2EF1CE93-BAB1-4B80-B9ED-1D70D03F714C}" srcOrd="0" destOrd="0" presId="urn:microsoft.com/office/officeart/2008/layout/HorizontalMultiLevelHierarchy"/>
    <dgm:cxn modelId="{5BC30123-D74D-4492-968F-2C385DAE5A95}" type="presParOf" srcId="{5F18FF97-1C3A-4414-98C8-960614244840}" destId="{69DDC8D5-8492-4B27-AC9B-D08B717EE8B6}" srcOrd="1" destOrd="0" presId="urn:microsoft.com/office/officeart/2008/layout/HorizontalMultiLevelHierarchy"/>
    <dgm:cxn modelId="{B6A6CC63-9791-4A01-84A9-E0CCFF8D0D2A}" type="presParOf" srcId="{96D47BA2-084A-4127-B07F-12EF2E4CB388}" destId="{532B7BB2-928D-43B3-BD08-2E7FB0583C63}" srcOrd="2" destOrd="0" presId="urn:microsoft.com/office/officeart/2008/layout/HorizontalMultiLevelHierarchy"/>
    <dgm:cxn modelId="{0F639503-46F9-43A0-A2B7-597E249BFA0C}" type="presParOf" srcId="{532B7BB2-928D-43B3-BD08-2E7FB0583C63}" destId="{6A991901-44C4-4789-9C21-3CE5B92C4E73}" srcOrd="0" destOrd="0" presId="urn:microsoft.com/office/officeart/2008/layout/HorizontalMultiLevelHierarchy"/>
    <dgm:cxn modelId="{5C99E080-849D-4918-A199-8E22A371D6F5}" type="presParOf" srcId="{96D47BA2-084A-4127-B07F-12EF2E4CB388}" destId="{1B8C3025-D433-4360-BF85-66B50500EA5C}" srcOrd="3" destOrd="0" presId="urn:microsoft.com/office/officeart/2008/layout/HorizontalMultiLevelHierarchy"/>
    <dgm:cxn modelId="{516B901F-3A31-4448-B9E4-C25A45DCAE6F}" type="presParOf" srcId="{1B8C3025-D433-4360-BF85-66B50500EA5C}" destId="{B6199E2D-5832-4501-85B7-F5A4851169E5}" srcOrd="0" destOrd="0" presId="urn:microsoft.com/office/officeart/2008/layout/HorizontalMultiLevelHierarchy"/>
    <dgm:cxn modelId="{AB14996E-F73F-4600-8C3F-0EAB96B65B1E}" type="presParOf" srcId="{1B8C3025-D433-4360-BF85-66B50500EA5C}" destId="{6C16C096-0BD1-4A2B-90F7-147FEE97D135}" srcOrd="1" destOrd="0" presId="urn:microsoft.com/office/officeart/2008/layout/HorizontalMultiLevelHierarchy"/>
    <dgm:cxn modelId="{C209CC62-67BC-42D3-A745-91B1A23A9BD3}" type="presParOf" srcId="{6C16C096-0BD1-4A2B-90F7-147FEE97D135}" destId="{7569B21D-2091-4342-AB5E-4548F50C050F}" srcOrd="0" destOrd="0" presId="urn:microsoft.com/office/officeart/2008/layout/HorizontalMultiLevelHierarchy"/>
    <dgm:cxn modelId="{23552ABF-71D1-4A35-8085-F3962A0B4546}" type="presParOf" srcId="{7569B21D-2091-4342-AB5E-4548F50C050F}" destId="{B2CA71F5-ED2E-4CBF-A767-B367D90CFFD0}" srcOrd="0" destOrd="0" presId="urn:microsoft.com/office/officeart/2008/layout/HorizontalMultiLevelHierarchy"/>
    <dgm:cxn modelId="{19B625F9-D5CD-466C-87BF-EA433F303AA9}" type="presParOf" srcId="{6C16C096-0BD1-4A2B-90F7-147FEE97D135}" destId="{925B75EC-DC77-40FC-A6A6-4D32101E77D5}" srcOrd="1" destOrd="0" presId="urn:microsoft.com/office/officeart/2008/layout/HorizontalMultiLevelHierarchy"/>
    <dgm:cxn modelId="{C8F51711-018F-4A34-9D59-DF611217508A}" type="presParOf" srcId="{925B75EC-DC77-40FC-A6A6-4D32101E77D5}" destId="{728998B6-44AE-470B-B0C5-2DF17D275860}" srcOrd="0" destOrd="0" presId="urn:microsoft.com/office/officeart/2008/layout/HorizontalMultiLevelHierarchy"/>
    <dgm:cxn modelId="{31118C26-8886-4335-98BB-C4A1AC384BD8}" type="presParOf" srcId="{925B75EC-DC77-40FC-A6A6-4D32101E77D5}" destId="{EE3FB8D6-704E-4D0B-870A-76FA3BDF1402}" srcOrd="1" destOrd="0" presId="urn:microsoft.com/office/officeart/2008/layout/HorizontalMultiLevelHierarchy"/>
    <dgm:cxn modelId="{482E73B4-1179-4A58-9EBA-F22D1AC9E837}" type="presParOf" srcId="{96D47BA2-084A-4127-B07F-12EF2E4CB388}" destId="{4ADF95C7-F440-404C-BA12-59E0DF07457F}" srcOrd="4" destOrd="0" presId="urn:microsoft.com/office/officeart/2008/layout/HorizontalMultiLevelHierarchy"/>
    <dgm:cxn modelId="{9324FDA1-C113-4006-9E86-AFFFAC1ABE97}" type="presParOf" srcId="{4ADF95C7-F440-404C-BA12-59E0DF07457F}" destId="{D34522BA-C5E9-49E0-AC07-DDC661EDE251}" srcOrd="0" destOrd="0" presId="urn:microsoft.com/office/officeart/2008/layout/HorizontalMultiLevelHierarchy"/>
    <dgm:cxn modelId="{F071BC23-24CB-4A67-860D-B5275E5797FB}" type="presParOf" srcId="{96D47BA2-084A-4127-B07F-12EF2E4CB388}" destId="{1FE28B8B-41F6-4CEA-A25A-98F66D0BA197}" srcOrd="5" destOrd="0" presId="urn:microsoft.com/office/officeart/2008/layout/HorizontalMultiLevelHierarchy"/>
    <dgm:cxn modelId="{DADB620D-CE4C-497E-A33A-4E0364E86820}" type="presParOf" srcId="{1FE28B8B-41F6-4CEA-A25A-98F66D0BA197}" destId="{3A874C88-225B-4796-8DFE-73F5B4DFFD98}" srcOrd="0" destOrd="0" presId="urn:microsoft.com/office/officeart/2008/layout/HorizontalMultiLevelHierarchy"/>
    <dgm:cxn modelId="{441E7132-4BC8-4653-8B57-AC8F08E7880E}" type="presParOf" srcId="{1FE28B8B-41F6-4CEA-A25A-98F66D0BA197}" destId="{76DD3B0B-13DD-402C-8A3C-514F0BBFC15F}" srcOrd="1" destOrd="0" presId="urn:microsoft.com/office/officeart/2008/layout/HorizontalMultiLevelHierarchy"/>
    <dgm:cxn modelId="{42DF1F78-E396-425B-AC61-7FEDB547526E}" type="presParOf" srcId="{76DD3B0B-13DD-402C-8A3C-514F0BBFC15F}" destId="{7ABC287C-81C4-4D7E-A873-24B2BD98AE37}" srcOrd="0" destOrd="0" presId="urn:microsoft.com/office/officeart/2008/layout/HorizontalMultiLevelHierarchy"/>
    <dgm:cxn modelId="{9959B958-6CCE-4065-A053-A2CFBE06D89F}" type="presParOf" srcId="{7ABC287C-81C4-4D7E-A873-24B2BD98AE37}" destId="{0C54449A-5C51-4539-A57D-FA082E986CF7}" srcOrd="0" destOrd="0" presId="urn:microsoft.com/office/officeart/2008/layout/HorizontalMultiLevelHierarchy"/>
    <dgm:cxn modelId="{6F613066-C9ED-4B4D-9489-E6BE9F66B784}" type="presParOf" srcId="{76DD3B0B-13DD-402C-8A3C-514F0BBFC15F}" destId="{87719AA4-4F21-40FD-9F7C-13F55A721519}" srcOrd="1" destOrd="0" presId="urn:microsoft.com/office/officeart/2008/layout/HorizontalMultiLevelHierarchy"/>
    <dgm:cxn modelId="{DE814313-ECD5-4FF9-9D26-39906AEF3E0F}" type="presParOf" srcId="{87719AA4-4F21-40FD-9F7C-13F55A721519}" destId="{439586AA-F863-41EE-92D6-C654DF260430}" srcOrd="0" destOrd="0" presId="urn:microsoft.com/office/officeart/2008/layout/HorizontalMultiLevelHierarchy"/>
    <dgm:cxn modelId="{9A474698-E34F-4FC1-8C09-B8C6279B90A2}" type="presParOf" srcId="{87719AA4-4F21-40FD-9F7C-13F55A721519}" destId="{88EDCCFF-8B2A-45B9-8073-80F9DC4ECCAB}" srcOrd="1" destOrd="0" presId="urn:microsoft.com/office/officeart/2008/layout/HorizontalMultiLevelHierarchy"/>
    <dgm:cxn modelId="{B89E572D-B655-4142-86B7-E6357CD16AB0}" type="presParOf" srcId="{96D47BA2-084A-4127-B07F-12EF2E4CB388}" destId="{F50495BD-8D53-4FBA-87FB-D8881D892FC7}" srcOrd="6" destOrd="0" presId="urn:microsoft.com/office/officeart/2008/layout/HorizontalMultiLevelHierarchy"/>
    <dgm:cxn modelId="{1A12EA69-0443-4B84-9956-60F42FFDEA1B}" type="presParOf" srcId="{F50495BD-8D53-4FBA-87FB-D8881D892FC7}" destId="{C5EBA770-3D87-47FE-9821-66732C905A5E}" srcOrd="0" destOrd="0" presId="urn:microsoft.com/office/officeart/2008/layout/HorizontalMultiLevelHierarchy"/>
    <dgm:cxn modelId="{9CF06F2C-A4F4-4134-9ED2-00AEA69F7F8B}" type="presParOf" srcId="{96D47BA2-084A-4127-B07F-12EF2E4CB388}" destId="{E7C060A6-186C-4E3F-A06C-2727C0515829}" srcOrd="7" destOrd="0" presId="urn:microsoft.com/office/officeart/2008/layout/HorizontalMultiLevelHierarchy"/>
    <dgm:cxn modelId="{5E5360D4-162F-4C9D-A740-4279137C1526}" type="presParOf" srcId="{E7C060A6-186C-4E3F-A06C-2727C0515829}" destId="{D7E2E44D-2730-4D62-9B5D-C04B2B46884A}" srcOrd="0" destOrd="0" presId="urn:microsoft.com/office/officeart/2008/layout/HorizontalMultiLevelHierarchy"/>
    <dgm:cxn modelId="{4A317700-41E5-4424-9BB0-8A589F557365}" type="presParOf" srcId="{E7C060A6-186C-4E3F-A06C-2727C0515829}" destId="{D0242698-2548-4FF0-9EC2-C5D6CAB31D57}" srcOrd="1" destOrd="0" presId="urn:microsoft.com/office/officeart/2008/layout/HorizontalMultiLevelHierarchy"/>
    <dgm:cxn modelId="{A76A4439-1D36-4FA9-9423-7534B72A7E15}" type="presParOf" srcId="{96D47BA2-084A-4127-B07F-12EF2E4CB388}" destId="{FAD27542-F2FC-4A8B-8FF2-7B6E644C1A8C}" srcOrd="8" destOrd="0" presId="urn:microsoft.com/office/officeart/2008/layout/HorizontalMultiLevelHierarchy"/>
    <dgm:cxn modelId="{8EC70AF8-04F8-44C8-ABC5-F0DBC74B9E7A}" type="presParOf" srcId="{FAD27542-F2FC-4A8B-8FF2-7B6E644C1A8C}" destId="{ECE116D5-CC6D-4AB4-97D5-CA384F553765}" srcOrd="0" destOrd="0" presId="urn:microsoft.com/office/officeart/2008/layout/HorizontalMultiLevelHierarchy"/>
    <dgm:cxn modelId="{CD214831-1A3E-4C97-AC0B-13EEEE974398}" type="presParOf" srcId="{96D47BA2-084A-4127-B07F-12EF2E4CB388}" destId="{AFD9BCF4-701B-4E0D-B628-A59AC63A86CB}" srcOrd="9" destOrd="0" presId="urn:microsoft.com/office/officeart/2008/layout/HorizontalMultiLevelHierarchy"/>
    <dgm:cxn modelId="{F929B934-2920-4584-A44E-F162646E7B28}" type="presParOf" srcId="{AFD9BCF4-701B-4E0D-B628-A59AC63A86CB}" destId="{735FF69D-69B2-4780-B3C1-EA9FCE90520A}" srcOrd="0" destOrd="0" presId="urn:microsoft.com/office/officeart/2008/layout/HorizontalMultiLevelHierarchy"/>
    <dgm:cxn modelId="{C5DD5B93-CEF9-4C1C-97E6-C6C17B51C625}" type="presParOf" srcId="{AFD9BCF4-701B-4E0D-B628-A59AC63A86CB}" destId="{2BC077AC-36F2-4251-B0B7-AD77F8B6572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Баланс – равновесие, уравновешенный 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11A8168C-947E-40BC-B62B-4E745C8190A9}">
          <dgm:prSet phldrT="[Текст]"/>
          <dgm:spPr/>
          <dgm:t>
            <a:bodyPr/>
            <a:lstStyle/>
            <a:p>
              <a:r>
                <a:rPr lang="en-US" dirty="0" smtClean="0"/>
                <a:t>Balance </a:t>
              </a:r>
              <a:r>
                <a:rPr lang="ru-RU" dirty="0" smtClean="0"/>
                <a:t>(</a:t>
              </a:r>
              <a:r>
                <a:rPr lang="ru-RU" dirty="0" err="1" smtClean="0"/>
                <a:t>фр</a:t>
              </a:r>
              <a:r>
                <a:rPr lang="ru-RU" dirty="0" smtClean="0"/>
                <a:t>)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←</m:t>
                  </m:r>
                  <m:r>
                    <a:rPr lang="en-US" b="0" i="1" smtClean="0">
                      <a:latin typeface="Cambria Math"/>
                      <a:ea typeface="Cambria Math"/>
                    </a:rPr>
                    <m:t>𝑏𝑖𝑙𝑎𝑛𝑥</m:t>
                  </m:r>
                </m:oMath>
              </a14:m>
              <a:r>
                <a:rPr lang="ru-RU" dirty="0" smtClean="0"/>
                <a:t> </a:t>
              </a:r>
              <a14:m>
                <m:oMath xmlns:m="http://schemas.openxmlformats.org/officeDocument/2006/math">
                  <m:r>
                    <a:rPr lang="ru-RU" i="1" dirty="0" smtClean="0">
                      <a:latin typeface="Cambria Math"/>
                      <a:ea typeface="Cambria Math"/>
                    </a:rPr>
                    <m:t>←</m:t>
                  </m:r>
                  <m:r>
                    <a:rPr lang="ru-RU" b="0" i="1" dirty="0" smtClean="0">
                      <a:latin typeface="Cambria Math"/>
                      <a:ea typeface="Cambria Math"/>
                    </a:rPr>
                    <m:t>весы, равновесие чаш весов ←</m:t>
                  </m:r>
                  <m:r>
                    <a:rPr lang="en-US" b="0" i="1" dirty="0" smtClean="0">
                      <a:latin typeface="Cambria Math"/>
                      <a:ea typeface="Cambria Math"/>
                    </a:rPr>
                    <m:t>𝑏𝑖</m:t>
                  </m:r>
                  <m:r>
                    <a:rPr lang="en-US" b="0" i="1" dirty="0" smtClean="0">
                      <a:latin typeface="Cambria Math"/>
                      <a:ea typeface="Cambria Math"/>
                    </a:rPr>
                    <m:t> −два+</m:t>
                  </m:r>
                  <m:r>
                    <a:rPr lang="en-US" b="0" i="1" dirty="0" smtClean="0">
                      <a:latin typeface="Cambria Math"/>
                      <a:ea typeface="Cambria Math"/>
                    </a:rPr>
                    <m:t>𝑙𝑎𝑛𝑥</m:t>
                  </m:r>
                  <m:r>
                    <a:rPr lang="en-US" b="0" i="1" dirty="0" smtClean="0">
                      <a:latin typeface="Cambria Math"/>
                      <a:ea typeface="Cambria Math"/>
                    </a:rPr>
                    <m:t> −чаша весов</m:t>
                  </m:r>
                </m:oMath>
              </a14:m>
              <a:endParaRPr lang="ru-RU" dirty="0"/>
            </a:p>
          </dgm:t>
        </dgm:pt>
      </mc:Choice>
      <mc:Fallback xmlns="">
        <dgm:pt modelId="{11A8168C-947E-40BC-B62B-4E745C8190A9}">
          <dgm:prSet phldrT="[Текст]"/>
          <dgm:spPr/>
          <dgm:t>
            <a:bodyPr/>
            <a:lstStyle/>
            <a:p>
              <a:r>
                <a:rPr lang="en-US" dirty="0" smtClean="0"/>
                <a:t>Balance </a:t>
              </a:r>
              <a:r>
                <a:rPr lang="ru-RU" dirty="0" smtClean="0"/>
                <a:t>(</a:t>
              </a:r>
              <a:r>
                <a:rPr lang="ru-RU" dirty="0" err="1" smtClean="0"/>
                <a:t>фр</a:t>
              </a:r>
              <a:r>
                <a:rPr lang="ru-RU" dirty="0" smtClean="0"/>
                <a:t>) </a:t>
              </a:r>
              <a:r>
                <a:rPr lang="ru-RU" i="0" smtClean="0">
                  <a:latin typeface="Cambria Math"/>
                  <a:ea typeface="Cambria Math"/>
                </a:rPr>
                <a:t>←</a:t>
              </a:r>
              <a:r>
                <a:rPr lang="en-US" b="0" i="0" smtClean="0">
                  <a:latin typeface="Cambria Math"/>
                  <a:ea typeface="Cambria Math"/>
                </a:rPr>
                <a:t>𝑏𝑖𝑙𝑎𝑛𝑥</a:t>
              </a:r>
              <a:r>
                <a:rPr lang="ru-RU" dirty="0" smtClean="0"/>
                <a:t> </a:t>
              </a:r>
              <a:r>
                <a:rPr lang="ru-RU" i="0" dirty="0" smtClean="0">
                  <a:latin typeface="Cambria Math"/>
                  <a:ea typeface="Cambria Math"/>
                </a:rPr>
                <a:t>←</a:t>
              </a:r>
              <a:r>
                <a:rPr lang="ru-RU" b="0" i="0" dirty="0" smtClean="0">
                  <a:latin typeface="Cambria Math"/>
                  <a:ea typeface="Cambria Math"/>
                </a:rPr>
                <a:t>весы, равновесие чаш весов ←</a:t>
              </a:r>
              <a:r>
                <a:rPr lang="en-US" b="0" i="0" dirty="0" smtClean="0">
                  <a:latin typeface="Cambria Math"/>
                  <a:ea typeface="Cambria Math"/>
                </a:rPr>
                <a:t>𝑏𝑖 </a:t>
              </a:r>
              <a:r>
                <a:rPr lang="ru-RU" b="0" i="0" dirty="0" smtClean="0">
                  <a:latin typeface="Cambria Math"/>
                  <a:ea typeface="Cambria Math"/>
                </a:rPr>
                <a:t>−два+</a:t>
              </a:r>
              <a:r>
                <a:rPr lang="en-US" b="0" i="0" dirty="0" smtClean="0">
                  <a:latin typeface="Cambria Math"/>
                  <a:ea typeface="Cambria Math"/>
                </a:rPr>
                <a:t>𝑙𝑎𝑛𝑥 −</a:t>
              </a:r>
              <a:r>
                <a:rPr lang="ru-RU" b="0" i="0" dirty="0" smtClean="0">
                  <a:latin typeface="Cambria Math"/>
                  <a:ea typeface="Cambria Math"/>
                </a:rPr>
                <a:t>чаша весов</a:t>
              </a:r>
              <a:endParaRPr lang="ru-RU" dirty="0"/>
            </a:p>
          </dgm:t>
        </dgm:pt>
      </mc:Fallback>
    </mc:AlternateConten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Бис – возглас, требующий повторения чего-нибудь</a:t>
          </a:r>
        </a:p>
        <a:p>
          <a:r>
            <a:rPr lang="ru-RU" dirty="0" smtClean="0"/>
            <a:t>Биссектриса – прямая, делящая угол пополам</a:t>
          </a:r>
        </a:p>
        <a:p>
          <a:r>
            <a:rPr lang="ru-RU" dirty="0" smtClean="0"/>
            <a:t>Бисквит – сорт легкого сдобного печенья</a:t>
          </a:r>
        </a:p>
        <a:p>
          <a:r>
            <a:rPr lang="ru-RU" dirty="0" smtClean="0"/>
            <a:t>Бицепс – двуглавая мышца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Дальние родственники: високосный, биатлон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C324C341-0EC6-4CA4-B33A-CDFD0E420140}" type="presOf" srcId="{7670D10F-9632-4633-A706-8F76E1B895ED}" destId="{E678F170-A34B-4AFB-B58A-7B4884C55ADD}" srcOrd="0" destOrd="0" presId="urn:microsoft.com/office/officeart/2005/8/layout/default"/>
    <dgm:cxn modelId="{77384FF7-85EF-448B-B4AB-1DFC2FD4E19F}" type="presOf" srcId="{5868930C-4AD4-4658-9A01-7E0C440E0762}" destId="{DD1DBEB3-060B-451F-8B97-F2A8B528BD90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B3E807B1-7901-4102-9C68-5055976395F4}" type="presOf" srcId="{11A8168C-947E-40BC-B62B-4E745C8190A9}" destId="{D9C46A1F-AEA0-4FBB-9698-6342DBE73277}" srcOrd="0" destOrd="0" presId="urn:microsoft.com/office/officeart/2005/8/layout/default"/>
    <dgm:cxn modelId="{FBB66380-3759-4E32-B416-F9F41A168BCF}" type="presOf" srcId="{3C297C07-3013-4EC8-8980-8A70595586D8}" destId="{A6424E0E-E837-4A9C-AA41-AE026FA17704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C1FF9688-1609-48E1-9A75-B110B9801349}" type="presOf" srcId="{88DABE2D-DAEB-4710-ACF6-66319DEB0521}" destId="{DF26F203-3612-4D68-80A1-A8963197A2CA}" srcOrd="0" destOrd="0" presId="urn:microsoft.com/office/officeart/2005/8/layout/default"/>
    <dgm:cxn modelId="{BC02B88A-6D55-4D3C-91E8-6BB65B2CFAD1}" type="presParOf" srcId="{A6424E0E-E837-4A9C-AA41-AE026FA17704}" destId="{DF26F203-3612-4D68-80A1-A8963197A2CA}" srcOrd="0" destOrd="0" presId="urn:microsoft.com/office/officeart/2005/8/layout/default"/>
    <dgm:cxn modelId="{5239CD5C-254D-41DA-977E-8642F25BC315}" type="presParOf" srcId="{A6424E0E-E837-4A9C-AA41-AE026FA17704}" destId="{1BB70626-BA6F-499B-A68E-FE4465FC278D}" srcOrd="1" destOrd="0" presId="urn:microsoft.com/office/officeart/2005/8/layout/default"/>
    <dgm:cxn modelId="{B54B7332-923C-4EDC-97F2-BF3E1A469E51}" type="presParOf" srcId="{A6424E0E-E837-4A9C-AA41-AE026FA17704}" destId="{D9C46A1F-AEA0-4FBB-9698-6342DBE73277}" srcOrd="2" destOrd="0" presId="urn:microsoft.com/office/officeart/2005/8/layout/default"/>
    <dgm:cxn modelId="{18FF325A-E7D4-4E03-8480-313C69E90F2F}" type="presParOf" srcId="{A6424E0E-E837-4A9C-AA41-AE026FA17704}" destId="{3ABB8439-065C-4A5C-B2F4-607D51ECF4C0}" srcOrd="3" destOrd="0" presId="urn:microsoft.com/office/officeart/2005/8/layout/default"/>
    <dgm:cxn modelId="{36FCFF1D-A289-409E-AC69-6D568E455258}" type="presParOf" srcId="{A6424E0E-E837-4A9C-AA41-AE026FA17704}" destId="{E678F170-A34B-4AFB-B58A-7B4884C55ADD}" srcOrd="4" destOrd="0" presId="urn:microsoft.com/office/officeart/2005/8/layout/default"/>
    <dgm:cxn modelId="{BC53CECF-3F33-4868-9E88-0942A18809F3}" type="presParOf" srcId="{A6424E0E-E837-4A9C-AA41-AE026FA17704}" destId="{53459950-663F-48AD-A8C7-7F59B4B0B897}" srcOrd="5" destOrd="0" presId="urn:microsoft.com/office/officeart/2005/8/layout/default"/>
    <dgm:cxn modelId="{8CEA2F5F-9EC9-4641-8E72-FE7C3BF57ADB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9845F3D-1F65-42EB-85AF-62277EEB875D}">
      <dgm:prSet phldrT="[Текст]"/>
      <dgm:spPr/>
      <dgm:t>
        <a:bodyPr/>
        <a:lstStyle/>
        <a:p>
          <a:r>
            <a:rPr lang="ru-RU" dirty="0" err="1" smtClean="0"/>
            <a:t>Зрети</a:t>
          </a:r>
          <a:r>
            <a:rPr lang="ru-RU" dirty="0" smtClean="0"/>
            <a:t> - смотреть</a:t>
          </a:r>
          <a:endParaRPr lang="ru-RU" dirty="0"/>
        </a:p>
      </dgm:t>
    </dgm:pt>
    <dgm:pt modelId="{8A54D575-3879-4151-B7CD-9624CB2D998A}" type="parTrans" cxnId="{1B5EFF8A-F1A9-4F24-9BDD-147B2FEE2D65}">
      <dgm:prSet/>
      <dgm:spPr/>
      <dgm:t>
        <a:bodyPr/>
        <a:lstStyle/>
        <a:p>
          <a:endParaRPr lang="ru-RU"/>
        </a:p>
      </dgm:t>
    </dgm:pt>
    <dgm:pt modelId="{DEE58C10-5CC8-4029-ACFA-04B7944C4A1B}" type="sibTrans" cxnId="{1B5EFF8A-F1A9-4F24-9BDD-147B2FEE2D65}">
      <dgm:prSet/>
      <dgm:spPr/>
      <dgm:t>
        <a:bodyPr/>
        <a:lstStyle/>
        <a:p>
          <a:endParaRPr lang="ru-RU"/>
        </a:p>
      </dgm:t>
    </dgm:pt>
    <dgm:pt modelId="{485564BC-A5FB-496A-B34D-D6B6E839392E}">
      <dgm:prSet phldrT="[Текст]"/>
      <dgm:spPr/>
      <dgm:t>
        <a:bodyPr/>
        <a:lstStyle/>
        <a:p>
          <a:r>
            <a:rPr lang="ru-RU" dirty="0" smtClean="0"/>
            <a:t>Зря –деепричастие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зрети</a:t>
          </a:r>
          <a:endParaRPr lang="ru-RU" dirty="0" smtClean="0">
            <a:latin typeface="Cambria Math"/>
            <a:ea typeface="Cambria Math"/>
          </a:endParaRPr>
        </a:p>
        <a:p>
          <a:r>
            <a:rPr lang="ru-RU" dirty="0" smtClean="0">
              <a:latin typeface="Cambria Math"/>
              <a:ea typeface="Cambria Math"/>
            </a:rPr>
            <a:t>Делать на зря – на глазок, не рассмотрев &gt;необдуманно, напрасно</a:t>
          </a:r>
          <a:endParaRPr lang="ru-RU" dirty="0"/>
        </a:p>
      </dgm:t>
    </dgm:pt>
    <dgm:pt modelId="{9892B841-A9F7-4575-80DC-5CD53ADA043C}" type="parTrans" cxnId="{D8F0587A-7378-4DAF-9A96-A52F59610DCB}">
      <dgm:prSet/>
      <dgm:spPr/>
      <dgm:t>
        <a:bodyPr/>
        <a:lstStyle/>
        <a:p>
          <a:endParaRPr lang="ru-RU"/>
        </a:p>
      </dgm:t>
    </dgm:pt>
    <dgm:pt modelId="{B40779FF-5566-4F6C-AE72-DAD511C5E297}" type="sibTrans" cxnId="{D8F0587A-7378-4DAF-9A96-A52F59610DCB}">
      <dgm:prSet/>
      <dgm:spPr/>
      <dgm:t>
        <a:bodyPr/>
        <a:lstStyle/>
        <a:p>
          <a:endParaRPr lang="ru-RU"/>
        </a:p>
      </dgm:t>
    </dgm:pt>
    <dgm:pt modelId="{F80A5789-9F64-4116-9945-33E0948E704E}">
      <dgm:prSet phldrT="[Текст]"/>
      <dgm:spPr/>
      <dgm:t>
        <a:bodyPr/>
        <a:lstStyle/>
        <a:p>
          <a:r>
            <a:rPr lang="ru-RU" dirty="0" smtClean="0"/>
            <a:t>Позор – постыдное, унизительное для кого-либо положение</a:t>
          </a:r>
          <a:r>
            <a:rPr lang="ru-RU" dirty="0" smtClean="0">
              <a:latin typeface="Cambria Math"/>
              <a:ea typeface="Cambria Math"/>
            </a:rPr>
            <a:t>&lt;зрелище, постыдное для человека&lt;зрелище&lt;то, что представляется взору&lt;взор, взгляд</a:t>
          </a:r>
          <a:endParaRPr lang="ru-RU" dirty="0"/>
        </a:p>
      </dgm:t>
    </dgm:pt>
    <dgm:pt modelId="{4E967DC7-39E6-4F70-B382-44449052DB39}" type="parTrans" cxnId="{23910E46-7875-45F1-BD24-4E5B5EF8D41C}">
      <dgm:prSet/>
      <dgm:spPr/>
      <dgm:t>
        <a:bodyPr/>
        <a:lstStyle/>
        <a:p>
          <a:endParaRPr lang="ru-RU"/>
        </a:p>
      </dgm:t>
    </dgm:pt>
    <dgm:pt modelId="{77CFE6A5-1B1A-4F3A-BAFA-70DDC549CAA3}" type="sibTrans" cxnId="{23910E46-7875-45F1-BD24-4E5B5EF8D41C}">
      <dgm:prSet/>
      <dgm:spPr/>
      <dgm:t>
        <a:bodyPr/>
        <a:lstStyle/>
        <a:p>
          <a:endParaRPr lang="ru-RU"/>
        </a:p>
      </dgm:t>
    </dgm:pt>
    <dgm:pt modelId="{521897A2-6260-49B1-B7E9-E0B09F6BAA36}">
      <dgm:prSet phldrT="[Текст]" custT="1"/>
      <dgm:spPr/>
      <dgm:t>
        <a:bodyPr/>
        <a:lstStyle/>
        <a:p>
          <a:r>
            <a:rPr lang="ru-RU" sz="1600" dirty="0" smtClean="0"/>
            <a:t>Зрачок</a:t>
          </a:r>
          <a:r>
            <a:rPr lang="ru-RU" sz="1600" dirty="0" smtClean="0">
              <a:latin typeface="Cambria Math"/>
              <a:ea typeface="Cambria Math"/>
            </a:rPr>
            <a:t>&lt;</a:t>
          </a:r>
          <a:r>
            <a:rPr lang="ru-RU" sz="1600" dirty="0" err="1" smtClean="0">
              <a:latin typeface="Cambria Math"/>
              <a:ea typeface="Cambria Math"/>
            </a:rPr>
            <a:t>зрак+ок</a:t>
          </a:r>
          <a:endParaRPr lang="ru-RU" sz="1600" dirty="0" smtClean="0">
            <a:latin typeface="Cambria Math"/>
            <a:ea typeface="Cambria Math"/>
          </a:endParaRPr>
        </a:p>
        <a:p>
          <a:r>
            <a:rPr lang="ru-RU" sz="1600" dirty="0" smtClean="0">
              <a:latin typeface="Cambria Math"/>
              <a:ea typeface="Cambria Math"/>
            </a:rPr>
            <a:t>Зрак&gt;прозрачный – тот, через который все видно</a:t>
          </a:r>
        </a:p>
        <a:p>
          <a:r>
            <a:rPr lang="ru-RU" sz="1600" dirty="0" smtClean="0">
              <a:latin typeface="Cambria Math"/>
              <a:ea typeface="Cambria Math"/>
            </a:rPr>
            <a:t>Зрак&gt;</a:t>
          </a:r>
          <a:r>
            <a:rPr lang="ru-RU" sz="1600" dirty="0" err="1" smtClean="0">
              <a:latin typeface="Cambria Math"/>
              <a:ea typeface="Cambria Math"/>
            </a:rPr>
            <a:t>взрачный</a:t>
          </a:r>
          <a:r>
            <a:rPr lang="ru-RU" sz="1600" dirty="0" smtClean="0">
              <a:latin typeface="Cambria Math"/>
              <a:ea typeface="Cambria Math"/>
            </a:rPr>
            <a:t> – видный , красивый&gt;невзрачный – непривлекательный, не привлекающий взор</a:t>
          </a:r>
          <a:endParaRPr lang="ru-RU" sz="1600" dirty="0"/>
        </a:p>
      </dgm:t>
    </dgm:pt>
    <dgm:pt modelId="{2D24D98D-75CD-4EDC-9A0A-A76EDF818B75}" type="parTrans" cxnId="{6334E399-D760-4E15-A992-4CE73ADF1D38}">
      <dgm:prSet/>
      <dgm:spPr/>
      <dgm:t>
        <a:bodyPr/>
        <a:lstStyle/>
        <a:p>
          <a:endParaRPr lang="ru-RU"/>
        </a:p>
      </dgm:t>
    </dgm:pt>
    <dgm:pt modelId="{7939C7BC-AC81-49EC-B23C-606F997C3D46}" type="sibTrans" cxnId="{6334E399-D760-4E15-A992-4CE73ADF1D38}">
      <dgm:prSet/>
      <dgm:spPr/>
      <dgm:t>
        <a:bodyPr/>
        <a:lstStyle/>
        <a:p>
          <a:endParaRPr lang="ru-RU"/>
        </a:p>
      </dgm:t>
    </dgm:pt>
    <dgm:pt modelId="{C9DE20A3-EFA1-436B-9791-B69060C8495A}">
      <dgm:prSet/>
      <dgm:spPr/>
      <dgm:t>
        <a:bodyPr/>
        <a:lstStyle/>
        <a:p>
          <a:r>
            <a:rPr lang="ru-RU" dirty="0" smtClean="0"/>
            <a:t>Зеркало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зеркати+ло</a:t>
          </a:r>
          <a:r>
            <a:rPr lang="ru-RU" dirty="0" smtClean="0">
              <a:latin typeface="Cambria Math"/>
              <a:ea typeface="Cambria Math"/>
            </a:rPr>
            <a:t> – предмет, в который смотрят</a:t>
          </a:r>
          <a:endParaRPr lang="ru-RU" dirty="0"/>
        </a:p>
      </dgm:t>
    </dgm:pt>
    <dgm:pt modelId="{F0620D0B-A699-4791-905A-7DE061350478}" type="parTrans" cxnId="{7B4D92FE-990B-4A30-885E-D86E0E1298D7}">
      <dgm:prSet/>
      <dgm:spPr/>
      <dgm:t>
        <a:bodyPr/>
        <a:lstStyle/>
        <a:p>
          <a:endParaRPr lang="ru-RU"/>
        </a:p>
      </dgm:t>
    </dgm:pt>
    <dgm:pt modelId="{4F26571E-C23D-4754-928E-C7B22E587A8B}" type="sibTrans" cxnId="{7B4D92FE-990B-4A30-885E-D86E0E1298D7}">
      <dgm:prSet/>
      <dgm:spPr/>
    </dgm:pt>
    <dgm:pt modelId="{13CDD1BB-B789-44D6-8778-F3D18478B5B6}" type="pres">
      <dgm:prSet presAssocID="{3C297C07-3013-4EC8-8980-8A70595586D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AF6F5B-F565-4017-80F0-7E184245E240}" type="pres">
      <dgm:prSet presAssocID="{49845F3D-1F65-42EB-85AF-62277EEB875D}" presName="root1" presStyleCnt="0"/>
      <dgm:spPr/>
    </dgm:pt>
    <dgm:pt modelId="{ED1ECEDA-7DF4-4596-8948-F041D533488A}" type="pres">
      <dgm:prSet presAssocID="{49845F3D-1F65-42EB-85AF-62277EEB875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6204325-A188-4B12-A3B1-AF352F0C22E6}" type="pres">
      <dgm:prSet presAssocID="{49845F3D-1F65-42EB-85AF-62277EEB875D}" presName="level2hierChild" presStyleCnt="0"/>
      <dgm:spPr/>
    </dgm:pt>
    <dgm:pt modelId="{E60AC9EC-26DB-40B5-9C62-33A0E893754D}" type="pres">
      <dgm:prSet presAssocID="{9892B841-A9F7-4575-80DC-5CD53ADA043C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6249EF2F-21D6-49F7-A454-F202F1A29D4B}" type="pres">
      <dgm:prSet presAssocID="{9892B841-A9F7-4575-80DC-5CD53ADA043C}" presName="connTx" presStyleLbl="parChTrans1D2" presStyleIdx="0" presStyleCnt="4"/>
      <dgm:spPr/>
      <dgm:t>
        <a:bodyPr/>
        <a:lstStyle/>
        <a:p>
          <a:endParaRPr lang="ru-RU"/>
        </a:p>
      </dgm:t>
    </dgm:pt>
    <dgm:pt modelId="{9097B0FA-0C4A-473F-91E1-F0BFE77BD0FE}" type="pres">
      <dgm:prSet presAssocID="{485564BC-A5FB-496A-B34D-D6B6E839392E}" presName="root2" presStyleCnt="0"/>
      <dgm:spPr/>
    </dgm:pt>
    <dgm:pt modelId="{057C8B01-6ADB-409F-8772-1391F0CAC482}" type="pres">
      <dgm:prSet presAssocID="{485564BC-A5FB-496A-B34D-D6B6E839392E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687F79-8CCF-4BE1-82F8-26BB46243280}" type="pres">
      <dgm:prSet presAssocID="{485564BC-A5FB-496A-B34D-D6B6E839392E}" presName="level3hierChild" presStyleCnt="0"/>
      <dgm:spPr/>
    </dgm:pt>
    <dgm:pt modelId="{2A507203-84E7-45EC-B152-569F5980469F}" type="pres">
      <dgm:prSet presAssocID="{4E967DC7-39E6-4F70-B382-44449052DB39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3FDC0F28-A0C1-4FDD-A170-FDF1B7C271CC}" type="pres">
      <dgm:prSet presAssocID="{4E967DC7-39E6-4F70-B382-44449052DB39}" presName="connTx" presStyleLbl="parChTrans1D2" presStyleIdx="1" presStyleCnt="4"/>
      <dgm:spPr/>
      <dgm:t>
        <a:bodyPr/>
        <a:lstStyle/>
        <a:p>
          <a:endParaRPr lang="ru-RU"/>
        </a:p>
      </dgm:t>
    </dgm:pt>
    <dgm:pt modelId="{3C8DE116-62BA-4212-AC14-CAED778A2186}" type="pres">
      <dgm:prSet presAssocID="{F80A5789-9F64-4116-9945-33E0948E704E}" presName="root2" presStyleCnt="0"/>
      <dgm:spPr/>
    </dgm:pt>
    <dgm:pt modelId="{B73E64E2-C1D8-47F1-8CB1-15603CA0576A}" type="pres">
      <dgm:prSet presAssocID="{F80A5789-9F64-4116-9945-33E0948E704E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C0BC4F7-70A7-4862-A39E-0990C9BA838D}" type="pres">
      <dgm:prSet presAssocID="{F80A5789-9F64-4116-9945-33E0948E704E}" presName="level3hierChild" presStyleCnt="0"/>
      <dgm:spPr/>
    </dgm:pt>
    <dgm:pt modelId="{E9E65AFA-0588-4AD9-BE91-5F42EC808F7A}" type="pres">
      <dgm:prSet presAssocID="{2D24D98D-75CD-4EDC-9A0A-A76EDF818B75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EE21D5D9-624B-4354-BDCC-A3F95CE66F46}" type="pres">
      <dgm:prSet presAssocID="{2D24D98D-75CD-4EDC-9A0A-A76EDF818B75}" presName="connTx" presStyleLbl="parChTrans1D2" presStyleIdx="2" presStyleCnt="4"/>
      <dgm:spPr/>
      <dgm:t>
        <a:bodyPr/>
        <a:lstStyle/>
        <a:p>
          <a:endParaRPr lang="ru-RU"/>
        </a:p>
      </dgm:t>
    </dgm:pt>
    <dgm:pt modelId="{6DF68959-14F9-46B9-AF81-C1617ED0E674}" type="pres">
      <dgm:prSet presAssocID="{521897A2-6260-49B1-B7E9-E0B09F6BAA36}" presName="root2" presStyleCnt="0"/>
      <dgm:spPr/>
    </dgm:pt>
    <dgm:pt modelId="{99385F2A-BAC1-4D05-B6D4-0054EF5E95D4}" type="pres">
      <dgm:prSet presAssocID="{521897A2-6260-49B1-B7E9-E0B09F6BAA36}" presName="LevelTwoTextNode" presStyleLbl="node2" presStyleIdx="2" presStyleCnt="4" custScaleX="145051" custScaleY="1205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9E3C79-CB03-411D-9143-759D20F60621}" type="pres">
      <dgm:prSet presAssocID="{521897A2-6260-49B1-B7E9-E0B09F6BAA36}" presName="level3hierChild" presStyleCnt="0"/>
      <dgm:spPr/>
    </dgm:pt>
    <dgm:pt modelId="{557FBFFF-1D94-4707-AE18-754BABFD5446}" type="pres">
      <dgm:prSet presAssocID="{F0620D0B-A699-4791-905A-7DE061350478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D871E980-0AA9-42C0-8B95-1A6DB86C6E8F}" type="pres">
      <dgm:prSet presAssocID="{F0620D0B-A699-4791-905A-7DE061350478}" presName="connTx" presStyleLbl="parChTrans1D2" presStyleIdx="3" presStyleCnt="4"/>
      <dgm:spPr/>
      <dgm:t>
        <a:bodyPr/>
        <a:lstStyle/>
        <a:p>
          <a:endParaRPr lang="ru-RU"/>
        </a:p>
      </dgm:t>
    </dgm:pt>
    <dgm:pt modelId="{87F94C2F-1C14-4913-A902-CFEAEE1BD012}" type="pres">
      <dgm:prSet presAssocID="{C9DE20A3-EFA1-436B-9791-B69060C8495A}" presName="root2" presStyleCnt="0"/>
      <dgm:spPr/>
    </dgm:pt>
    <dgm:pt modelId="{6BDA149A-C8F9-47DF-B1C6-36EB209C10A8}" type="pres">
      <dgm:prSet presAssocID="{C9DE20A3-EFA1-436B-9791-B69060C8495A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65BC47-A9B1-464B-9DB3-41CFB0A7A18F}" type="pres">
      <dgm:prSet presAssocID="{C9DE20A3-EFA1-436B-9791-B69060C8495A}" presName="level3hierChild" presStyleCnt="0"/>
      <dgm:spPr/>
    </dgm:pt>
  </dgm:ptLst>
  <dgm:cxnLst>
    <dgm:cxn modelId="{1B5EFF8A-F1A9-4F24-9BDD-147B2FEE2D65}" srcId="{3C297C07-3013-4EC8-8980-8A70595586D8}" destId="{49845F3D-1F65-42EB-85AF-62277EEB875D}" srcOrd="0" destOrd="0" parTransId="{8A54D575-3879-4151-B7CD-9624CB2D998A}" sibTransId="{DEE58C10-5CC8-4029-ACFA-04B7944C4A1B}"/>
    <dgm:cxn modelId="{517F2A91-3F9F-4A74-8616-0407C16765D3}" type="presOf" srcId="{9892B841-A9F7-4575-80DC-5CD53ADA043C}" destId="{E60AC9EC-26DB-40B5-9C62-33A0E893754D}" srcOrd="0" destOrd="0" presId="urn:microsoft.com/office/officeart/2008/layout/HorizontalMultiLevelHierarchy"/>
    <dgm:cxn modelId="{5498D3C0-700F-4EF9-B5E1-C841E911DDFD}" type="presOf" srcId="{C9DE20A3-EFA1-436B-9791-B69060C8495A}" destId="{6BDA149A-C8F9-47DF-B1C6-36EB209C10A8}" srcOrd="0" destOrd="0" presId="urn:microsoft.com/office/officeart/2008/layout/HorizontalMultiLevelHierarchy"/>
    <dgm:cxn modelId="{8A252EF6-855E-48DF-89E5-F080DF91B10E}" type="presOf" srcId="{485564BC-A5FB-496A-B34D-D6B6E839392E}" destId="{057C8B01-6ADB-409F-8772-1391F0CAC482}" srcOrd="0" destOrd="0" presId="urn:microsoft.com/office/officeart/2008/layout/HorizontalMultiLevelHierarchy"/>
    <dgm:cxn modelId="{6E0C5F88-9486-424D-9A68-D18202CFAA4A}" type="presOf" srcId="{F0620D0B-A699-4791-905A-7DE061350478}" destId="{557FBFFF-1D94-4707-AE18-754BABFD5446}" srcOrd="0" destOrd="0" presId="urn:microsoft.com/office/officeart/2008/layout/HorizontalMultiLevelHierarchy"/>
    <dgm:cxn modelId="{7B4D92FE-990B-4A30-885E-D86E0E1298D7}" srcId="{49845F3D-1F65-42EB-85AF-62277EEB875D}" destId="{C9DE20A3-EFA1-436B-9791-B69060C8495A}" srcOrd="3" destOrd="0" parTransId="{F0620D0B-A699-4791-905A-7DE061350478}" sibTransId="{4F26571E-C23D-4754-928E-C7B22E587A8B}"/>
    <dgm:cxn modelId="{6334E399-D760-4E15-A992-4CE73ADF1D38}" srcId="{49845F3D-1F65-42EB-85AF-62277EEB875D}" destId="{521897A2-6260-49B1-B7E9-E0B09F6BAA36}" srcOrd="2" destOrd="0" parTransId="{2D24D98D-75CD-4EDC-9A0A-A76EDF818B75}" sibTransId="{7939C7BC-AC81-49EC-B23C-606F997C3D46}"/>
    <dgm:cxn modelId="{8F1BC549-C57D-4C6D-9F01-DEEF850F2BB1}" type="presOf" srcId="{2D24D98D-75CD-4EDC-9A0A-A76EDF818B75}" destId="{EE21D5D9-624B-4354-BDCC-A3F95CE66F46}" srcOrd="1" destOrd="0" presId="urn:microsoft.com/office/officeart/2008/layout/HorizontalMultiLevelHierarchy"/>
    <dgm:cxn modelId="{CFBCE257-DEA4-475F-92F2-8832497DFD97}" type="presOf" srcId="{3C297C07-3013-4EC8-8980-8A70595586D8}" destId="{13CDD1BB-B789-44D6-8778-F3D18478B5B6}" srcOrd="0" destOrd="0" presId="urn:microsoft.com/office/officeart/2008/layout/HorizontalMultiLevelHierarchy"/>
    <dgm:cxn modelId="{5F9A6F5C-FF41-4D60-B384-2E613497BA36}" type="presOf" srcId="{4E967DC7-39E6-4F70-B382-44449052DB39}" destId="{2A507203-84E7-45EC-B152-569F5980469F}" srcOrd="0" destOrd="0" presId="urn:microsoft.com/office/officeart/2008/layout/HorizontalMultiLevelHierarchy"/>
    <dgm:cxn modelId="{989B3686-1909-437C-BF96-6ABBCE92A65E}" type="presOf" srcId="{521897A2-6260-49B1-B7E9-E0B09F6BAA36}" destId="{99385F2A-BAC1-4D05-B6D4-0054EF5E95D4}" srcOrd="0" destOrd="0" presId="urn:microsoft.com/office/officeart/2008/layout/HorizontalMultiLevelHierarchy"/>
    <dgm:cxn modelId="{0B7F0388-471A-4979-884F-D03FFBD6B5B1}" type="presOf" srcId="{49845F3D-1F65-42EB-85AF-62277EEB875D}" destId="{ED1ECEDA-7DF4-4596-8948-F041D533488A}" srcOrd="0" destOrd="0" presId="urn:microsoft.com/office/officeart/2008/layout/HorizontalMultiLevelHierarchy"/>
    <dgm:cxn modelId="{A5D6E712-80E6-48FA-AD3F-348586220A2F}" type="presOf" srcId="{F80A5789-9F64-4116-9945-33E0948E704E}" destId="{B73E64E2-C1D8-47F1-8CB1-15603CA0576A}" srcOrd="0" destOrd="0" presId="urn:microsoft.com/office/officeart/2008/layout/HorizontalMultiLevelHierarchy"/>
    <dgm:cxn modelId="{D8F0587A-7378-4DAF-9A96-A52F59610DCB}" srcId="{49845F3D-1F65-42EB-85AF-62277EEB875D}" destId="{485564BC-A5FB-496A-B34D-D6B6E839392E}" srcOrd="0" destOrd="0" parTransId="{9892B841-A9F7-4575-80DC-5CD53ADA043C}" sibTransId="{B40779FF-5566-4F6C-AE72-DAD511C5E297}"/>
    <dgm:cxn modelId="{0CB140C7-9F84-4FAF-B57B-FD1ACF049B4C}" type="presOf" srcId="{9892B841-A9F7-4575-80DC-5CD53ADA043C}" destId="{6249EF2F-21D6-49F7-A454-F202F1A29D4B}" srcOrd="1" destOrd="0" presId="urn:microsoft.com/office/officeart/2008/layout/HorizontalMultiLevelHierarchy"/>
    <dgm:cxn modelId="{7657BDC4-08DE-4A7C-97DF-D1C379BDB4EF}" type="presOf" srcId="{F0620D0B-A699-4791-905A-7DE061350478}" destId="{D871E980-0AA9-42C0-8B95-1A6DB86C6E8F}" srcOrd="1" destOrd="0" presId="urn:microsoft.com/office/officeart/2008/layout/HorizontalMultiLevelHierarchy"/>
    <dgm:cxn modelId="{FED7555C-140E-45E4-9FAA-93B7F5DBA400}" type="presOf" srcId="{4E967DC7-39E6-4F70-B382-44449052DB39}" destId="{3FDC0F28-A0C1-4FDD-A170-FDF1B7C271CC}" srcOrd="1" destOrd="0" presId="urn:microsoft.com/office/officeart/2008/layout/HorizontalMultiLevelHierarchy"/>
    <dgm:cxn modelId="{23910E46-7875-45F1-BD24-4E5B5EF8D41C}" srcId="{49845F3D-1F65-42EB-85AF-62277EEB875D}" destId="{F80A5789-9F64-4116-9945-33E0948E704E}" srcOrd="1" destOrd="0" parTransId="{4E967DC7-39E6-4F70-B382-44449052DB39}" sibTransId="{77CFE6A5-1B1A-4F3A-BAFA-70DDC549CAA3}"/>
    <dgm:cxn modelId="{28159261-CDC5-4EE6-ADEA-867CCBE77FE6}" type="presOf" srcId="{2D24D98D-75CD-4EDC-9A0A-A76EDF818B75}" destId="{E9E65AFA-0588-4AD9-BE91-5F42EC808F7A}" srcOrd="0" destOrd="0" presId="urn:microsoft.com/office/officeart/2008/layout/HorizontalMultiLevelHierarchy"/>
    <dgm:cxn modelId="{04CDBFE9-A0D6-48D4-8943-88CAF14CF22C}" type="presParOf" srcId="{13CDD1BB-B789-44D6-8778-F3D18478B5B6}" destId="{59AF6F5B-F565-4017-80F0-7E184245E240}" srcOrd="0" destOrd="0" presId="urn:microsoft.com/office/officeart/2008/layout/HorizontalMultiLevelHierarchy"/>
    <dgm:cxn modelId="{88E07B22-77EB-492B-B29C-342634FE5E1A}" type="presParOf" srcId="{59AF6F5B-F565-4017-80F0-7E184245E240}" destId="{ED1ECEDA-7DF4-4596-8948-F041D533488A}" srcOrd="0" destOrd="0" presId="urn:microsoft.com/office/officeart/2008/layout/HorizontalMultiLevelHierarchy"/>
    <dgm:cxn modelId="{E2E0EA28-E29A-47AD-BA67-DC9282F5194C}" type="presParOf" srcId="{59AF6F5B-F565-4017-80F0-7E184245E240}" destId="{86204325-A188-4B12-A3B1-AF352F0C22E6}" srcOrd="1" destOrd="0" presId="urn:microsoft.com/office/officeart/2008/layout/HorizontalMultiLevelHierarchy"/>
    <dgm:cxn modelId="{2CA305E5-41B3-4A92-83FC-DFBF139E23F1}" type="presParOf" srcId="{86204325-A188-4B12-A3B1-AF352F0C22E6}" destId="{E60AC9EC-26DB-40B5-9C62-33A0E893754D}" srcOrd="0" destOrd="0" presId="urn:microsoft.com/office/officeart/2008/layout/HorizontalMultiLevelHierarchy"/>
    <dgm:cxn modelId="{12ED3F94-A620-4701-8CDE-84BCA4446B4D}" type="presParOf" srcId="{E60AC9EC-26DB-40B5-9C62-33A0E893754D}" destId="{6249EF2F-21D6-49F7-A454-F202F1A29D4B}" srcOrd="0" destOrd="0" presId="urn:microsoft.com/office/officeart/2008/layout/HorizontalMultiLevelHierarchy"/>
    <dgm:cxn modelId="{BB05784F-A909-4C5E-A0A6-861FFAC63C67}" type="presParOf" srcId="{86204325-A188-4B12-A3B1-AF352F0C22E6}" destId="{9097B0FA-0C4A-473F-91E1-F0BFE77BD0FE}" srcOrd="1" destOrd="0" presId="urn:microsoft.com/office/officeart/2008/layout/HorizontalMultiLevelHierarchy"/>
    <dgm:cxn modelId="{6E0160DB-72DD-4C16-9166-F42D4322885A}" type="presParOf" srcId="{9097B0FA-0C4A-473F-91E1-F0BFE77BD0FE}" destId="{057C8B01-6ADB-409F-8772-1391F0CAC482}" srcOrd="0" destOrd="0" presId="urn:microsoft.com/office/officeart/2008/layout/HorizontalMultiLevelHierarchy"/>
    <dgm:cxn modelId="{654B316B-F0EF-4A61-B0C9-5D8D47137142}" type="presParOf" srcId="{9097B0FA-0C4A-473F-91E1-F0BFE77BD0FE}" destId="{AB687F79-8CCF-4BE1-82F8-26BB46243280}" srcOrd="1" destOrd="0" presId="urn:microsoft.com/office/officeart/2008/layout/HorizontalMultiLevelHierarchy"/>
    <dgm:cxn modelId="{8D443A10-C9FA-4BC4-8B44-68884C02B065}" type="presParOf" srcId="{86204325-A188-4B12-A3B1-AF352F0C22E6}" destId="{2A507203-84E7-45EC-B152-569F5980469F}" srcOrd="2" destOrd="0" presId="urn:microsoft.com/office/officeart/2008/layout/HorizontalMultiLevelHierarchy"/>
    <dgm:cxn modelId="{EBFD24DF-EA90-4C58-87FA-410B8F563F70}" type="presParOf" srcId="{2A507203-84E7-45EC-B152-569F5980469F}" destId="{3FDC0F28-A0C1-4FDD-A170-FDF1B7C271CC}" srcOrd="0" destOrd="0" presId="urn:microsoft.com/office/officeart/2008/layout/HorizontalMultiLevelHierarchy"/>
    <dgm:cxn modelId="{BF1DC19D-8BFF-4D1F-8483-746181D07B33}" type="presParOf" srcId="{86204325-A188-4B12-A3B1-AF352F0C22E6}" destId="{3C8DE116-62BA-4212-AC14-CAED778A2186}" srcOrd="3" destOrd="0" presId="urn:microsoft.com/office/officeart/2008/layout/HorizontalMultiLevelHierarchy"/>
    <dgm:cxn modelId="{C3A3C0BA-F4EE-4332-B7D0-DACA0DC3D75B}" type="presParOf" srcId="{3C8DE116-62BA-4212-AC14-CAED778A2186}" destId="{B73E64E2-C1D8-47F1-8CB1-15603CA0576A}" srcOrd="0" destOrd="0" presId="urn:microsoft.com/office/officeart/2008/layout/HorizontalMultiLevelHierarchy"/>
    <dgm:cxn modelId="{C2CD5C2D-5C17-4E11-81BA-37DBD7E63AB9}" type="presParOf" srcId="{3C8DE116-62BA-4212-AC14-CAED778A2186}" destId="{0C0BC4F7-70A7-4862-A39E-0990C9BA838D}" srcOrd="1" destOrd="0" presId="urn:microsoft.com/office/officeart/2008/layout/HorizontalMultiLevelHierarchy"/>
    <dgm:cxn modelId="{87A80B3B-9DB7-4104-B025-668C3F9741D6}" type="presParOf" srcId="{86204325-A188-4B12-A3B1-AF352F0C22E6}" destId="{E9E65AFA-0588-4AD9-BE91-5F42EC808F7A}" srcOrd="4" destOrd="0" presId="urn:microsoft.com/office/officeart/2008/layout/HorizontalMultiLevelHierarchy"/>
    <dgm:cxn modelId="{F67C185A-4E54-4A49-B5FF-8BFD3E261FCE}" type="presParOf" srcId="{E9E65AFA-0588-4AD9-BE91-5F42EC808F7A}" destId="{EE21D5D9-624B-4354-BDCC-A3F95CE66F46}" srcOrd="0" destOrd="0" presId="urn:microsoft.com/office/officeart/2008/layout/HorizontalMultiLevelHierarchy"/>
    <dgm:cxn modelId="{6D204CED-6ACC-48E2-84EE-EDB12E67E903}" type="presParOf" srcId="{86204325-A188-4B12-A3B1-AF352F0C22E6}" destId="{6DF68959-14F9-46B9-AF81-C1617ED0E674}" srcOrd="5" destOrd="0" presId="urn:microsoft.com/office/officeart/2008/layout/HorizontalMultiLevelHierarchy"/>
    <dgm:cxn modelId="{F9803E13-4A78-4B1F-B421-5CD55B7DB290}" type="presParOf" srcId="{6DF68959-14F9-46B9-AF81-C1617ED0E674}" destId="{99385F2A-BAC1-4D05-B6D4-0054EF5E95D4}" srcOrd="0" destOrd="0" presId="urn:microsoft.com/office/officeart/2008/layout/HorizontalMultiLevelHierarchy"/>
    <dgm:cxn modelId="{9BBEA300-68F0-4F08-8B94-C07CEBDA9113}" type="presParOf" srcId="{6DF68959-14F9-46B9-AF81-C1617ED0E674}" destId="{729E3C79-CB03-411D-9143-759D20F60621}" srcOrd="1" destOrd="0" presId="urn:microsoft.com/office/officeart/2008/layout/HorizontalMultiLevelHierarchy"/>
    <dgm:cxn modelId="{896E7685-01F8-494E-A987-36352FC8A8F9}" type="presParOf" srcId="{86204325-A188-4B12-A3B1-AF352F0C22E6}" destId="{557FBFFF-1D94-4707-AE18-754BABFD5446}" srcOrd="6" destOrd="0" presId="urn:microsoft.com/office/officeart/2008/layout/HorizontalMultiLevelHierarchy"/>
    <dgm:cxn modelId="{41E8A3DF-C1DB-4C76-A25C-5D46A8AEE71B}" type="presParOf" srcId="{557FBFFF-1D94-4707-AE18-754BABFD5446}" destId="{D871E980-0AA9-42C0-8B95-1A6DB86C6E8F}" srcOrd="0" destOrd="0" presId="urn:microsoft.com/office/officeart/2008/layout/HorizontalMultiLevelHierarchy"/>
    <dgm:cxn modelId="{DC13F45E-E4D7-46E9-9849-55D779BEFB04}" type="presParOf" srcId="{86204325-A188-4B12-A3B1-AF352F0C22E6}" destId="{87F94C2F-1C14-4913-A902-CFEAEE1BD012}" srcOrd="7" destOrd="0" presId="urn:microsoft.com/office/officeart/2008/layout/HorizontalMultiLevelHierarchy"/>
    <dgm:cxn modelId="{FBAE5D35-1ADD-4D12-ADA4-70B48E9CEF4B}" type="presParOf" srcId="{87F94C2F-1C14-4913-A902-CFEAEE1BD012}" destId="{6BDA149A-C8F9-47DF-B1C6-36EB209C10A8}" srcOrd="0" destOrd="0" presId="urn:microsoft.com/office/officeart/2008/layout/HorizontalMultiLevelHierarchy"/>
    <dgm:cxn modelId="{D6ED7507-11FB-4FB9-A00E-D256AF350A6D}" type="presParOf" srcId="{87F94C2F-1C14-4913-A902-CFEAEE1BD012}" destId="{7665BC47-A9B1-464B-9DB3-41CFB0A7A18F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1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94E1065-6745-4AEC-86A6-241AFAE17F3C}">
      <dgm:prSet phldrT="[Текст]"/>
      <dgm:spPr/>
      <dgm:t>
        <a:bodyPr/>
        <a:lstStyle/>
        <a:p>
          <a:r>
            <a:rPr lang="ru-RU" dirty="0" smtClean="0"/>
            <a:t>Цел - целый</a:t>
          </a:r>
          <a:endParaRPr lang="ru-RU" dirty="0"/>
        </a:p>
      </dgm:t>
    </dgm:pt>
    <dgm:pt modelId="{AF335D27-AFAC-494F-BE2B-6601C12DB435}" type="parTrans" cxnId="{8A55A2E8-613D-4378-8D98-4D8739948BFA}">
      <dgm:prSet/>
      <dgm:spPr/>
      <dgm:t>
        <a:bodyPr/>
        <a:lstStyle/>
        <a:p>
          <a:endParaRPr lang="ru-RU"/>
        </a:p>
      </dgm:t>
    </dgm:pt>
    <dgm:pt modelId="{1A1B0BAE-7795-4952-A2D9-4F1CA1A7F236}" type="sibTrans" cxnId="{8A55A2E8-613D-4378-8D98-4D8739948BFA}">
      <dgm:prSet/>
      <dgm:spPr/>
      <dgm:t>
        <a:bodyPr/>
        <a:lstStyle/>
        <a:p>
          <a:endParaRPr lang="ru-RU"/>
        </a:p>
      </dgm:t>
    </dgm:pt>
    <dgm:pt modelId="{5F92EF21-8771-4B5B-B3A1-8394ECFE88F4}">
      <dgm:prSet phldrT="[Текст]" custT="1"/>
      <dgm:spPr/>
      <dgm:t>
        <a:bodyPr/>
        <a:lstStyle/>
        <a:p>
          <a:r>
            <a:rPr lang="ru-RU" sz="1800" dirty="0" smtClean="0"/>
            <a:t>Исцелить – сделать целым, т.е. здоровым</a:t>
          </a:r>
          <a:endParaRPr lang="ru-RU" sz="1800" dirty="0"/>
        </a:p>
      </dgm:t>
    </dgm:pt>
    <dgm:pt modelId="{871BC1DE-88BD-45A6-86DE-87438AF36A98}" type="parTrans" cxnId="{38AFD0DC-4005-4A44-9E3A-7E5E2772CF16}">
      <dgm:prSet/>
      <dgm:spPr/>
      <dgm:t>
        <a:bodyPr/>
        <a:lstStyle/>
        <a:p>
          <a:endParaRPr lang="ru-RU"/>
        </a:p>
      </dgm:t>
    </dgm:pt>
    <dgm:pt modelId="{003DE1CA-171C-41BA-9392-296D8666B06C}" type="sibTrans" cxnId="{38AFD0DC-4005-4A44-9E3A-7E5E2772CF16}">
      <dgm:prSet/>
      <dgm:spPr/>
      <dgm:t>
        <a:bodyPr/>
        <a:lstStyle/>
        <a:p>
          <a:endParaRPr lang="ru-RU"/>
        </a:p>
      </dgm:t>
    </dgm:pt>
    <dgm:pt modelId="{BEDEDF64-477A-40B0-A288-9D2CC0C69435}">
      <dgm:prSet phldrT="[Текст]" custT="1"/>
      <dgm:spPr/>
      <dgm:t>
        <a:bodyPr/>
        <a:lstStyle/>
        <a:p>
          <a:r>
            <a:rPr lang="ru-RU" sz="1600" dirty="0" smtClean="0"/>
            <a:t>Целовать</a:t>
          </a:r>
          <a:r>
            <a:rPr lang="ru-RU" sz="1600" dirty="0" smtClean="0">
              <a:latin typeface="Cambria Math"/>
              <a:ea typeface="Cambria Math"/>
            </a:rPr>
            <a:t>&lt;</a:t>
          </a:r>
          <a:r>
            <a:rPr lang="ru-RU" sz="1600" dirty="0" err="1" smtClean="0">
              <a:latin typeface="Cambria Math"/>
              <a:ea typeface="Cambria Math"/>
            </a:rPr>
            <a:t>целый+ова</a:t>
          </a:r>
          <a:r>
            <a:rPr lang="ru-RU" sz="1600" dirty="0" smtClean="0">
              <a:latin typeface="Cambria Math"/>
              <a:ea typeface="Cambria Math"/>
            </a:rPr>
            <a:t>- желать здоровья, желать остаться целым воину</a:t>
          </a:r>
        </a:p>
        <a:p>
          <a:r>
            <a:rPr lang="ru-RU" sz="1600" dirty="0" smtClean="0">
              <a:latin typeface="Cambria Math"/>
              <a:ea typeface="Cambria Math"/>
            </a:rPr>
            <a:t>Целоваться=здороваться </a:t>
          </a:r>
          <a:endParaRPr lang="ru-RU" sz="1600" dirty="0"/>
        </a:p>
      </dgm:t>
    </dgm:pt>
    <dgm:pt modelId="{C21768F9-D738-467E-98B2-7FC53677D07F}" type="parTrans" cxnId="{26F1A1E5-8F89-44DB-9B1E-318CDB33D496}">
      <dgm:prSet/>
      <dgm:spPr/>
      <dgm:t>
        <a:bodyPr/>
        <a:lstStyle/>
        <a:p>
          <a:endParaRPr lang="ru-RU"/>
        </a:p>
      </dgm:t>
    </dgm:pt>
    <dgm:pt modelId="{D5173917-2DE7-4B14-8A7E-1FC8CB26DF8C}" type="sibTrans" cxnId="{26F1A1E5-8F89-44DB-9B1E-318CDB33D496}">
      <dgm:prSet/>
      <dgm:spPr/>
      <dgm:t>
        <a:bodyPr/>
        <a:lstStyle/>
        <a:p>
          <a:endParaRPr lang="ru-RU"/>
        </a:p>
      </dgm:t>
    </dgm:pt>
    <dgm:pt modelId="{DE7EF80F-E985-461C-B1EA-9D413F059E6E}">
      <dgm:prSet phldrT="[Текст]"/>
      <dgm:spPr/>
      <dgm:t>
        <a:bodyPr/>
        <a:lstStyle/>
        <a:p>
          <a:r>
            <a:rPr lang="ru-RU" dirty="0" smtClean="0"/>
            <a:t>Целковый – серебряная монета достоинством в рубль </a:t>
          </a:r>
          <a:r>
            <a:rPr lang="ru-RU" dirty="0" smtClean="0">
              <a:latin typeface="Cambria Math"/>
              <a:ea typeface="Cambria Math"/>
            </a:rPr>
            <a:t>&lt; целый – неделимая единица крупных денег</a:t>
          </a:r>
          <a:endParaRPr lang="ru-RU" dirty="0"/>
        </a:p>
      </dgm:t>
    </dgm:pt>
    <dgm:pt modelId="{A14D3A33-51EB-4C55-8B5C-41D68BAECC78}" type="parTrans" cxnId="{C58B9E69-7DA5-4BA8-A42B-9EB09BBC6775}">
      <dgm:prSet/>
      <dgm:spPr/>
      <dgm:t>
        <a:bodyPr/>
        <a:lstStyle/>
        <a:p>
          <a:endParaRPr lang="ru-RU"/>
        </a:p>
      </dgm:t>
    </dgm:pt>
    <dgm:pt modelId="{69579272-A221-4D96-8F75-6FEEC20A322D}" type="sibTrans" cxnId="{C58B9E69-7DA5-4BA8-A42B-9EB09BBC6775}">
      <dgm:prSet/>
      <dgm:spPr/>
      <dgm:t>
        <a:bodyPr/>
        <a:lstStyle/>
        <a:p>
          <a:endParaRPr lang="ru-RU"/>
        </a:p>
      </dgm:t>
    </dgm:pt>
    <dgm:pt modelId="{34A812C9-D8A4-4989-95C0-A4434D319E0F}">
      <dgm:prSet/>
      <dgm:spPr/>
      <dgm:t>
        <a:bodyPr/>
        <a:lstStyle/>
        <a:p>
          <a:r>
            <a:rPr lang="ru-RU" dirty="0" smtClean="0"/>
            <a:t>Целовальник – выборное должностное лицо в Русском государстве. При вступлении в должность чиновник произносил клятву  с целованием креста</a:t>
          </a:r>
          <a:endParaRPr lang="ru-RU" dirty="0"/>
        </a:p>
      </dgm:t>
    </dgm:pt>
    <dgm:pt modelId="{C1712FC7-00D1-4325-B4E7-4E116D9403DC}" type="parTrans" cxnId="{2ED83BD3-9769-4074-A635-1BD079CC2140}">
      <dgm:prSet/>
      <dgm:spPr/>
      <dgm:t>
        <a:bodyPr/>
        <a:lstStyle/>
        <a:p>
          <a:endParaRPr lang="ru-RU"/>
        </a:p>
      </dgm:t>
    </dgm:pt>
    <dgm:pt modelId="{F76FC46F-F93B-4289-AA67-652989F73324}" type="sibTrans" cxnId="{2ED83BD3-9769-4074-A635-1BD079CC2140}">
      <dgm:prSet/>
      <dgm:spPr/>
      <dgm:t>
        <a:bodyPr/>
        <a:lstStyle/>
        <a:p>
          <a:endParaRPr lang="ru-RU"/>
        </a:p>
      </dgm:t>
    </dgm:pt>
    <dgm:pt modelId="{70F15803-83D4-4479-B115-E6A5E2D9BC69}" type="pres">
      <dgm:prSet presAssocID="{3C297C07-3013-4EC8-8980-8A70595586D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61C28A0-F25A-44B2-9AF6-F74B4AB25C85}" type="pres">
      <dgm:prSet presAssocID="{D94E1065-6745-4AEC-86A6-241AFAE17F3C}" presName="root1" presStyleCnt="0"/>
      <dgm:spPr/>
    </dgm:pt>
    <dgm:pt modelId="{1772B2D9-00F8-4214-90F6-F0079183D958}" type="pres">
      <dgm:prSet presAssocID="{D94E1065-6745-4AEC-86A6-241AFAE17F3C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ECEB762-CBE2-4369-B24D-D1BDF8ECF33D}" type="pres">
      <dgm:prSet presAssocID="{D94E1065-6745-4AEC-86A6-241AFAE17F3C}" presName="level2hierChild" presStyleCnt="0"/>
      <dgm:spPr/>
    </dgm:pt>
    <dgm:pt modelId="{439F0FD0-42F3-4240-AE2F-55DC1565C3C1}" type="pres">
      <dgm:prSet presAssocID="{871BC1DE-88BD-45A6-86DE-87438AF36A98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627C6967-FB51-4750-916A-6D8F74452F3E}" type="pres">
      <dgm:prSet presAssocID="{871BC1DE-88BD-45A6-86DE-87438AF36A98}" presName="connTx" presStyleLbl="parChTrans1D2" presStyleIdx="0" presStyleCnt="3"/>
      <dgm:spPr/>
      <dgm:t>
        <a:bodyPr/>
        <a:lstStyle/>
        <a:p>
          <a:endParaRPr lang="ru-RU"/>
        </a:p>
      </dgm:t>
    </dgm:pt>
    <dgm:pt modelId="{8A6D81F7-AF10-4797-A8A3-55D0900E0BF3}" type="pres">
      <dgm:prSet presAssocID="{5F92EF21-8771-4B5B-B3A1-8394ECFE88F4}" presName="root2" presStyleCnt="0"/>
      <dgm:spPr/>
    </dgm:pt>
    <dgm:pt modelId="{112054C7-5437-47C4-9EC9-694506F02261}" type="pres">
      <dgm:prSet presAssocID="{5F92EF21-8771-4B5B-B3A1-8394ECFE88F4}" presName="LevelTwoTextNode" presStyleLbl="node2" presStyleIdx="0" presStyleCnt="3" custScaleY="147541" custLinFactY="-2458" custLinFactNeighborX="-1146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6458C4-85FE-47AB-BB41-6BB502618CEE}" type="pres">
      <dgm:prSet presAssocID="{5F92EF21-8771-4B5B-B3A1-8394ECFE88F4}" presName="level3hierChild" presStyleCnt="0"/>
      <dgm:spPr/>
    </dgm:pt>
    <dgm:pt modelId="{3538E713-A60E-4DE1-B451-EDD8BDD82FF4}" type="pres">
      <dgm:prSet presAssocID="{C21768F9-D738-467E-98B2-7FC53677D07F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6BD531B2-31E9-4F78-B174-2EBAF41F94D9}" type="pres">
      <dgm:prSet presAssocID="{C21768F9-D738-467E-98B2-7FC53677D07F}" presName="connTx" presStyleLbl="parChTrans1D2" presStyleIdx="1" presStyleCnt="3"/>
      <dgm:spPr/>
      <dgm:t>
        <a:bodyPr/>
        <a:lstStyle/>
        <a:p>
          <a:endParaRPr lang="ru-RU"/>
        </a:p>
      </dgm:t>
    </dgm:pt>
    <dgm:pt modelId="{40CE539C-346F-42D6-A9FF-E27E56CF0010}" type="pres">
      <dgm:prSet presAssocID="{BEDEDF64-477A-40B0-A288-9D2CC0C69435}" presName="root2" presStyleCnt="0"/>
      <dgm:spPr/>
    </dgm:pt>
    <dgm:pt modelId="{6ED54B64-D0F5-44E5-B3E8-C1CB910D23BF}" type="pres">
      <dgm:prSet presAssocID="{BEDEDF64-477A-40B0-A288-9D2CC0C69435}" presName="LevelTwoTextNode" presStyleLbl="node2" presStyleIdx="1" presStyleCnt="3" custScaleY="173221" custLinFactNeighborX="-1146" custLinFactNeighborY="-103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8B7FF56-6DF2-4327-83A9-26FD68963EC2}" type="pres">
      <dgm:prSet presAssocID="{BEDEDF64-477A-40B0-A288-9D2CC0C69435}" presName="level3hierChild" presStyleCnt="0"/>
      <dgm:spPr/>
    </dgm:pt>
    <dgm:pt modelId="{E6A300C7-9250-4FFE-9745-716390184A64}" type="pres">
      <dgm:prSet presAssocID="{C1712FC7-00D1-4325-B4E7-4E116D9403DC}" presName="conn2-1" presStyleLbl="parChTrans1D3" presStyleIdx="0" presStyleCnt="1"/>
      <dgm:spPr/>
      <dgm:t>
        <a:bodyPr/>
        <a:lstStyle/>
        <a:p>
          <a:endParaRPr lang="ru-RU"/>
        </a:p>
      </dgm:t>
    </dgm:pt>
    <dgm:pt modelId="{83F7D5CB-3492-4437-8353-411ADC245B59}" type="pres">
      <dgm:prSet presAssocID="{C1712FC7-00D1-4325-B4E7-4E116D9403DC}" presName="connTx" presStyleLbl="parChTrans1D3" presStyleIdx="0" presStyleCnt="1"/>
      <dgm:spPr/>
      <dgm:t>
        <a:bodyPr/>
        <a:lstStyle/>
        <a:p>
          <a:endParaRPr lang="ru-RU"/>
        </a:p>
      </dgm:t>
    </dgm:pt>
    <dgm:pt modelId="{2118D5A5-F3C8-4FAA-9C52-204211C11537}" type="pres">
      <dgm:prSet presAssocID="{34A812C9-D8A4-4989-95C0-A4434D319E0F}" presName="root2" presStyleCnt="0"/>
      <dgm:spPr/>
    </dgm:pt>
    <dgm:pt modelId="{79005312-7DAD-45F8-958B-7EE6D1F9BF0E}" type="pres">
      <dgm:prSet presAssocID="{34A812C9-D8A4-4989-95C0-A4434D319E0F}" presName="LevelTwoTextNode" presStyleLbl="node3" presStyleIdx="0" presStyleCnt="1" custScaleY="1989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5F9D442-792F-4160-A41C-AE0BE3AC1378}" type="pres">
      <dgm:prSet presAssocID="{34A812C9-D8A4-4989-95C0-A4434D319E0F}" presName="level3hierChild" presStyleCnt="0"/>
      <dgm:spPr/>
    </dgm:pt>
    <dgm:pt modelId="{4B236B81-AE21-4A7D-ADE4-A50475C51DEA}" type="pres">
      <dgm:prSet presAssocID="{A14D3A33-51EB-4C55-8B5C-41D68BAECC78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9BA7C2A3-0316-486A-B41A-34B2C874F332}" type="pres">
      <dgm:prSet presAssocID="{A14D3A33-51EB-4C55-8B5C-41D68BAECC78}" presName="connTx" presStyleLbl="parChTrans1D2" presStyleIdx="2" presStyleCnt="3"/>
      <dgm:spPr/>
      <dgm:t>
        <a:bodyPr/>
        <a:lstStyle/>
        <a:p>
          <a:endParaRPr lang="ru-RU"/>
        </a:p>
      </dgm:t>
    </dgm:pt>
    <dgm:pt modelId="{5FD72746-E946-4012-9CB1-C8B5DEC33370}" type="pres">
      <dgm:prSet presAssocID="{DE7EF80F-E985-461C-B1EA-9D413F059E6E}" presName="root2" presStyleCnt="0"/>
      <dgm:spPr/>
    </dgm:pt>
    <dgm:pt modelId="{52B30B89-9216-4A5D-879B-F8B5D3AD594E}" type="pres">
      <dgm:prSet presAssocID="{DE7EF80F-E985-461C-B1EA-9D413F059E6E}" presName="LevelTwoTextNode" presStyleLbl="node2" presStyleIdx="2" presStyleCnt="3" custScaleY="17568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6962BA9-3526-41F9-95E6-936BAA218168}" type="pres">
      <dgm:prSet presAssocID="{DE7EF80F-E985-461C-B1EA-9D413F059E6E}" presName="level3hierChild" presStyleCnt="0"/>
      <dgm:spPr/>
    </dgm:pt>
  </dgm:ptLst>
  <dgm:cxnLst>
    <dgm:cxn modelId="{E2429136-BE4C-43D9-90D9-98030647D7FB}" type="presOf" srcId="{BEDEDF64-477A-40B0-A288-9D2CC0C69435}" destId="{6ED54B64-D0F5-44E5-B3E8-C1CB910D23BF}" srcOrd="0" destOrd="0" presId="urn:microsoft.com/office/officeart/2008/layout/HorizontalMultiLevelHierarchy"/>
    <dgm:cxn modelId="{AB5128D4-F203-4104-9051-FBF62E185F64}" type="presOf" srcId="{5F92EF21-8771-4B5B-B3A1-8394ECFE88F4}" destId="{112054C7-5437-47C4-9EC9-694506F02261}" srcOrd="0" destOrd="0" presId="urn:microsoft.com/office/officeart/2008/layout/HorizontalMultiLevelHierarchy"/>
    <dgm:cxn modelId="{26F1A1E5-8F89-44DB-9B1E-318CDB33D496}" srcId="{D94E1065-6745-4AEC-86A6-241AFAE17F3C}" destId="{BEDEDF64-477A-40B0-A288-9D2CC0C69435}" srcOrd="1" destOrd="0" parTransId="{C21768F9-D738-467E-98B2-7FC53677D07F}" sibTransId="{D5173917-2DE7-4B14-8A7E-1FC8CB26DF8C}"/>
    <dgm:cxn modelId="{D6C5E8A6-8606-47FC-A520-40CB55DF6472}" type="presOf" srcId="{A14D3A33-51EB-4C55-8B5C-41D68BAECC78}" destId="{9BA7C2A3-0316-486A-B41A-34B2C874F332}" srcOrd="1" destOrd="0" presId="urn:microsoft.com/office/officeart/2008/layout/HorizontalMultiLevelHierarchy"/>
    <dgm:cxn modelId="{0A417E83-8FA0-427C-99E6-4B5C47B70A4A}" type="presOf" srcId="{3C297C07-3013-4EC8-8980-8A70595586D8}" destId="{70F15803-83D4-4479-B115-E6A5E2D9BC69}" srcOrd="0" destOrd="0" presId="urn:microsoft.com/office/officeart/2008/layout/HorizontalMultiLevelHierarchy"/>
    <dgm:cxn modelId="{EDEA57F6-FD6F-4F2A-8645-9C7CCC663F42}" type="presOf" srcId="{A14D3A33-51EB-4C55-8B5C-41D68BAECC78}" destId="{4B236B81-AE21-4A7D-ADE4-A50475C51DEA}" srcOrd="0" destOrd="0" presId="urn:microsoft.com/office/officeart/2008/layout/HorizontalMultiLevelHierarchy"/>
    <dgm:cxn modelId="{DFA40D74-E602-4293-823B-21785F45D117}" type="presOf" srcId="{C21768F9-D738-467E-98B2-7FC53677D07F}" destId="{6BD531B2-31E9-4F78-B174-2EBAF41F94D9}" srcOrd="1" destOrd="0" presId="urn:microsoft.com/office/officeart/2008/layout/HorizontalMultiLevelHierarchy"/>
    <dgm:cxn modelId="{1615C90C-F43C-418A-9705-4B2F5B6C7AEA}" type="presOf" srcId="{DE7EF80F-E985-461C-B1EA-9D413F059E6E}" destId="{52B30B89-9216-4A5D-879B-F8B5D3AD594E}" srcOrd="0" destOrd="0" presId="urn:microsoft.com/office/officeart/2008/layout/HorizontalMultiLevelHierarchy"/>
    <dgm:cxn modelId="{38AFD0DC-4005-4A44-9E3A-7E5E2772CF16}" srcId="{D94E1065-6745-4AEC-86A6-241AFAE17F3C}" destId="{5F92EF21-8771-4B5B-B3A1-8394ECFE88F4}" srcOrd="0" destOrd="0" parTransId="{871BC1DE-88BD-45A6-86DE-87438AF36A98}" sibTransId="{003DE1CA-171C-41BA-9392-296D8666B06C}"/>
    <dgm:cxn modelId="{C58B9E69-7DA5-4BA8-A42B-9EB09BBC6775}" srcId="{D94E1065-6745-4AEC-86A6-241AFAE17F3C}" destId="{DE7EF80F-E985-461C-B1EA-9D413F059E6E}" srcOrd="2" destOrd="0" parTransId="{A14D3A33-51EB-4C55-8B5C-41D68BAECC78}" sibTransId="{69579272-A221-4D96-8F75-6FEEC20A322D}"/>
    <dgm:cxn modelId="{6E2F8794-1FB0-4102-AD92-29F6153C7D45}" type="presOf" srcId="{C1712FC7-00D1-4325-B4E7-4E116D9403DC}" destId="{E6A300C7-9250-4FFE-9745-716390184A64}" srcOrd="0" destOrd="0" presId="urn:microsoft.com/office/officeart/2008/layout/HorizontalMultiLevelHierarchy"/>
    <dgm:cxn modelId="{F0A68222-1D31-4A9A-A59B-98F30AFAC523}" type="presOf" srcId="{C1712FC7-00D1-4325-B4E7-4E116D9403DC}" destId="{83F7D5CB-3492-4437-8353-411ADC245B59}" srcOrd="1" destOrd="0" presId="urn:microsoft.com/office/officeart/2008/layout/HorizontalMultiLevelHierarchy"/>
    <dgm:cxn modelId="{2ED83BD3-9769-4074-A635-1BD079CC2140}" srcId="{BEDEDF64-477A-40B0-A288-9D2CC0C69435}" destId="{34A812C9-D8A4-4989-95C0-A4434D319E0F}" srcOrd="0" destOrd="0" parTransId="{C1712FC7-00D1-4325-B4E7-4E116D9403DC}" sibTransId="{F76FC46F-F93B-4289-AA67-652989F73324}"/>
    <dgm:cxn modelId="{460E1735-91ED-4521-957E-F23FDF9F5822}" type="presOf" srcId="{D94E1065-6745-4AEC-86A6-241AFAE17F3C}" destId="{1772B2D9-00F8-4214-90F6-F0079183D958}" srcOrd="0" destOrd="0" presId="urn:microsoft.com/office/officeart/2008/layout/HorizontalMultiLevelHierarchy"/>
    <dgm:cxn modelId="{68C858FA-560E-4CD2-839D-877E871AF54F}" type="presOf" srcId="{871BC1DE-88BD-45A6-86DE-87438AF36A98}" destId="{627C6967-FB51-4750-916A-6D8F74452F3E}" srcOrd="1" destOrd="0" presId="urn:microsoft.com/office/officeart/2008/layout/HorizontalMultiLevelHierarchy"/>
    <dgm:cxn modelId="{95C1A7A9-E8C5-4D23-A0B3-FC737A377E70}" type="presOf" srcId="{34A812C9-D8A4-4989-95C0-A4434D319E0F}" destId="{79005312-7DAD-45F8-958B-7EE6D1F9BF0E}" srcOrd="0" destOrd="0" presId="urn:microsoft.com/office/officeart/2008/layout/HorizontalMultiLevelHierarchy"/>
    <dgm:cxn modelId="{8A55A2E8-613D-4378-8D98-4D8739948BFA}" srcId="{3C297C07-3013-4EC8-8980-8A70595586D8}" destId="{D94E1065-6745-4AEC-86A6-241AFAE17F3C}" srcOrd="0" destOrd="0" parTransId="{AF335D27-AFAC-494F-BE2B-6601C12DB435}" sibTransId="{1A1B0BAE-7795-4952-A2D9-4F1CA1A7F236}"/>
    <dgm:cxn modelId="{AFE34B31-5015-4E54-A9F5-81C5372E2421}" type="presOf" srcId="{C21768F9-D738-467E-98B2-7FC53677D07F}" destId="{3538E713-A60E-4DE1-B451-EDD8BDD82FF4}" srcOrd="0" destOrd="0" presId="urn:microsoft.com/office/officeart/2008/layout/HorizontalMultiLevelHierarchy"/>
    <dgm:cxn modelId="{63D44B3A-2CDF-4C4B-A77C-6709FB160390}" type="presOf" srcId="{871BC1DE-88BD-45A6-86DE-87438AF36A98}" destId="{439F0FD0-42F3-4240-AE2F-55DC1565C3C1}" srcOrd="0" destOrd="0" presId="urn:microsoft.com/office/officeart/2008/layout/HorizontalMultiLevelHierarchy"/>
    <dgm:cxn modelId="{142980A3-70BA-42F9-9B62-6C5C97A7CDDC}" type="presParOf" srcId="{70F15803-83D4-4479-B115-E6A5E2D9BC69}" destId="{A61C28A0-F25A-44B2-9AF6-F74B4AB25C85}" srcOrd="0" destOrd="0" presId="urn:microsoft.com/office/officeart/2008/layout/HorizontalMultiLevelHierarchy"/>
    <dgm:cxn modelId="{7FFFB954-F7D1-46D1-A682-178D0A769B3B}" type="presParOf" srcId="{A61C28A0-F25A-44B2-9AF6-F74B4AB25C85}" destId="{1772B2D9-00F8-4214-90F6-F0079183D958}" srcOrd="0" destOrd="0" presId="urn:microsoft.com/office/officeart/2008/layout/HorizontalMultiLevelHierarchy"/>
    <dgm:cxn modelId="{1EBF00A1-ED91-40A8-A673-F5AED4D2D2A8}" type="presParOf" srcId="{A61C28A0-F25A-44B2-9AF6-F74B4AB25C85}" destId="{DECEB762-CBE2-4369-B24D-D1BDF8ECF33D}" srcOrd="1" destOrd="0" presId="urn:microsoft.com/office/officeart/2008/layout/HorizontalMultiLevelHierarchy"/>
    <dgm:cxn modelId="{D019AFAD-9557-4599-BC8A-1BFBED5728F3}" type="presParOf" srcId="{DECEB762-CBE2-4369-B24D-D1BDF8ECF33D}" destId="{439F0FD0-42F3-4240-AE2F-55DC1565C3C1}" srcOrd="0" destOrd="0" presId="urn:microsoft.com/office/officeart/2008/layout/HorizontalMultiLevelHierarchy"/>
    <dgm:cxn modelId="{3EEE4E0E-355E-410A-9A08-432CE8EB2678}" type="presParOf" srcId="{439F0FD0-42F3-4240-AE2F-55DC1565C3C1}" destId="{627C6967-FB51-4750-916A-6D8F74452F3E}" srcOrd="0" destOrd="0" presId="urn:microsoft.com/office/officeart/2008/layout/HorizontalMultiLevelHierarchy"/>
    <dgm:cxn modelId="{B31BA303-3AA2-44DA-AA2B-43E6FB1F1AE2}" type="presParOf" srcId="{DECEB762-CBE2-4369-B24D-D1BDF8ECF33D}" destId="{8A6D81F7-AF10-4797-A8A3-55D0900E0BF3}" srcOrd="1" destOrd="0" presId="urn:microsoft.com/office/officeart/2008/layout/HorizontalMultiLevelHierarchy"/>
    <dgm:cxn modelId="{9D4A2447-B695-4556-AD37-82E422A87D21}" type="presParOf" srcId="{8A6D81F7-AF10-4797-A8A3-55D0900E0BF3}" destId="{112054C7-5437-47C4-9EC9-694506F02261}" srcOrd="0" destOrd="0" presId="urn:microsoft.com/office/officeart/2008/layout/HorizontalMultiLevelHierarchy"/>
    <dgm:cxn modelId="{6CAB0498-61D9-4D77-B0D9-6334D95B336B}" type="presParOf" srcId="{8A6D81F7-AF10-4797-A8A3-55D0900E0BF3}" destId="{1F6458C4-85FE-47AB-BB41-6BB502618CEE}" srcOrd="1" destOrd="0" presId="urn:microsoft.com/office/officeart/2008/layout/HorizontalMultiLevelHierarchy"/>
    <dgm:cxn modelId="{67E084D3-99BA-44EC-B28D-B12AEBEF19C4}" type="presParOf" srcId="{DECEB762-CBE2-4369-B24D-D1BDF8ECF33D}" destId="{3538E713-A60E-4DE1-B451-EDD8BDD82FF4}" srcOrd="2" destOrd="0" presId="urn:microsoft.com/office/officeart/2008/layout/HorizontalMultiLevelHierarchy"/>
    <dgm:cxn modelId="{467EC978-3FC1-4E2B-B254-0492C1966D8D}" type="presParOf" srcId="{3538E713-A60E-4DE1-B451-EDD8BDD82FF4}" destId="{6BD531B2-31E9-4F78-B174-2EBAF41F94D9}" srcOrd="0" destOrd="0" presId="urn:microsoft.com/office/officeart/2008/layout/HorizontalMultiLevelHierarchy"/>
    <dgm:cxn modelId="{7E198BBE-C301-427F-96CD-BD65D305F031}" type="presParOf" srcId="{DECEB762-CBE2-4369-B24D-D1BDF8ECF33D}" destId="{40CE539C-346F-42D6-A9FF-E27E56CF0010}" srcOrd="3" destOrd="0" presId="urn:microsoft.com/office/officeart/2008/layout/HorizontalMultiLevelHierarchy"/>
    <dgm:cxn modelId="{BA4B0B8A-BE8F-467B-8CBE-7F8161F4929F}" type="presParOf" srcId="{40CE539C-346F-42D6-A9FF-E27E56CF0010}" destId="{6ED54B64-D0F5-44E5-B3E8-C1CB910D23BF}" srcOrd="0" destOrd="0" presId="urn:microsoft.com/office/officeart/2008/layout/HorizontalMultiLevelHierarchy"/>
    <dgm:cxn modelId="{1745C8BA-92D6-4B22-B4D0-F5F913125926}" type="presParOf" srcId="{40CE539C-346F-42D6-A9FF-E27E56CF0010}" destId="{98B7FF56-6DF2-4327-83A9-26FD68963EC2}" srcOrd="1" destOrd="0" presId="urn:microsoft.com/office/officeart/2008/layout/HorizontalMultiLevelHierarchy"/>
    <dgm:cxn modelId="{958ECE75-9222-4890-BB9F-B08A78CF6B16}" type="presParOf" srcId="{98B7FF56-6DF2-4327-83A9-26FD68963EC2}" destId="{E6A300C7-9250-4FFE-9745-716390184A64}" srcOrd="0" destOrd="0" presId="urn:microsoft.com/office/officeart/2008/layout/HorizontalMultiLevelHierarchy"/>
    <dgm:cxn modelId="{FD1D07A6-1DC7-4E40-B358-EF76469BA113}" type="presParOf" srcId="{E6A300C7-9250-4FFE-9745-716390184A64}" destId="{83F7D5CB-3492-4437-8353-411ADC245B59}" srcOrd="0" destOrd="0" presId="urn:microsoft.com/office/officeart/2008/layout/HorizontalMultiLevelHierarchy"/>
    <dgm:cxn modelId="{E9B2D052-F10A-4D29-B4FE-3B40ED5CABDE}" type="presParOf" srcId="{98B7FF56-6DF2-4327-83A9-26FD68963EC2}" destId="{2118D5A5-F3C8-4FAA-9C52-204211C11537}" srcOrd="1" destOrd="0" presId="urn:microsoft.com/office/officeart/2008/layout/HorizontalMultiLevelHierarchy"/>
    <dgm:cxn modelId="{7FFD7B06-1D52-4C67-A28D-E693D9CC8A29}" type="presParOf" srcId="{2118D5A5-F3C8-4FAA-9C52-204211C11537}" destId="{79005312-7DAD-45F8-958B-7EE6D1F9BF0E}" srcOrd="0" destOrd="0" presId="urn:microsoft.com/office/officeart/2008/layout/HorizontalMultiLevelHierarchy"/>
    <dgm:cxn modelId="{1D711922-E58F-45DE-8C78-2E36AACD4560}" type="presParOf" srcId="{2118D5A5-F3C8-4FAA-9C52-204211C11537}" destId="{25F9D442-792F-4160-A41C-AE0BE3AC1378}" srcOrd="1" destOrd="0" presId="urn:microsoft.com/office/officeart/2008/layout/HorizontalMultiLevelHierarchy"/>
    <dgm:cxn modelId="{579074D7-7404-40A9-AFF8-4CAB4F35113B}" type="presParOf" srcId="{DECEB762-CBE2-4369-B24D-D1BDF8ECF33D}" destId="{4B236B81-AE21-4A7D-ADE4-A50475C51DEA}" srcOrd="4" destOrd="0" presId="urn:microsoft.com/office/officeart/2008/layout/HorizontalMultiLevelHierarchy"/>
    <dgm:cxn modelId="{EC707928-D142-4F2F-8E78-798589FCCEEE}" type="presParOf" srcId="{4B236B81-AE21-4A7D-ADE4-A50475C51DEA}" destId="{9BA7C2A3-0316-486A-B41A-34B2C874F332}" srcOrd="0" destOrd="0" presId="urn:microsoft.com/office/officeart/2008/layout/HorizontalMultiLevelHierarchy"/>
    <dgm:cxn modelId="{C5845B94-A4DA-4586-BCC1-9D42D208180E}" type="presParOf" srcId="{DECEB762-CBE2-4369-B24D-D1BDF8ECF33D}" destId="{5FD72746-E946-4012-9CB1-C8B5DEC33370}" srcOrd="5" destOrd="0" presId="urn:microsoft.com/office/officeart/2008/layout/HorizontalMultiLevelHierarchy"/>
    <dgm:cxn modelId="{79DE1A5B-D382-46E7-BCEB-D3A4DC9F45B0}" type="presParOf" srcId="{5FD72746-E946-4012-9CB1-C8B5DEC33370}" destId="{52B30B89-9216-4A5D-879B-F8B5D3AD594E}" srcOrd="0" destOrd="0" presId="urn:microsoft.com/office/officeart/2008/layout/HorizontalMultiLevelHierarchy"/>
    <dgm:cxn modelId="{B1BFF22F-1101-4BA5-986C-690824394A42}" type="presParOf" srcId="{5FD72746-E946-4012-9CB1-C8B5DEC33370}" destId="{B6962BA9-3526-41F9-95E6-936BAA218168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2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Аканье; полногласие//неполногласие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Корова - </a:t>
          </a:r>
          <a:r>
            <a:rPr lang="ru-RU" dirty="0" err="1" smtClean="0">
              <a:latin typeface="Cambria Math"/>
              <a:ea typeface="Cambria Math"/>
            </a:rPr>
            <a:t>крава</a:t>
          </a:r>
          <a:r>
            <a:rPr lang="ru-RU" dirty="0" smtClean="0">
              <a:latin typeface="Cambria Math"/>
              <a:ea typeface="Cambria Math"/>
            </a:rPr>
            <a:t>  (</a:t>
          </a:r>
          <a:r>
            <a:rPr lang="ru-RU" dirty="0" err="1" smtClean="0">
              <a:latin typeface="Cambria Math"/>
              <a:ea typeface="Cambria Math"/>
            </a:rPr>
            <a:t>ст-сл</a:t>
          </a:r>
          <a:r>
            <a:rPr lang="ru-RU" dirty="0" smtClean="0">
              <a:latin typeface="Cambria Math"/>
              <a:ea typeface="Cambria Math"/>
            </a:rPr>
            <a:t>)</a:t>
          </a:r>
        </a:p>
        <a:p>
          <a:r>
            <a:rPr lang="ru-RU" dirty="0" smtClean="0">
              <a:latin typeface="Cambria Math"/>
              <a:ea typeface="Cambria Math"/>
            </a:rPr>
            <a:t>Город – </a:t>
          </a:r>
          <a:r>
            <a:rPr lang="ru-RU" dirty="0" err="1" smtClean="0">
              <a:latin typeface="Cambria Math"/>
              <a:ea typeface="Cambria Math"/>
            </a:rPr>
            <a:t>нрад</a:t>
          </a:r>
          <a:endParaRPr lang="ru-RU" dirty="0" smtClean="0">
            <a:latin typeface="Cambria Math"/>
            <a:ea typeface="Cambria Math"/>
          </a:endParaRPr>
        </a:p>
        <a:p>
          <a:r>
            <a:rPr lang="ru-RU" dirty="0" smtClean="0">
              <a:latin typeface="Cambria Math"/>
              <a:ea typeface="Cambria Math"/>
            </a:rPr>
            <a:t>Ворог – враг</a:t>
          </a:r>
        </a:p>
        <a:p>
          <a:r>
            <a:rPr lang="ru-RU" dirty="0" smtClean="0">
              <a:latin typeface="Cambria Math"/>
              <a:ea typeface="Cambria Math"/>
            </a:rPr>
            <a:t>Золото – злато</a:t>
          </a:r>
          <a:r>
            <a:rPr lang="en-US" dirty="0" smtClean="0">
              <a:latin typeface="Cambria Math"/>
              <a:ea typeface="Cambria Math"/>
            </a:rPr>
            <a:t> 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Корова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en-US" dirty="0" err="1" smtClean="0">
              <a:latin typeface="Cambria Math"/>
              <a:ea typeface="Cambria Math"/>
            </a:rPr>
            <a:t>kor</a:t>
          </a:r>
          <a:r>
            <a:rPr lang="en-US" dirty="0" smtClean="0">
              <a:latin typeface="Cambria Math"/>
              <a:ea typeface="Cambria Math"/>
            </a:rPr>
            <a:t> – </a:t>
          </a:r>
          <a:r>
            <a:rPr lang="ru-RU" dirty="0" smtClean="0">
              <a:latin typeface="Cambria Math"/>
              <a:ea typeface="Cambria Math"/>
            </a:rPr>
            <a:t>рог, возвышение </a:t>
          </a:r>
        </a:p>
        <a:p>
          <a:r>
            <a:rPr lang="ru-RU" dirty="0" smtClean="0">
              <a:latin typeface="Cambria Math"/>
              <a:ea typeface="Cambria Math"/>
            </a:rPr>
            <a:t>Ср: серна - &lt;</a:t>
          </a:r>
          <a:r>
            <a:rPr lang="en-US" dirty="0" err="1" smtClean="0">
              <a:latin typeface="Cambria Math"/>
              <a:ea typeface="Cambria Math"/>
            </a:rPr>
            <a:t>ker</a:t>
          </a:r>
          <a:r>
            <a:rPr lang="en-US" dirty="0" smtClean="0">
              <a:latin typeface="Cambria Math"/>
              <a:ea typeface="Cambria Math"/>
            </a:rPr>
            <a:t> - </a:t>
          </a:r>
          <a:r>
            <a:rPr lang="ru-RU" dirty="0" smtClean="0">
              <a:latin typeface="Cambria Math"/>
              <a:ea typeface="Cambria Math"/>
            </a:rPr>
            <a:t> тоже рог, возвышение </a:t>
          </a:r>
        </a:p>
        <a:p>
          <a:r>
            <a:rPr lang="ru-RU" dirty="0" smtClean="0"/>
            <a:t>Горн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en-US" dirty="0" err="1" smtClean="0">
              <a:latin typeface="Cambria Math"/>
              <a:ea typeface="Cambria Math"/>
            </a:rPr>
            <a:t>kor</a:t>
          </a:r>
          <a:r>
            <a:rPr lang="en-US" dirty="0" smtClean="0">
              <a:latin typeface="Cambria Math"/>
              <a:ea typeface="Cambria Math"/>
            </a:rPr>
            <a:t> – </a:t>
          </a:r>
          <a:r>
            <a:rPr lang="ru-RU" dirty="0" smtClean="0">
              <a:latin typeface="Cambria Math"/>
              <a:ea typeface="Cambria Math"/>
            </a:rPr>
            <a:t>рог – простейший музыкальный инструмент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Каравай </a:t>
          </a:r>
          <a:r>
            <a:rPr lang="ru-RU" dirty="0" smtClean="0">
              <a:latin typeface="Cambria Math"/>
              <a:ea typeface="Cambria Math"/>
            </a:rPr>
            <a:t>&lt; корова </a:t>
          </a:r>
        </a:p>
        <a:p>
          <a:r>
            <a:rPr lang="ru-RU" dirty="0" smtClean="0">
              <a:latin typeface="Cambria Math"/>
              <a:ea typeface="Cambria Math"/>
            </a:rPr>
            <a:t>Южнорусское аканье</a:t>
          </a:r>
        </a:p>
        <a:p>
          <a:r>
            <a:rPr lang="ru-RU" dirty="0" smtClean="0">
              <a:latin typeface="Cambria Math"/>
              <a:ea typeface="Cambria Math"/>
            </a:rPr>
            <a:t>Каравай – свадебный пирог. В славянской традиции </a:t>
          </a:r>
          <a:r>
            <a:rPr lang="ru-RU" dirty="0" err="1" smtClean="0">
              <a:latin typeface="Cambria Math"/>
              <a:ea typeface="Cambria Math"/>
            </a:rPr>
            <a:t>наывать</a:t>
          </a:r>
          <a:r>
            <a:rPr lang="ru-RU" dirty="0" smtClean="0">
              <a:latin typeface="Cambria Math"/>
              <a:ea typeface="Cambria Math"/>
            </a:rPr>
            <a:t> невесту коровкой, телушкой.</a:t>
          </a:r>
        </a:p>
        <a:p>
          <a:r>
            <a:rPr lang="ru-RU" dirty="0" smtClean="0">
              <a:latin typeface="Cambria Math"/>
              <a:ea typeface="Cambria Math"/>
            </a:rPr>
            <a:t>Караваи украшались </a:t>
          </a:r>
          <a:r>
            <a:rPr lang="ru-RU" dirty="0" err="1" smtClean="0">
              <a:latin typeface="Cambria Math"/>
              <a:ea typeface="Cambria Math"/>
            </a:rPr>
            <a:t>свитывми</a:t>
          </a:r>
          <a:r>
            <a:rPr lang="ru-RU" dirty="0" smtClean="0">
              <a:latin typeface="Cambria Math"/>
              <a:ea typeface="Cambria Math"/>
            </a:rPr>
            <a:t> из теста рожками – символ коровы – плодовитости, богатства, достатка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B582DE2D-0F9D-4C75-91E8-F9CE0CFAAEE1}" type="presOf" srcId="{88DABE2D-DAEB-4710-ACF6-66319DEB0521}" destId="{DF26F203-3612-4D68-80A1-A8963197A2CA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82EB3DBE-9E4B-4C8F-BC8A-46F5C57A4548}" type="presOf" srcId="{3C297C07-3013-4EC8-8980-8A70595586D8}" destId="{A6424E0E-E837-4A9C-AA41-AE026FA17704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4774BADA-EF7F-4B94-A3D3-40BE47607312}" type="presOf" srcId="{7670D10F-9632-4633-A706-8F76E1B895ED}" destId="{E678F170-A34B-4AFB-B58A-7B4884C55ADD}" srcOrd="0" destOrd="0" presId="urn:microsoft.com/office/officeart/2005/8/layout/default"/>
    <dgm:cxn modelId="{059C28F5-9183-42F6-A7F1-B56A9D856E0A}" type="presOf" srcId="{5868930C-4AD4-4658-9A01-7E0C440E0762}" destId="{DD1DBEB3-060B-451F-8B97-F2A8B528BD90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E0D0BA20-20D7-49D0-883B-6EF3E55E4E12}" type="presOf" srcId="{11A8168C-947E-40BC-B62B-4E745C8190A9}" destId="{D9C46A1F-AEA0-4FBB-9698-6342DBE73277}" srcOrd="0" destOrd="0" presId="urn:microsoft.com/office/officeart/2005/8/layout/default"/>
    <dgm:cxn modelId="{C322FD3A-6ECE-421A-A35F-DBFC7E92937E}" type="presParOf" srcId="{A6424E0E-E837-4A9C-AA41-AE026FA17704}" destId="{DF26F203-3612-4D68-80A1-A8963197A2CA}" srcOrd="0" destOrd="0" presId="urn:microsoft.com/office/officeart/2005/8/layout/default"/>
    <dgm:cxn modelId="{8D247F99-EC14-4F02-B951-FB34DCFA03F5}" type="presParOf" srcId="{A6424E0E-E837-4A9C-AA41-AE026FA17704}" destId="{1BB70626-BA6F-499B-A68E-FE4465FC278D}" srcOrd="1" destOrd="0" presId="urn:microsoft.com/office/officeart/2005/8/layout/default"/>
    <dgm:cxn modelId="{CB3AB8D8-0334-4F0D-B9A2-3F9CD488EC26}" type="presParOf" srcId="{A6424E0E-E837-4A9C-AA41-AE026FA17704}" destId="{D9C46A1F-AEA0-4FBB-9698-6342DBE73277}" srcOrd="2" destOrd="0" presId="urn:microsoft.com/office/officeart/2005/8/layout/default"/>
    <dgm:cxn modelId="{3F5D8E94-38A0-4DFF-85AA-A349AB5C138B}" type="presParOf" srcId="{A6424E0E-E837-4A9C-AA41-AE026FA17704}" destId="{3ABB8439-065C-4A5C-B2F4-607D51ECF4C0}" srcOrd="3" destOrd="0" presId="urn:microsoft.com/office/officeart/2005/8/layout/default"/>
    <dgm:cxn modelId="{D46D89F2-705F-4D8E-8B0E-5ABF91A06974}" type="presParOf" srcId="{A6424E0E-E837-4A9C-AA41-AE026FA17704}" destId="{E678F170-A34B-4AFB-B58A-7B4884C55ADD}" srcOrd="4" destOrd="0" presId="urn:microsoft.com/office/officeart/2005/8/layout/default"/>
    <dgm:cxn modelId="{78A361A6-AFBF-4D00-91F0-AF8194FFA829}" type="presParOf" srcId="{A6424E0E-E837-4A9C-AA41-AE026FA17704}" destId="{53459950-663F-48AD-A8C7-7F59B4B0B897}" srcOrd="5" destOrd="0" presId="urn:microsoft.com/office/officeart/2005/8/layout/default"/>
    <dgm:cxn modelId="{749F9AC3-97BF-45F3-BD3D-FE8568CB932E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3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Край – предельная линия, ограничивающая что-либо </a:t>
          </a:r>
          <a:r>
            <a:rPr lang="ru-RU" dirty="0" smtClean="0">
              <a:latin typeface="Cambria Math"/>
              <a:ea typeface="Cambria Math"/>
            </a:rPr>
            <a:t>&lt; кроить – то, что отрезано</a:t>
          </a:r>
        </a:p>
        <a:p>
          <a:r>
            <a:rPr lang="ru-RU" dirty="0" smtClean="0">
              <a:latin typeface="Cambria Math"/>
              <a:ea typeface="Cambria Math"/>
            </a:rPr>
            <a:t>Украина – находящаяся у края</a:t>
          </a:r>
        </a:p>
        <a:p>
          <a:r>
            <a:rPr lang="ru-RU" dirty="0" smtClean="0">
              <a:latin typeface="Cambria Math"/>
              <a:ea typeface="Cambria Math"/>
            </a:rPr>
            <a:t>Кравец  (</a:t>
          </a:r>
          <a:r>
            <a:rPr lang="ru-RU" dirty="0" err="1" smtClean="0">
              <a:latin typeface="Cambria Math"/>
              <a:ea typeface="Cambria Math"/>
            </a:rPr>
            <a:t>диал</a:t>
          </a:r>
          <a:r>
            <a:rPr lang="ru-RU" dirty="0" smtClean="0">
              <a:latin typeface="Cambria Math"/>
              <a:ea typeface="Cambria Math"/>
            </a:rPr>
            <a:t>) - портной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EA06EE6D-BC29-449D-BC0A-2FDD2A7F50A6}">
      <dgm:prSet phldrT="[Текст]"/>
      <dgm:spPr/>
      <dgm:t>
        <a:bodyPr/>
        <a:lstStyle/>
        <a:p>
          <a:r>
            <a:rPr lang="ru-RU" dirty="0" smtClean="0"/>
            <a:t>Кощей – мифический персонаж русских народных сказок </a:t>
          </a:r>
          <a:r>
            <a:rPr lang="ru-RU" dirty="0" smtClean="0">
              <a:latin typeface="Cambria Math"/>
              <a:ea typeface="Cambria Math"/>
            </a:rPr>
            <a:t>&lt;  кость + ей – худой, тощий</a:t>
          </a:r>
          <a:endParaRPr lang="ru-RU" dirty="0"/>
        </a:p>
      </dgm:t>
    </dgm:pt>
    <dgm:pt modelId="{EFD8C3A6-0BD5-49CA-BFA7-8638DB8192EB}" type="parTrans" cxnId="{8A015BC6-CD92-4DB2-80C9-1B8DA2BF93A6}">
      <dgm:prSet/>
      <dgm:spPr/>
      <dgm:t>
        <a:bodyPr/>
        <a:lstStyle/>
        <a:p>
          <a:endParaRPr lang="ru-RU"/>
        </a:p>
      </dgm:t>
    </dgm:pt>
    <dgm:pt modelId="{B8445522-3050-4496-8209-4F80C5A3A491}" type="sibTrans" cxnId="{8A015BC6-CD92-4DB2-80C9-1B8DA2BF93A6}">
      <dgm:prSet/>
      <dgm:spPr/>
      <dgm:t>
        <a:bodyPr/>
        <a:lstStyle/>
        <a:p>
          <a:endParaRPr lang="ru-RU"/>
        </a:p>
      </dgm:t>
    </dgm:pt>
    <dgm:pt modelId="{8EA38564-0B75-463C-B64C-9A3D0141FA01}">
      <dgm:prSet/>
      <dgm:spPr/>
      <dgm:t>
        <a:bodyPr/>
        <a:lstStyle/>
        <a:p>
          <a:r>
            <a:rPr lang="ru-RU" dirty="0" smtClean="0"/>
            <a:t>Основа – каркас, остов</a:t>
          </a:r>
        </a:p>
        <a:p>
          <a:r>
            <a:rPr lang="ru-RU" dirty="0" smtClean="0">
              <a:latin typeface="Cambria Math"/>
              <a:ea typeface="Cambria Math"/>
            </a:rPr>
            <a:t>&lt; </a:t>
          </a:r>
          <a:r>
            <a:rPr lang="ru-RU" dirty="0" err="1" smtClean="0">
              <a:latin typeface="Cambria Math"/>
              <a:ea typeface="Cambria Math"/>
            </a:rPr>
            <a:t>основати</a:t>
          </a:r>
          <a:r>
            <a:rPr lang="ru-RU" dirty="0" smtClean="0">
              <a:latin typeface="Cambria Math"/>
              <a:ea typeface="Cambria Math"/>
            </a:rPr>
            <a:t> &lt; </a:t>
          </a:r>
          <a:r>
            <a:rPr lang="ru-RU" dirty="0" err="1" smtClean="0">
              <a:latin typeface="Cambria Math"/>
              <a:ea typeface="Cambria Math"/>
            </a:rPr>
            <a:t>сновати</a:t>
          </a:r>
          <a:r>
            <a:rPr lang="ru-RU" dirty="0" smtClean="0">
              <a:latin typeface="Cambria Math"/>
              <a:ea typeface="Cambria Math"/>
            </a:rPr>
            <a:t> – протягивать продольные  нити для ткани</a:t>
          </a:r>
        </a:p>
        <a:p>
          <a:r>
            <a:rPr lang="ru-RU" dirty="0" smtClean="0">
              <a:latin typeface="Cambria Math"/>
              <a:ea typeface="Cambria Math"/>
            </a:rPr>
            <a:t>Основа первоначально «продольные нити для ткани» - значимость ткачества</a:t>
          </a:r>
        </a:p>
        <a:p>
          <a:r>
            <a:rPr lang="ru-RU" dirty="0" smtClean="0">
              <a:latin typeface="Cambria Math"/>
              <a:ea typeface="Cambria Math"/>
            </a:rPr>
            <a:t>&lt; сноха – та, кто связывает два рода (ср. нем)↔жена сына</a:t>
          </a:r>
        </a:p>
        <a:p>
          <a:endParaRPr lang="ru-RU" dirty="0"/>
        </a:p>
      </dgm:t>
    </dgm:pt>
    <dgm:pt modelId="{4CA2A2C2-3765-49C8-8230-516A6A017E48}" type="parTrans" cxnId="{8BF12161-D792-49C0-AC54-EF01C6BDEDC0}">
      <dgm:prSet/>
      <dgm:spPr/>
    </dgm:pt>
    <dgm:pt modelId="{217918E3-80FD-49D3-9504-C6A9A14B64D1}" type="sibTrans" cxnId="{8BF12161-D792-49C0-AC54-EF01C6BDEDC0}">
      <dgm:prSet/>
      <dgm:spPr/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85AAE8-A4FC-46F0-A4EF-0445FE6FE26B}" type="pres">
      <dgm:prSet presAssocID="{EA06EE6D-BC29-449D-BC0A-2FDD2A7F50A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6D6B6C-9543-4555-A70D-50D3582E1D72}" type="pres">
      <dgm:prSet presAssocID="{B8445522-3050-4496-8209-4F80C5A3A491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2B36E7-A410-450A-BA7E-53A38118828B}" type="pres">
      <dgm:prSet presAssocID="{D39C1763-8043-45A7-A3D7-CCB9C759D604}" presName="sibTrans" presStyleCnt="0"/>
      <dgm:spPr/>
    </dgm:pt>
    <dgm:pt modelId="{49E735BB-B03B-42A6-9520-A22D4D6A638D}" type="pres">
      <dgm:prSet presAssocID="{8EA38564-0B75-463C-B64C-9A3D0141FA01}" presName="node" presStyleLbl="node1" presStyleIdx="2" presStyleCnt="3" custScaleX="1777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75C26F9-D03D-4BDA-8802-FAD47A62A14C}" type="presOf" srcId="{11A8168C-947E-40BC-B62B-4E745C8190A9}" destId="{D9C46A1F-AEA0-4FBB-9698-6342DBE73277}" srcOrd="0" destOrd="0" presId="urn:microsoft.com/office/officeart/2005/8/layout/default"/>
    <dgm:cxn modelId="{A0C7F955-FA78-498C-A6D0-971B6FB6D37D}" type="presOf" srcId="{3C297C07-3013-4EC8-8980-8A70595586D8}" destId="{A6424E0E-E837-4A9C-AA41-AE026FA17704}" srcOrd="0" destOrd="0" presId="urn:microsoft.com/office/officeart/2005/8/layout/default"/>
    <dgm:cxn modelId="{8A015BC6-CD92-4DB2-80C9-1B8DA2BF93A6}" srcId="{3C297C07-3013-4EC8-8980-8A70595586D8}" destId="{EA06EE6D-BC29-449D-BC0A-2FDD2A7F50A6}" srcOrd="0" destOrd="0" parTransId="{EFD8C3A6-0BD5-49CA-BFA7-8638DB8192EB}" sibTransId="{B8445522-3050-4496-8209-4F80C5A3A491}"/>
    <dgm:cxn modelId="{8BF12161-D792-49C0-AC54-EF01C6BDEDC0}" srcId="{3C297C07-3013-4EC8-8980-8A70595586D8}" destId="{8EA38564-0B75-463C-B64C-9A3D0141FA01}" srcOrd="2" destOrd="0" parTransId="{4CA2A2C2-3765-49C8-8230-516A6A017E48}" sibTransId="{217918E3-80FD-49D3-9504-C6A9A14B64D1}"/>
    <dgm:cxn modelId="{7BFDA1FC-36FD-4CF6-A6ED-C109EFE28D8E}" type="presOf" srcId="{EA06EE6D-BC29-449D-BC0A-2FDD2A7F50A6}" destId="{9285AAE8-A4FC-46F0-A4EF-0445FE6FE26B}" srcOrd="0" destOrd="0" presId="urn:microsoft.com/office/officeart/2005/8/layout/default"/>
    <dgm:cxn modelId="{C6CD31AF-6ED0-4EE9-B645-F447A00B3D55}" type="presOf" srcId="{8EA38564-0B75-463C-B64C-9A3D0141FA01}" destId="{49E735BB-B03B-42A6-9520-A22D4D6A638D}" srcOrd="0" destOrd="0" presId="urn:microsoft.com/office/officeart/2005/8/layout/default"/>
    <dgm:cxn modelId="{73166DF9-A9E3-4836-A033-63B9FCD111D5}" type="presParOf" srcId="{A6424E0E-E837-4A9C-AA41-AE026FA17704}" destId="{9285AAE8-A4FC-46F0-A4EF-0445FE6FE26B}" srcOrd="0" destOrd="0" presId="urn:microsoft.com/office/officeart/2005/8/layout/default"/>
    <dgm:cxn modelId="{672FB3E3-D360-4554-8685-50182FCA1B56}" type="presParOf" srcId="{A6424E0E-E837-4A9C-AA41-AE026FA17704}" destId="{2F6D6B6C-9543-4555-A70D-50D3582E1D72}" srcOrd="1" destOrd="0" presId="urn:microsoft.com/office/officeart/2005/8/layout/default"/>
    <dgm:cxn modelId="{DDDDBEEC-84B7-4285-B4FF-89C366B64169}" type="presParOf" srcId="{A6424E0E-E837-4A9C-AA41-AE026FA17704}" destId="{D9C46A1F-AEA0-4FBB-9698-6342DBE73277}" srcOrd="2" destOrd="0" presId="urn:microsoft.com/office/officeart/2005/8/layout/default"/>
    <dgm:cxn modelId="{1EADD739-0E17-434E-A5FB-F319399C5620}" type="presParOf" srcId="{A6424E0E-E837-4A9C-AA41-AE026FA17704}" destId="{A22B36E7-A410-450A-BA7E-53A38118828B}" srcOrd="3" destOrd="0" presId="urn:microsoft.com/office/officeart/2005/8/layout/default"/>
    <dgm:cxn modelId="{05C677B5-C8A6-42A1-A2D5-6D98CE3C3D83}" type="presParOf" srcId="{A6424E0E-E837-4A9C-AA41-AE026FA17704}" destId="{49E735BB-B03B-42A6-9520-A22D4D6A638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4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Легкие – орган дыхания, расположенный в грудной полости</a:t>
          </a:r>
        </a:p>
        <a:p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Знание о строении тела наши предки получали прежде всего при разделывании туш животных. При промывании внутренностей более легкие части всплывали, тяжелые – тонули</a:t>
          </a:r>
        </a:p>
        <a:p>
          <a:r>
            <a:rPr lang="ru-RU" dirty="0" smtClean="0"/>
            <a:t>Ср: н-луж печень в переводе обозначает «тяжелый»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Легкий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лёга</a:t>
          </a:r>
          <a:r>
            <a:rPr lang="ru-RU" dirty="0" smtClean="0">
              <a:latin typeface="Cambria Math"/>
              <a:ea typeface="Cambria Math"/>
            </a:rPr>
            <a:t> – легко&lt; </a:t>
          </a:r>
          <a:r>
            <a:rPr lang="ru-RU" dirty="0" err="1" smtClean="0">
              <a:latin typeface="Cambria Math"/>
              <a:ea typeface="Cambria Math"/>
            </a:rPr>
            <a:t>льга</a:t>
          </a:r>
          <a:r>
            <a:rPr lang="ru-RU" dirty="0" smtClean="0">
              <a:latin typeface="Cambria Math"/>
              <a:ea typeface="Cambria Math"/>
            </a:rPr>
            <a:t> - легкость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Льгота (работа, доброта)</a:t>
          </a:r>
        </a:p>
        <a:p>
          <a:r>
            <a:rPr lang="ru-RU" dirty="0" smtClean="0"/>
            <a:t>Польза (з//г) </a:t>
          </a:r>
          <a:r>
            <a:rPr lang="ru-RU" dirty="0" smtClean="0">
              <a:latin typeface="Cambria Math"/>
              <a:ea typeface="Cambria Math"/>
            </a:rPr>
            <a:t>→ </a:t>
          </a:r>
          <a:r>
            <a:rPr lang="ru-RU" dirty="0" err="1" smtClean="0">
              <a:latin typeface="Cambria Math"/>
              <a:ea typeface="Cambria Math"/>
            </a:rPr>
            <a:t>облегчение→выгода→благо</a:t>
          </a:r>
          <a:endParaRPr lang="ru-RU" dirty="0" smtClean="0">
            <a:latin typeface="Cambria Math"/>
            <a:ea typeface="Cambria Math"/>
          </a:endParaRPr>
        </a:p>
        <a:p>
          <a:r>
            <a:rPr lang="ru-RU" dirty="0" smtClean="0">
              <a:latin typeface="Cambria Math"/>
              <a:ea typeface="Cambria Math"/>
            </a:rPr>
            <a:t>Нельзя&lt;не есть </a:t>
          </a:r>
          <a:r>
            <a:rPr lang="ru-RU" dirty="0" err="1" smtClean="0">
              <a:latin typeface="Cambria Math"/>
              <a:ea typeface="Cambria Math"/>
            </a:rPr>
            <a:t>льзя</a:t>
          </a:r>
          <a:r>
            <a:rPr lang="ru-RU" dirty="0" smtClean="0">
              <a:latin typeface="Cambria Math"/>
              <a:ea typeface="Cambria Math"/>
            </a:rPr>
            <a:t> – невозможно</a:t>
          </a:r>
        </a:p>
        <a:p>
          <a:r>
            <a:rPr lang="ru-RU" dirty="0" smtClean="0">
              <a:latin typeface="Cambria Math"/>
              <a:ea typeface="Cambria Math"/>
            </a:rPr>
            <a:t>Выберу полянку, где </a:t>
          </a:r>
          <a:r>
            <a:rPr lang="ru-RU" dirty="0" err="1" smtClean="0">
              <a:latin typeface="Cambria Math"/>
              <a:ea typeface="Cambria Math"/>
            </a:rPr>
            <a:t>льзя</a:t>
          </a:r>
          <a:r>
            <a:rPr lang="ru-RU" dirty="0" smtClean="0">
              <a:latin typeface="Cambria Math"/>
              <a:ea typeface="Cambria Math"/>
            </a:rPr>
            <a:t> косой махнуть.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D723298A-0D9F-4E87-A83A-1613F987498D}" type="presOf" srcId="{11A8168C-947E-40BC-B62B-4E745C8190A9}" destId="{D9C46A1F-AEA0-4FBB-9698-6342DBE73277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DEA4E2E6-A7EB-4C54-953F-DAE1DC24AB2B}" type="presOf" srcId="{5868930C-4AD4-4658-9A01-7E0C440E0762}" destId="{DD1DBEB3-060B-451F-8B97-F2A8B528BD90}" srcOrd="0" destOrd="0" presId="urn:microsoft.com/office/officeart/2005/8/layout/default"/>
    <dgm:cxn modelId="{D05C73FA-6B2C-4E41-BF62-854DA8D0C059}" type="presOf" srcId="{7670D10F-9632-4633-A706-8F76E1B895ED}" destId="{E678F170-A34B-4AFB-B58A-7B4884C55ADD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65EDF2A0-D22F-42F2-8EF2-558815526E5E}" type="presOf" srcId="{88DABE2D-DAEB-4710-ACF6-66319DEB0521}" destId="{DF26F203-3612-4D68-80A1-A8963197A2CA}" srcOrd="0" destOrd="0" presId="urn:microsoft.com/office/officeart/2005/8/layout/default"/>
    <dgm:cxn modelId="{9DD91FCA-8731-4B89-AF85-DB85279D4141}" type="presOf" srcId="{3C297C07-3013-4EC8-8980-8A70595586D8}" destId="{A6424E0E-E837-4A9C-AA41-AE026FA17704}" srcOrd="0" destOrd="0" presId="urn:microsoft.com/office/officeart/2005/8/layout/default"/>
    <dgm:cxn modelId="{6B24411E-7783-4FD7-AF9E-A93BD2A11FB6}" type="presParOf" srcId="{A6424E0E-E837-4A9C-AA41-AE026FA17704}" destId="{DF26F203-3612-4D68-80A1-A8963197A2CA}" srcOrd="0" destOrd="0" presId="urn:microsoft.com/office/officeart/2005/8/layout/default"/>
    <dgm:cxn modelId="{1406BEC8-651F-4B90-82B4-E2C497C8E54A}" type="presParOf" srcId="{A6424E0E-E837-4A9C-AA41-AE026FA17704}" destId="{1BB70626-BA6F-499B-A68E-FE4465FC278D}" srcOrd="1" destOrd="0" presId="urn:microsoft.com/office/officeart/2005/8/layout/default"/>
    <dgm:cxn modelId="{21584EF2-405D-44F2-8D11-F1CF14D492E9}" type="presParOf" srcId="{A6424E0E-E837-4A9C-AA41-AE026FA17704}" destId="{D9C46A1F-AEA0-4FBB-9698-6342DBE73277}" srcOrd="2" destOrd="0" presId="urn:microsoft.com/office/officeart/2005/8/layout/default"/>
    <dgm:cxn modelId="{CAE8526C-4795-477B-98D3-F69EA3DB789B}" type="presParOf" srcId="{A6424E0E-E837-4A9C-AA41-AE026FA17704}" destId="{3ABB8439-065C-4A5C-B2F4-607D51ECF4C0}" srcOrd="3" destOrd="0" presId="urn:microsoft.com/office/officeart/2005/8/layout/default"/>
    <dgm:cxn modelId="{B457C7E9-D4DA-47B0-B16E-29466022B03F}" type="presParOf" srcId="{A6424E0E-E837-4A9C-AA41-AE026FA17704}" destId="{E678F170-A34B-4AFB-B58A-7B4884C55ADD}" srcOrd="4" destOrd="0" presId="urn:microsoft.com/office/officeart/2005/8/layout/default"/>
    <dgm:cxn modelId="{6D59A643-0145-4A39-B2CC-9A1734953539}" type="presParOf" srcId="{A6424E0E-E837-4A9C-AA41-AE026FA17704}" destId="{53459950-663F-48AD-A8C7-7F59B4B0B897}" srcOrd="5" destOrd="0" presId="urn:microsoft.com/office/officeart/2005/8/layout/default"/>
    <dgm:cxn modelId="{EFC2CD03-F2D0-4300-B35B-FFAA90BBDB40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5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Нелепый – лишенный здравого смысла, бессмысленный, неуклюжий, нескладный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err="1" smtClean="0"/>
            <a:t>Лепый</a:t>
          </a:r>
          <a:r>
            <a:rPr lang="ru-RU" dirty="0" smtClean="0"/>
            <a:t> (лепить)</a:t>
          </a:r>
          <a:r>
            <a:rPr lang="ru-RU" dirty="0" smtClean="0">
              <a:latin typeface="Cambria Math"/>
              <a:ea typeface="Cambria Math"/>
            </a:rPr>
            <a:t>&gt;смазанный чем-то клейким &gt; липнущий, прилегающий &gt; подходящий, красивый&gt;лепота - красота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Ср: смазливый – красивый</a:t>
          </a:r>
        </a:p>
        <a:p>
          <a:r>
            <a:rPr lang="ru-RU" dirty="0" err="1" smtClean="0"/>
            <a:t>Мазёха</a:t>
          </a:r>
          <a:r>
            <a:rPr lang="ru-RU" dirty="0" smtClean="0"/>
            <a:t> – девушка, которая пользуется белилами и румянами</a:t>
          </a:r>
        </a:p>
        <a:p>
          <a:r>
            <a:rPr lang="ru-RU" dirty="0" smtClean="0"/>
            <a:t>Масло – то, чем намазывают</a:t>
          </a:r>
        </a:p>
        <a:p>
          <a:r>
            <a:rPr lang="ru-RU" dirty="0" smtClean="0"/>
            <a:t>Помазанник – тот, кто помазан на царство (обряд помазания освященным маслом)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Нелепый – некрасивый, негодный (ненамазанный)</a:t>
          </a:r>
        </a:p>
        <a:p>
          <a:r>
            <a:rPr lang="ru-RU" dirty="0" smtClean="0"/>
            <a:t>Великолепный – калька греч. – высшая степень чего-либо + достойный, отличный </a:t>
          </a:r>
        </a:p>
        <a:p>
          <a:r>
            <a:rPr lang="ru-RU" dirty="0" smtClean="0"/>
            <a:t>Липнуть, липкий, липа – дерево с клейкими липкими листьями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6B455200-7700-49AC-87F4-1914113E36F6}" type="presOf" srcId="{7670D10F-9632-4633-A706-8F76E1B895ED}" destId="{E678F170-A34B-4AFB-B58A-7B4884C55ADD}" srcOrd="0" destOrd="0" presId="urn:microsoft.com/office/officeart/2005/8/layout/default"/>
    <dgm:cxn modelId="{13FBD9B3-58FF-47F3-B86C-67FF5D37D44E}" type="presOf" srcId="{5868930C-4AD4-4658-9A01-7E0C440E0762}" destId="{DD1DBEB3-060B-451F-8B97-F2A8B528BD90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64D450DB-F3EE-4D75-AFBF-5452A08B5EC7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6218673F-8A8C-489D-80BD-7AC51DAC3660}" type="presOf" srcId="{3C297C07-3013-4EC8-8980-8A70595586D8}" destId="{A6424E0E-E837-4A9C-AA41-AE026FA17704}" srcOrd="0" destOrd="0" presId="urn:microsoft.com/office/officeart/2005/8/layout/default"/>
    <dgm:cxn modelId="{C2226F90-326F-4EE3-A362-AB8BAA2C1EAA}" type="presOf" srcId="{11A8168C-947E-40BC-B62B-4E745C8190A9}" destId="{D9C46A1F-AEA0-4FBB-9698-6342DBE73277}" srcOrd="0" destOrd="0" presId="urn:microsoft.com/office/officeart/2005/8/layout/default"/>
    <dgm:cxn modelId="{4B93B44D-44E8-4C58-A0E9-D028375C622C}" type="presParOf" srcId="{A6424E0E-E837-4A9C-AA41-AE026FA17704}" destId="{DF26F203-3612-4D68-80A1-A8963197A2CA}" srcOrd="0" destOrd="0" presId="urn:microsoft.com/office/officeart/2005/8/layout/default"/>
    <dgm:cxn modelId="{2159C788-4981-44CE-BB37-32B87D00F49E}" type="presParOf" srcId="{A6424E0E-E837-4A9C-AA41-AE026FA17704}" destId="{1BB70626-BA6F-499B-A68E-FE4465FC278D}" srcOrd="1" destOrd="0" presId="urn:microsoft.com/office/officeart/2005/8/layout/default"/>
    <dgm:cxn modelId="{29F7EC98-0F49-452A-BA5B-B8B65667C81C}" type="presParOf" srcId="{A6424E0E-E837-4A9C-AA41-AE026FA17704}" destId="{D9C46A1F-AEA0-4FBB-9698-6342DBE73277}" srcOrd="2" destOrd="0" presId="urn:microsoft.com/office/officeart/2005/8/layout/default"/>
    <dgm:cxn modelId="{B7A70EAD-7E99-42F5-8CF8-F91E543AC0BF}" type="presParOf" srcId="{A6424E0E-E837-4A9C-AA41-AE026FA17704}" destId="{3ABB8439-065C-4A5C-B2F4-607D51ECF4C0}" srcOrd="3" destOrd="0" presId="urn:microsoft.com/office/officeart/2005/8/layout/default"/>
    <dgm:cxn modelId="{A7CB4436-243F-41D0-9381-A4E5C8A03F9A}" type="presParOf" srcId="{A6424E0E-E837-4A9C-AA41-AE026FA17704}" destId="{E678F170-A34B-4AFB-B58A-7B4884C55ADD}" srcOrd="4" destOrd="0" presId="urn:microsoft.com/office/officeart/2005/8/layout/default"/>
    <dgm:cxn modelId="{86E96E0D-CC45-4007-93DF-4CA288580BFB}" type="presParOf" srcId="{A6424E0E-E837-4A9C-AA41-AE026FA17704}" destId="{53459950-663F-48AD-A8C7-7F59B4B0B897}" srcOrd="5" destOrd="0" presId="urn:microsoft.com/office/officeart/2005/8/layout/default"/>
    <dgm:cxn modelId="{A08F2E2F-C76B-4654-BD74-97D56126F805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6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24AEC16-812E-4207-9E96-A35D1E235164}" type="presOf" srcId="{3C297C07-3013-4EC8-8980-8A70595586D8}" destId="{A6424E0E-E837-4A9C-AA41-AE026FA17704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7.xml><?xml version="1.0" encoding="utf-8"?>
<dgm:dataModel xmlns:dgm="http://schemas.openxmlformats.org/drawingml/2006/diagram" xmlns:a="http://schemas.openxmlformats.org/drawingml/2006/main">
  <dgm:ptLst>
    <dgm:pt modelId="{E4EDE80A-4592-4CF2-8AB2-74B99CD49256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9940A0-1250-4867-8244-A7C263FEF06E}">
      <dgm:prSet phldrT="[Текст]"/>
      <dgm:spPr/>
      <dgm:t>
        <a:bodyPr/>
        <a:lstStyle/>
        <a:p>
          <a:r>
            <a:rPr lang="ru-RU" dirty="0" smtClean="0"/>
            <a:t>Лик </a:t>
          </a:r>
          <a:r>
            <a:rPr lang="ru-RU" dirty="0" smtClean="0">
              <a:latin typeface="Cambria Math"/>
              <a:ea typeface="Cambria Math"/>
            </a:rPr>
            <a:t>&lt; лить</a:t>
          </a:r>
        </a:p>
        <a:p>
          <a:r>
            <a:rPr lang="ru-RU" dirty="0" smtClean="0"/>
            <a:t>Облик человека слеплен, вылит высшим создателем</a:t>
          </a:r>
          <a:endParaRPr lang="ru-RU" dirty="0"/>
        </a:p>
      </dgm:t>
    </dgm:pt>
    <dgm:pt modelId="{D944EC8A-BE4B-47FD-B698-C994F624BC3C}" type="parTrans" cxnId="{55C5AECB-3DAE-4581-A3B1-D69A3A135343}">
      <dgm:prSet/>
      <dgm:spPr/>
      <dgm:t>
        <a:bodyPr/>
        <a:lstStyle/>
        <a:p>
          <a:endParaRPr lang="ru-RU"/>
        </a:p>
      </dgm:t>
    </dgm:pt>
    <dgm:pt modelId="{5342217E-3A7C-408F-B61D-50AD7155172D}" type="sibTrans" cxnId="{55C5AECB-3DAE-4581-A3B1-D69A3A135343}">
      <dgm:prSet/>
      <dgm:spPr/>
      <dgm:t>
        <a:bodyPr/>
        <a:lstStyle/>
        <a:p>
          <a:endParaRPr lang="ru-RU"/>
        </a:p>
      </dgm:t>
    </dgm:pt>
    <dgm:pt modelId="{42D5373E-C13C-4EB1-9DFF-653CAE8DCAB9}">
      <dgm:prSet phldrT="[Текст]"/>
      <dgm:spPr/>
      <dgm:t>
        <a:bodyPr/>
        <a:lstStyle/>
        <a:p>
          <a:r>
            <a:rPr lang="ru-RU" dirty="0" smtClean="0"/>
            <a:t>Личина </a:t>
          </a:r>
          <a:r>
            <a:rPr lang="ru-RU" dirty="0" smtClean="0">
              <a:latin typeface="Cambria Math"/>
              <a:ea typeface="Cambria Math"/>
            </a:rPr>
            <a:t>&lt; лик + ин – маска &gt; личинка – личина взрослого животного или насекомого – обманная видимость</a:t>
          </a:r>
          <a:endParaRPr lang="ru-RU" dirty="0"/>
        </a:p>
      </dgm:t>
    </dgm:pt>
    <dgm:pt modelId="{4E7BC3A2-CCA8-4586-9CFA-7DFCA623983F}" type="parTrans" cxnId="{FD95BF28-0C16-4A84-9E3F-91F2C66BFF5F}">
      <dgm:prSet/>
      <dgm:spPr/>
      <dgm:t>
        <a:bodyPr/>
        <a:lstStyle/>
        <a:p>
          <a:endParaRPr lang="ru-RU"/>
        </a:p>
      </dgm:t>
    </dgm:pt>
    <dgm:pt modelId="{B846B601-C6DC-4A00-B25F-2A24EB871275}" type="sibTrans" cxnId="{FD95BF28-0C16-4A84-9E3F-91F2C66BFF5F}">
      <dgm:prSet/>
      <dgm:spPr/>
      <dgm:t>
        <a:bodyPr/>
        <a:lstStyle/>
        <a:p>
          <a:endParaRPr lang="ru-RU"/>
        </a:p>
      </dgm:t>
    </dgm:pt>
    <dgm:pt modelId="{52CF2F8A-7503-4C7E-87D7-480D53E2BB2A}">
      <dgm:prSet phldrT="[Текст]" custT="1"/>
      <dgm:spPr/>
      <dgm:t>
        <a:bodyPr/>
        <a:lstStyle/>
        <a:p>
          <a:r>
            <a:rPr lang="ru-RU" sz="1400" dirty="0" smtClean="0"/>
            <a:t>Лицемер </a:t>
          </a:r>
          <a:r>
            <a:rPr lang="ru-RU" sz="1400" dirty="0" smtClean="0">
              <a:latin typeface="Cambria Math"/>
              <a:ea typeface="Cambria Math"/>
            </a:rPr>
            <a:t>&lt; лице + мен (</a:t>
          </a:r>
          <a:r>
            <a:rPr lang="ru-RU" sz="1400" dirty="0" err="1" smtClean="0">
              <a:latin typeface="Cambria Math"/>
              <a:ea typeface="Cambria Math"/>
            </a:rPr>
            <a:t>ст-сл</a:t>
          </a:r>
          <a:r>
            <a:rPr lang="ru-RU" sz="1400" dirty="0" smtClean="0">
              <a:latin typeface="Cambria Math"/>
              <a:ea typeface="Cambria Math"/>
            </a:rPr>
            <a:t>) – тот, кто меняет лица – двуличный</a:t>
          </a:r>
        </a:p>
        <a:p>
          <a:r>
            <a:rPr lang="ru-RU" sz="1400" dirty="0" smtClean="0">
              <a:latin typeface="Cambria Math"/>
              <a:ea typeface="Cambria Math"/>
            </a:rPr>
            <a:t>Мерить – представление о примерке другого лица</a:t>
          </a:r>
          <a:endParaRPr lang="ru-RU" sz="1400" dirty="0"/>
        </a:p>
      </dgm:t>
    </dgm:pt>
    <dgm:pt modelId="{19827F20-F292-42F6-8D3B-B064FFE94A82}" type="parTrans" cxnId="{CB68ABDE-B196-480F-8752-8C5ACD0A9E2F}">
      <dgm:prSet/>
      <dgm:spPr/>
      <dgm:t>
        <a:bodyPr/>
        <a:lstStyle/>
        <a:p>
          <a:endParaRPr lang="ru-RU"/>
        </a:p>
      </dgm:t>
    </dgm:pt>
    <dgm:pt modelId="{740FE41A-549D-4471-ADB7-A2A64D692A17}" type="sibTrans" cxnId="{CB68ABDE-B196-480F-8752-8C5ACD0A9E2F}">
      <dgm:prSet/>
      <dgm:spPr/>
      <dgm:t>
        <a:bodyPr/>
        <a:lstStyle/>
        <a:p>
          <a:endParaRPr lang="ru-RU"/>
        </a:p>
      </dgm:t>
    </dgm:pt>
    <dgm:pt modelId="{04089E1C-8EFF-417C-87C3-9D739203D4DB}">
      <dgm:prSet phldrT="[Текст]" custT="1"/>
      <dgm:spPr/>
      <dgm:t>
        <a:bodyPr/>
        <a:lstStyle/>
        <a:p>
          <a:r>
            <a:rPr lang="ru-RU" sz="1400" dirty="0" smtClean="0"/>
            <a:t>Приличный -  соответствующий приличиям  </a:t>
          </a:r>
          <a:r>
            <a:rPr lang="ru-RU" sz="1400" dirty="0" smtClean="0">
              <a:latin typeface="Cambria Math"/>
              <a:ea typeface="Cambria Math"/>
            </a:rPr>
            <a:t>&lt; схожий &gt; вполне подходящий, достойный</a:t>
          </a:r>
        </a:p>
        <a:p>
          <a:r>
            <a:rPr lang="ru-RU" sz="1400" dirty="0" smtClean="0">
              <a:latin typeface="Cambria Math"/>
              <a:ea typeface="Cambria Math"/>
            </a:rPr>
            <a:t>Прилик а (ровня, подобие)- призвук</a:t>
          </a:r>
          <a:endParaRPr lang="ru-RU" sz="1400" dirty="0"/>
        </a:p>
      </dgm:t>
    </dgm:pt>
    <dgm:pt modelId="{5A1BFBE8-386D-4806-84C9-9EFF88334345}" type="parTrans" cxnId="{EA081EE6-7AB4-4659-8215-D8CDE3A3090B}">
      <dgm:prSet/>
      <dgm:spPr/>
      <dgm:t>
        <a:bodyPr/>
        <a:lstStyle/>
        <a:p>
          <a:endParaRPr lang="ru-RU"/>
        </a:p>
      </dgm:t>
    </dgm:pt>
    <dgm:pt modelId="{885C2504-866A-4431-9E06-3FEE7269B9AE}" type="sibTrans" cxnId="{EA081EE6-7AB4-4659-8215-D8CDE3A3090B}">
      <dgm:prSet/>
      <dgm:spPr/>
      <dgm:t>
        <a:bodyPr/>
        <a:lstStyle/>
        <a:p>
          <a:endParaRPr lang="ru-RU"/>
        </a:p>
      </dgm:t>
    </dgm:pt>
    <dgm:pt modelId="{36E0A2EC-A505-4148-8232-2DD7A2848CE3}">
      <dgm:prSet custT="1"/>
      <dgm:spPr/>
      <dgm:t>
        <a:bodyPr/>
        <a:lstStyle/>
        <a:p>
          <a:r>
            <a:rPr lang="ru-RU" sz="1400" dirty="0" smtClean="0"/>
            <a:t>Отличный – непохожий ликом</a:t>
          </a:r>
          <a:endParaRPr lang="ru-RU" sz="1400" dirty="0"/>
        </a:p>
      </dgm:t>
    </dgm:pt>
    <dgm:pt modelId="{9CB483C3-A312-4847-9697-D26640459EEA}" type="parTrans" cxnId="{3AA1828B-0345-451B-A6B0-1EBD657422B1}">
      <dgm:prSet/>
      <dgm:spPr/>
      <dgm:t>
        <a:bodyPr/>
        <a:lstStyle/>
        <a:p>
          <a:endParaRPr lang="ru-RU"/>
        </a:p>
      </dgm:t>
    </dgm:pt>
    <dgm:pt modelId="{6AEDE1D1-1419-40B6-950B-B304AEFA3368}" type="sibTrans" cxnId="{3AA1828B-0345-451B-A6B0-1EBD657422B1}">
      <dgm:prSet/>
      <dgm:spPr/>
      <dgm:t>
        <a:bodyPr/>
        <a:lstStyle/>
        <a:p>
          <a:endParaRPr lang="ru-RU"/>
        </a:p>
      </dgm:t>
    </dgm:pt>
    <dgm:pt modelId="{EB79ED40-7300-4CA9-8B9A-B2A531971FC1}">
      <dgm:prSet custT="1"/>
      <dgm:spPr/>
      <dgm:t>
        <a:bodyPr/>
        <a:lstStyle/>
        <a:p>
          <a:r>
            <a:rPr lang="ru-RU" sz="1400" dirty="0" smtClean="0"/>
            <a:t>Обличить – обнаружить истинное лицо</a:t>
          </a:r>
          <a:endParaRPr lang="ru-RU" sz="1400" dirty="0"/>
        </a:p>
      </dgm:t>
    </dgm:pt>
    <dgm:pt modelId="{43CFBDB9-30D3-4C89-8622-D53361530AB6}" type="parTrans" cxnId="{0B852612-D2B0-48E5-B3B3-EDD52C8D140F}">
      <dgm:prSet/>
      <dgm:spPr/>
      <dgm:t>
        <a:bodyPr/>
        <a:lstStyle/>
        <a:p>
          <a:endParaRPr lang="ru-RU"/>
        </a:p>
      </dgm:t>
    </dgm:pt>
    <dgm:pt modelId="{DB0F3174-3260-4BDB-82A4-1836F945EE3A}" type="sibTrans" cxnId="{0B852612-D2B0-48E5-B3B3-EDD52C8D140F}">
      <dgm:prSet/>
      <dgm:spPr/>
      <dgm:t>
        <a:bodyPr/>
        <a:lstStyle/>
        <a:p>
          <a:endParaRPr lang="ru-RU"/>
        </a:p>
      </dgm:t>
    </dgm:pt>
    <dgm:pt modelId="{E1FB56C6-718D-4ED0-8AC2-60752FA8C6A3}">
      <dgm:prSet custT="1"/>
      <dgm:spPr/>
      <dgm:t>
        <a:bodyPr/>
        <a:lstStyle/>
        <a:p>
          <a:r>
            <a:rPr lang="ru-RU" sz="1400" dirty="0" smtClean="0"/>
            <a:t>Сличить – сопоставить лики</a:t>
          </a:r>
          <a:endParaRPr lang="ru-RU" sz="1400" dirty="0"/>
        </a:p>
      </dgm:t>
    </dgm:pt>
    <dgm:pt modelId="{0AB7699B-A4AD-4FA6-961F-926D08ED475E}" type="parTrans" cxnId="{524D91DE-FA65-4197-9BD8-A5281A128683}">
      <dgm:prSet/>
      <dgm:spPr/>
      <dgm:t>
        <a:bodyPr/>
        <a:lstStyle/>
        <a:p>
          <a:endParaRPr lang="ru-RU"/>
        </a:p>
      </dgm:t>
    </dgm:pt>
    <dgm:pt modelId="{705D7AB9-734E-45EC-AC9E-68508B8C50F6}" type="sibTrans" cxnId="{524D91DE-FA65-4197-9BD8-A5281A128683}">
      <dgm:prSet/>
      <dgm:spPr/>
      <dgm:t>
        <a:bodyPr/>
        <a:lstStyle/>
        <a:p>
          <a:endParaRPr lang="ru-RU"/>
        </a:p>
      </dgm:t>
    </dgm:pt>
    <dgm:pt modelId="{396A55EC-4853-4FF3-8AB5-DBCDF03D4F7B}">
      <dgm:prSet custT="1"/>
      <dgm:spPr/>
      <dgm:t>
        <a:bodyPr/>
        <a:lstStyle/>
        <a:p>
          <a:r>
            <a:rPr lang="ru-RU" sz="1400" dirty="0" smtClean="0"/>
            <a:t>Личность, налицо, наличие, наличность, поличное (попасть с поличным), различный, уличить, улика</a:t>
          </a:r>
          <a:endParaRPr lang="ru-RU" sz="1400" dirty="0"/>
        </a:p>
      </dgm:t>
    </dgm:pt>
    <dgm:pt modelId="{AB8472E4-5103-42EE-B8A0-B20ABC799A12}" type="parTrans" cxnId="{DFE22C1C-FF29-4528-8F37-440FEFF8147F}">
      <dgm:prSet/>
      <dgm:spPr/>
      <dgm:t>
        <a:bodyPr/>
        <a:lstStyle/>
        <a:p>
          <a:endParaRPr lang="ru-RU"/>
        </a:p>
      </dgm:t>
    </dgm:pt>
    <dgm:pt modelId="{DD023F36-6EDC-49EA-A1F7-942EDE5398AF}" type="sibTrans" cxnId="{DFE22C1C-FF29-4528-8F37-440FEFF8147F}">
      <dgm:prSet/>
      <dgm:spPr/>
      <dgm:t>
        <a:bodyPr/>
        <a:lstStyle/>
        <a:p>
          <a:endParaRPr lang="ru-RU"/>
        </a:p>
      </dgm:t>
    </dgm:pt>
    <dgm:pt modelId="{55E8D043-473F-47C9-9E2B-0A126A4E7256}" type="pres">
      <dgm:prSet presAssocID="{E4EDE80A-4592-4CF2-8AB2-74B99CD4925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3C5B74-6750-468B-A455-C60CD4CDE052}" type="pres">
      <dgm:prSet presAssocID="{0A9940A0-1250-4867-8244-A7C263FEF06E}" presName="root1" presStyleCnt="0"/>
      <dgm:spPr/>
    </dgm:pt>
    <dgm:pt modelId="{5148C50E-3D7F-4E12-8DD1-1012DB7B79E2}" type="pres">
      <dgm:prSet presAssocID="{0A9940A0-1250-4867-8244-A7C263FEF06E}" presName="LevelOneTextNode" presStyleLbl="node0" presStyleIdx="0" presStyleCnt="1" custScaleX="231366" custLinFactX="-100000" custLinFactNeighborX="-151701" custLinFactNeighborY="13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E8A555A-CB1B-4991-8824-28FC5E130814}" type="pres">
      <dgm:prSet presAssocID="{0A9940A0-1250-4867-8244-A7C263FEF06E}" presName="level2hierChild" presStyleCnt="0"/>
      <dgm:spPr/>
    </dgm:pt>
    <dgm:pt modelId="{3801CA90-EEB0-471B-9472-B18DE5EB3C2D}" type="pres">
      <dgm:prSet presAssocID="{4E7BC3A2-CCA8-4586-9CFA-7DFCA623983F}" presName="conn2-1" presStyleLbl="parChTrans1D2" presStyleIdx="0" presStyleCnt="7"/>
      <dgm:spPr/>
      <dgm:t>
        <a:bodyPr/>
        <a:lstStyle/>
        <a:p>
          <a:endParaRPr lang="ru-RU"/>
        </a:p>
      </dgm:t>
    </dgm:pt>
    <dgm:pt modelId="{0A7C55EE-2D2D-43AD-BA12-BB845FD0C2F3}" type="pres">
      <dgm:prSet presAssocID="{4E7BC3A2-CCA8-4586-9CFA-7DFCA623983F}" presName="connTx" presStyleLbl="parChTrans1D2" presStyleIdx="0" presStyleCnt="7"/>
      <dgm:spPr/>
      <dgm:t>
        <a:bodyPr/>
        <a:lstStyle/>
        <a:p>
          <a:endParaRPr lang="ru-RU"/>
        </a:p>
      </dgm:t>
    </dgm:pt>
    <dgm:pt modelId="{BB3278D3-95FA-4484-AAFE-576873804545}" type="pres">
      <dgm:prSet presAssocID="{42D5373E-C13C-4EB1-9DFF-653CAE8DCAB9}" presName="root2" presStyleCnt="0"/>
      <dgm:spPr/>
    </dgm:pt>
    <dgm:pt modelId="{1A447335-FC62-46B3-A9D3-302404B8A698}" type="pres">
      <dgm:prSet presAssocID="{42D5373E-C13C-4EB1-9DFF-653CAE8DCAB9}" presName="LevelTwoTextNode" presStyleLbl="node2" presStyleIdx="0" presStyleCnt="7" custScaleX="249885" custScaleY="167379" custLinFactNeighborX="-22884" custLinFactNeighborY="-381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B88651A-4A1D-4457-848F-55A90B043838}" type="pres">
      <dgm:prSet presAssocID="{42D5373E-C13C-4EB1-9DFF-653CAE8DCAB9}" presName="level3hierChild" presStyleCnt="0"/>
      <dgm:spPr/>
    </dgm:pt>
    <dgm:pt modelId="{1D2C34FC-8F7C-49EE-8805-7F812BF7FBA4}" type="pres">
      <dgm:prSet presAssocID="{19827F20-F292-42F6-8D3B-B064FFE94A82}" presName="conn2-1" presStyleLbl="parChTrans1D2" presStyleIdx="1" presStyleCnt="7"/>
      <dgm:spPr/>
      <dgm:t>
        <a:bodyPr/>
        <a:lstStyle/>
        <a:p>
          <a:endParaRPr lang="ru-RU"/>
        </a:p>
      </dgm:t>
    </dgm:pt>
    <dgm:pt modelId="{09B8E6C5-F0BD-49C5-A7EB-8741AD76F089}" type="pres">
      <dgm:prSet presAssocID="{19827F20-F292-42F6-8D3B-B064FFE94A82}" presName="connTx" presStyleLbl="parChTrans1D2" presStyleIdx="1" presStyleCnt="7"/>
      <dgm:spPr/>
      <dgm:t>
        <a:bodyPr/>
        <a:lstStyle/>
        <a:p>
          <a:endParaRPr lang="ru-RU"/>
        </a:p>
      </dgm:t>
    </dgm:pt>
    <dgm:pt modelId="{E96C13E8-60F1-44BC-9F27-C9AA22639730}" type="pres">
      <dgm:prSet presAssocID="{52CF2F8A-7503-4C7E-87D7-480D53E2BB2A}" presName="root2" presStyleCnt="0"/>
      <dgm:spPr/>
    </dgm:pt>
    <dgm:pt modelId="{BE32C232-C2D4-4AF2-BBD4-13D70DBB27AE}" type="pres">
      <dgm:prSet presAssocID="{52CF2F8A-7503-4C7E-87D7-480D53E2BB2A}" presName="LevelTwoTextNode" presStyleLbl="node2" presStyleIdx="1" presStyleCnt="7" custScaleX="339140" custScaleY="148740" custLinFactNeighborX="-8139" custLinFactNeighborY="2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91FA24-C792-49C5-83E4-CEF98397F53F}" type="pres">
      <dgm:prSet presAssocID="{52CF2F8A-7503-4C7E-87D7-480D53E2BB2A}" presName="level3hierChild" presStyleCnt="0"/>
      <dgm:spPr/>
    </dgm:pt>
    <dgm:pt modelId="{1FDD28F9-6930-40E3-AA7C-2D7EC75975C3}" type="pres">
      <dgm:prSet presAssocID="{5A1BFBE8-386D-4806-84C9-9EFF88334345}" presName="conn2-1" presStyleLbl="parChTrans1D2" presStyleIdx="2" presStyleCnt="7"/>
      <dgm:spPr/>
      <dgm:t>
        <a:bodyPr/>
        <a:lstStyle/>
        <a:p>
          <a:endParaRPr lang="ru-RU"/>
        </a:p>
      </dgm:t>
    </dgm:pt>
    <dgm:pt modelId="{45A274DB-392B-4599-B911-0A17D2BA1220}" type="pres">
      <dgm:prSet presAssocID="{5A1BFBE8-386D-4806-84C9-9EFF88334345}" presName="connTx" presStyleLbl="parChTrans1D2" presStyleIdx="2" presStyleCnt="7"/>
      <dgm:spPr/>
      <dgm:t>
        <a:bodyPr/>
        <a:lstStyle/>
        <a:p>
          <a:endParaRPr lang="ru-RU"/>
        </a:p>
      </dgm:t>
    </dgm:pt>
    <dgm:pt modelId="{2745B8D0-CAEC-4B95-960F-F967927471CD}" type="pres">
      <dgm:prSet presAssocID="{04089E1C-8EFF-417C-87C3-9D739203D4DB}" presName="root2" presStyleCnt="0"/>
      <dgm:spPr/>
    </dgm:pt>
    <dgm:pt modelId="{12D717B4-EDF6-4167-B925-AE63442D7E7B}" type="pres">
      <dgm:prSet presAssocID="{04089E1C-8EFF-417C-87C3-9D739203D4DB}" presName="LevelTwoTextNode" presStyleLbl="node2" presStyleIdx="2" presStyleCnt="7" custScaleX="285419" custScaleY="149854" custLinFactNeighborX="-4555" custLinFactNeighborY="45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CBFBDF1-BFDF-4833-979E-BD29E4B7F773}" type="pres">
      <dgm:prSet presAssocID="{04089E1C-8EFF-417C-87C3-9D739203D4DB}" presName="level3hierChild" presStyleCnt="0"/>
      <dgm:spPr/>
    </dgm:pt>
    <dgm:pt modelId="{53FC214E-2C5B-493F-8239-3B9CF01A3915}" type="pres">
      <dgm:prSet presAssocID="{9CB483C3-A312-4847-9697-D26640459EEA}" presName="conn2-1" presStyleLbl="parChTrans1D2" presStyleIdx="3" presStyleCnt="7"/>
      <dgm:spPr/>
      <dgm:t>
        <a:bodyPr/>
        <a:lstStyle/>
        <a:p>
          <a:endParaRPr lang="ru-RU"/>
        </a:p>
      </dgm:t>
    </dgm:pt>
    <dgm:pt modelId="{75591011-DD32-453D-96C7-578DDB1D24C1}" type="pres">
      <dgm:prSet presAssocID="{9CB483C3-A312-4847-9697-D26640459EEA}" presName="connTx" presStyleLbl="parChTrans1D2" presStyleIdx="3" presStyleCnt="7"/>
      <dgm:spPr/>
      <dgm:t>
        <a:bodyPr/>
        <a:lstStyle/>
        <a:p>
          <a:endParaRPr lang="ru-RU"/>
        </a:p>
      </dgm:t>
    </dgm:pt>
    <dgm:pt modelId="{344BBE71-88FF-4FF1-9FCB-059E5CCBC3AA}" type="pres">
      <dgm:prSet presAssocID="{36E0A2EC-A505-4148-8232-2DD7A2848CE3}" presName="root2" presStyleCnt="0"/>
      <dgm:spPr/>
    </dgm:pt>
    <dgm:pt modelId="{49B205C5-E60A-4DBA-93C8-8D998A02DA75}" type="pres">
      <dgm:prSet presAssocID="{36E0A2EC-A505-4148-8232-2DD7A2848CE3}" presName="LevelTwoTextNode" presStyleLbl="node2" presStyleIdx="3" presStyleCnt="7" custScaleX="153183" custLinFactNeighborX="-4555" custLinFactNeighborY="88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423CBD8-7C95-4607-B1DE-375052EC992C}" type="pres">
      <dgm:prSet presAssocID="{36E0A2EC-A505-4148-8232-2DD7A2848CE3}" presName="level3hierChild" presStyleCnt="0"/>
      <dgm:spPr/>
    </dgm:pt>
    <dgm:pt modelId="{E7005011-1498-4B4B-BA33-9730821D562A}" type="pres">
      <dgm:prSet presAssocID="{43CFBDB9-30D3-4C89-8622-D53361530AB6}" presName="conn2-1" presStyleLbl="parChTrans1D2" presStyleIdx="4" presStyleCnt="7"/>
      <dgm:spPr/>
      <dgm:t>
        <a:bodyPr/>
        <a:lstStyle/>
        <a:p>
          <a:endParaRPr lang="ru-RU"/>
        </a:p>
      </dgm:t>
    </dgm:pt>
    <dgm:pt modelId="{FD3CCD62-17D7-4880-A0B3-A3E22FF88DDF}" type="pres">
      <dgm:prSet presAssocID="{43CFBDB9-30D3-4C89-8622-D53361530AB6}" presName="connTx" presStyleLbl="parChTrans1D2" presStyleIdx="4" presStyleCnt="7"/>
      <dgm:spPr/>
      <dgm:t>
        <a:bodyPr/>
        <a:lstStyle/>
        <a:p>
          <a:endParaRPr lang="ru-RU"/>
        </a:p>
      </dgm:t>
    </dgm:pt>
    <dgm:pt modelId="{FDC41D06-DB53-45CA-BB5C-5BC6B6C5A4E2}" type="pres">
      <dgm:prSet presAssocID="{EB79ED40-7300-4CA9-8B9A-B2A531971FC1}" presName="root2" presStyleCnt="0"/>
      <dgm:spPr/>
    </dgm:pt>
    <dgm:pt modelId="{A3A6CA33-3FE6-445E-A835-747DCF653289}" type="pres">
      <dgm:prSet presAssocID="{EB79ED40-7300-4CA9-8B9A-B2A531971FC1}" presName="LevelTwoTextNode" presStyleLbl="node2" presStyleIdx="4" presStyleCnt="7" custScaleX="162240" custLinFactNeighborX="-4555" custLinFactNeighborY="14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03DA102-5F7C-4AF1-9647-B3FCE41525B8}" type="pres">
      <dgm:prSet presAssocID="{EB79ED40-7300-4CA9-8B9A-B2A531971FC1}" presName="level3hierChild" presStyleCnt="0"/>
      <dgm:spPr/>
    </dgm:pt>
    <dgm:pt modelId="{A0E1E778-59EF-4221-986F-5F5E47066EDB}" type="pres">
      <dgm:prSet presAssocID="{0AB7699B-A4AD-4FA6-961F-926D08ED475E}" presName="conn2-1" presStyleLbl="parChTrans1D2" presStyleIdx="5" presStyleCnt="7"/>
      <dgm:spPr/>
      <dgm:t>
        <a:bodyPr/>
        <a:lstStyle/>
        <a:p>
          <a:endParaRPr lang="ru-RU"/>
        </a:p>
      </dgm:t>
    </dgm:pt>
    <dgm:pt modelId="{15C2FE72-9E4B-4115-8472-D56772518BEC}" type="pres">
      <dgm:prSet presAssocID="{0AB7699B-A4AD-4FA6-961F-926D08ED475E}" presName="connTx" presStyleLbl="parChTrans1D2" presStyleIdx="5" presStyleCnt="7"/>
      <dgm:spPr/>
      <dgm:t>
        <a:bodyPr/>
        <a:lstStyle/>
        <a:p>
          <a:endParaRPr lang="ru-RU"/>
        </a:p>
      </dgm:t>
    </dgm:pt>
    <dgm:pt modelId="{00743C0C-D555-43FE-B15A-220DD8088962}" type="pres">
      <dgm:prSet presAssocID="{E1FB56C6-718D-4ED0-8AC2-60752FA8C6A3}" presName="root2" presStyleCnt="0"/>
      <dgm:spPr/>
    </dgm:pt>
    <dgm:pt modelId="{9D0B8F14-5529-4BD1-BC9B-1A376A7916FF}" type="pres">
      <dgm:prSet presAssocID="{E1FB56C6-718D-4ED0-8AC2-60752FA8C6A3}" presName="LevelTwoTextNode" presStyleLbl="node2" presStyleIdx="5" presStyleCnt="7" custScaleX="126010" custLinFactNeighborX="-4555" custLinFactNeighborY="-60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CF4D6E7-9F2C-4E74-ABE5-00FC21BA79E2}" type="pres">
      <dgm:prSet presAssocID="{E1FB56C6-718D-4ED0-8AC2-60752FA8C6A3}" presName="level3hierChild" presStyleCnt="0"/>
      <dgm:spPr/>
    </dgm:pt>
    <dgm:pt modelId="{A13C1EFC-A577-4959-9B69-766F74DC38C2}" type="pres">
      <dgm:prSet presAssocID="{AB8472E4-5103-42EE-B8A0-B20ABC799A12}" presName="conn2-1" presStyleLbl="parChTrans1D2" presStyleIdx="6" presStyleCnt="7"/>
      <dgm:spPr/>
      <dgm:t>
        <a:bodyPr/>
        <a:lstStyle/>
        <a:p>
          <a:endParaRPr lang="ru-RU"/>
        </a:p>
      </dgm:t>
    </dgm:pt>
    <dgm:pt modelId="{6B685435-7A5F-4810-9516-F96BD72391A2}" type="pres">
      <dgm:prSet presAssocID="{AB8472E4-5103-42EE-B8A0-B20ABC799A12}" presName="connTx" presStyleLbl="parChTrans1D2" presStyleIdx="6" presStyleCnt="7"/>
      <dgm:spPr/>
      <dgm:t>
        <a:bodyPr/>
        <a:lstStyle/>
        <a:p>
          <a:endParaRPr lang="ru-RU"/>
        </a:p>
      </dgm:t>
    </dgm:pt>
    <dgm:pt modelId="{8D4E5E79-9B13-4B2D-B159-3AEA5AE5EF9A}" type="pres">
      <dgm:prSet presAssocID="{396A55EC-4853-4FF3-8AB5-DBCDF03D4F7B}" presName="root2" presStyleCnt="0"/>
      <dgm:spPr/>
    </dgm:pt>
    <dgm:pt modelId="{9C16A7E8-385A-44BF-A1A2-19B831C1CB57}" type="pres">
      <dgm:prSet presAssocID="{396A55EC-4853-4FF3-8AB5-DBCDF03D4F7B}" presName="LevelTwoTextNode" presStyleLbl="node2" presStyleIdx="6" presStyleCnt="7" custScaleX="336705" custLinFactNeighborX="-25945" custLinFactNeighborY="636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B36EF56-06D6-4C62-8CE4-3FDC14C735AA}" type="pres">
      <dgm:prSet presAssocID="{396A55EC-4853-4FF3-8AB5-DBCDF03D4F7B}" presName="level3hierChild" presStyleCnt="0"/>
      <dgm:spPr/>
    </dgm:pt>
  </dgm:ptLst>
  <dgm:cxnLst>
    <dgm:cxn modelId="{55C5AECB-3DAE-4581-A3B1-D69A3A135343}" srcId="{E4EDE80A-4592-4CF2-8AB2-74B99CD49256}" destId="{0A9940A0-1250-4867-8244-A7C263FEF06E}" srcOrd="0" destOrd="0" parTransId="{D944EC8A-BE4B-47FD-B698-C994F624BC3C}" sibTransId="{5342217E-3A7C-408F-B61D-50AD7155172D}"/>
    <dgm:cxn modelId="{2F61DEE1-3B64-4F8C-9AD2-4D54847C4EFA}" type="presOf" srcId="{AB8472E4-5103-42EE-B8A0-B20ABC799A12}" destId="{A13C1EFC-A577-4959-9B69-766F74DC38C2}" srcOrd="0" destOrd="0" presId="urn:microsoft.com/office/officeart/2008/layout/HorizontalMultiLevelHierarchy"/>
    <dgm:cxn modelId="{6BFECD3B-2EDF-4F29-BE35-F43E33F36AF0}" type="presOf" srcId="{E4EDE80A-4592-4CF2-8AB2-74B99CD49256}" destId="{55E8D043-473F-47C9-9E2B-0A126A4E7256}" srcOrd="0" destOrd="0" presId="urn:microsoft.com/office/officeart/2008/layout/HorizontalMultiLevelHierarchy"/>
    <dgm:cxn modelId="{CE3F736F-5D17-429F-886C-F6333CA30BB5}" type="presOf" srcId="{4E7BC3A2-CCA8-4586-9CFA-7DFCA623983F}" destId="{0A7C55EE-2D2D-43AD-BA12-BB845FD0C2F3}" srcOrd="1" destOrd="0" presId="urn:microsoft.com/office/officeart/2008/layout/HorizontalMultiLevelHierarchy"/>
    <dgm:cxn modelId="{524D91DE-FA65-4197-9BD8-A5281A128683}" srcId="{0A9940A0-1250-4867-8244-A7C263FEF06E}" destId="{E1FB56C6-718D-4ED0-8AC2-60752FA8C6A3}" srcOrd="5" destOrd="0" parTransId="{0AB7699B-A4AD-4FA6-961F-926D08ED475E}" sibTransId="{705D7AB9-734E-45EC-AC9E-68508B8C50F6}"/>
    <dgm:cxn modelId="{7E4AF7B6-D453-4749-A78C-1FB136058332}" type="presOf" srcId="{EB79ED40-7300-4CA9-8B9A-B2A531971FC1}" destId="{A3A6CA33-3FE6-445E-A835-747DCF653289}" srcOrd="0" destOrd="0" presId="urn:microsoft.com/office/officeart/2008/layout/HorizontalMultiLevelHierarchy"/>
    <dgm:cxn modelId="{FD95BF28-0C16-4A84-9E3F-91F2C66BFF5F}" srcId="{0A9940A0-1250-4867-8244-A7C263FEF06E}" destId="{42D5373E-C13C-4EB1-9DFF-653CAE8DCAB9}" srcOrd="0" destOrd="0" parTransId="{4E7BC3A2-CCA8-4586-9CFA-7DFCA623983F}" sibTransId="{B846B601-C6DC-4A00-B25F-2A24EB871275}"/>
    <dgm:cxn modelId="{971631E8-8F0B-4FD5-B2BD-6E55FB15B223}" type="presOf" srcId="{43CFBDB9-30D3-4C89-8622-D53361530AB6}" destId="{E7005011-1498-4B4B-BA33-9730821D562A}" srcOrd="0" destOrd="0" presId="urn:microsoft.com/office/officeart/2008/layout/HorizontalMultiLevelHierarchy"/>
    <dgm:cxn modelId="{44332F05-C25A-4FC9-BA8B-EE98198555F7}" type="presOf" srcId="{5A1BFBE8-386D-4806-84C9-9EFF88334345}" destId="{1FDD28F9-6930-40E3-AA7C-2D7EC75975C3}" srcOrd="0" destOrd="0" presId="urn:microsoft.com/office/officeart/2008/layout/HorizontalMultiLevelHierarchy"/>
    <dgm:cxn modelId="{725BBD88-57AB-4E05-BF17-D0372A8D3F3B}" type="presOf" srcId="{52CF2F8A-7503-4C7E-87D7-480D53E2BB2A}" destId="{BE32C232-C2D4-4AF2-BBD4-13D70DBB27AE}" srcOrd="0" destOrd="0" presId="urn:microsoft.com/office/officeart/2008/layout/HorizontalMultiLevelHierarchy"/>
    <dgm:cxn modelId="{3D9BBC54-0E1A-4A3B-820F-D5A9D008C8CD}" type="presOf" srcId="{0AB7699B-A4AD-4FA6-961F-926D08ED475E}" destId="{A0E1E778-59EF-4221-986F-5F5E47066EDB}" srcOrd="0" destOrd="0" presId="urn:microsoft.com/office/officeart/2008/layout/HorizontalMultiLevelHierarchy"/>
    <dgm:cxn modelId="{5B1F8E80-5970-4E20-B881-816DF2CCFFAA}" type="presOf" srcId="{19827F20-F292-42F6-8D3B-B064FFE94A82}" destId="{1D2C34FC-8F7C-49EE-8805-7F812BF7FBA4}" srcOrd="0" destOrd="0" presId="urn:microsoft.com/office/officeart/2008/layout/HorizontalMultiLevelHierarchy"/>
    <dgm:cxn modelId="{AE4B3E2B-6E04-4912-A239-D61BCB83066F}" type="presOf" srcId="{0A9940A0-1250-4867-8244-A7C263FEF06E}" destId="{5148C50E-3D7F-4E12-8DD1-1012DB7B79E2}" srcOrd="0" destOrd="0" presId="urn:microsoft.com/office/officeart/2008/layout/HorizontalMultiLevelHierarchy"/>
    <dgm:cxn modelId="{A7F5A347-6B0B-4883-870F-C7C33F6A0166}" type="presOf" srcId="{0AB7699B-A4AD-4FA6-961F-926D08ED475E}" destId="{15C2FE72-9E4B-4115-8472-D56772518BEC}" srcOrd="1" destOrd="0" presId="urn:microsoft.com/office/officeart/2008/layout/HorizontalMultiLevelHierarchy"/>
    <dgm:cxn modelId="{12CDDF4D-B833-41A3-927E-6C66CC38B014}" type="presOf" srcId="{9CB483C3-A312-4847-9697-D26640459EEA}" destId="{75591011-DD32-453D-96C7-578DDB1D24C1}" srcOrd="1" destOrd="0" presId="urn:microsoft.com/office/officeart/2008/layout/HorizontalMultiLevelHierarchy"/>
    <dgm:cxn modelId="{41A112C1-9742-427A-8146-A6951ED09BBA}" type="presOf" srcId="{4E7BC3A2-CCA8-4586-9CFA-7DFCA623983F}" destId="{3801CA90-EEB0-471B-9472-B18DE5EB3C2D}" srcOrd="0" destOrd="0" presId="urn:microsoft.com/office/officeart/2008/layout/HorizontalMultiLevelHierarchy"/>
    <dgm:cxn modelId="{4BD60A54-CCF5-4E5F-9033-7EB27985122D}" type="presOf" srcId="{36E0A2EC-A505-4148-8232-2DD7A2848CE3}" destId="{49B205C5-E60A-4DBA-93C8-8D998A02DA75}" srcOrd="0" destOrd="0" presId="urn:microsoft.com/office/officeart/2008/layout/HorizontalMultiLevelHierarchy"/>
    <dgm:cxn modelId="{5AE13521-77AE-41C0-B5D2-C259ECCBDCD1}" type="presOf" srcId="{AB8472E4-5103-42EE-B8A0-B20ABC799A12}" destId="{6B685435-7A5F-4810-9516-F96BD72391A2}" srcOrd="1" destOrd="0" presId="urn:microsoft.com/office/officeart/2008/layout/HorizontalMultiLevelHierarchy"/>
    <dgm:cxn modelId="{042343EC-4F55-46A6-9DC5-D26B73E04A02}" type="presOf" srcId="{396A55EC-4853-4FF3-8AB5-DBCDF03D4F7B}" destId="{9C16A7E8-385A-44BF-A1A2-19B831C1CB57}" srcOrd="0" destOrd="0" presId="urn:microsoft.com/office/officeart/2008/layout/HorizontalMultiLevelHierarchy"/>
    <dgm:cxn modelId="{9FAFCC84-4588-491D-BF9E-A1FF3D4E8A0F}" type="presOf" srcId="{42D5373E-C13C-4EB1-9DFF-653CAE8DCAB9}" destId="{1A447335-FC62-46B3-A9D3-302404B8A698}" srcOrd="0" destOrd="0" presId="urn:microsoft.com/office/officeart/2008/layout/HorizontalMultiLevelHierarchy"/>
    <dgm:cxn modelId="{4496326C-2BF1-4E3F-B4E3-4EC0C53499B8}" type="presOf" srcId="{04089E1C-8EFF-417C-87C3-9D739203D4DB}" destId="{12D717B4-EDF6-4167-B925-AE63442D7E7B}" srcOrd="0" destOrd="0" presId="urn:microsoft.com/office/officeart/2008/layout/HorizontalMultiLevelHierarchy"/>
    <dgm:cxn modelId="{DFE22C1C-FF29-4528-8F37-440FEFF8147F}" srcId="{0A9940A0-1250-4867-8244-A7C263FEF06E}" destId="{396A55EC-4853-4FF3-8AB5-DBCDF03D4F7B}" srcOrd="6" destOrd="0" parTransId="{AB8472E4-5103-42EE-B8A0-B20ABC799A12}" sibTransId="{DD023F36-6EDC-49EA-A1F7-942EDE5398AF}"/>
    <dgm:cxn modelId="{9F239E33-2CF8-4DD9-9CAC-DE305909BE09}" type="presOf" srcId="{43CFBDB9-30D3-4C89-8622-D53361530AB6}" destId="{FD3CCD62-17D7-4880-A0B3-A3E22FF88DDF}" srcOrd="1" destOrd="0" presId="urn:microsoft.com/office/officeart/2008/layout/HorizontalMultiLevelHierarchy"/>
    <dgm:cxn modelId="{4847089B-6348-4093-AFAB-0876BFC5C83A}" type="presOf" srcId="{19827F20-F292-42F6-8D3B-B064FFE94A82}" destId="{09B8E6C5-F0BD-49C5-A7EB-8741AD76F089}" srcOrd="1" destOrd="0" presId="urn:microsoft.com/office/officeart/2008/layout/HorizontalMultiLevelHierarchy"/>
    <dgm:cxn modelId="{3AA1828B-0345-451B-A6B0-1EBD657422B1}" srcId="{0A9940A0-1250-4867-8244-A7C263FEF06E}" destId="{36E0A2EC-A505-4148-8232-2DD7A2848CE3}" srcOrd="3" destOrd="0" parTransId="{9CB483C3-A312-4847-9697-D26640459EEA}" sibTransId="{6AEDE1D1-1419-40B6-950B-B304AEFA3368}"/>
    <dgm:cxn modelId="{0B852612-D2B0-48E5-B3B3-EDD52C8D140F}" srcId="{0A9940A0-1250-4867-8244-A7C263FEF06E}" destId="{EB79ED40-7300-4CA9-8B9A-B2A531971FC1}" srcOrd="4" destOrd="0" parTransId="{43CFBDB9-30D3-4C89-8622-D53361530AB6}" sibTransId="{DB0F3174-3260-4BDB-82A4-1836F945EE3A}"/>
    <dgm:cxn modelId="{7167DBFF-3992-4C56-9217-91BF43D79AB0}" type="presOf" srcId="{E1FB56C6-718D-4ED0-8AC2-60752FA8C6A3}" destId="{9D0B8F14-5529-4BD1-BC9B-1A376A7916FF}" srcOrd="0" destOrd="0" presId="urn:microsoft.com/office/officeart/2008/layout/HorizontalMultiLevelHierarchy"/>
    <dgm:cxn modelId="{EA081EE6-7AB4-4659-8215-D8CDE3A3090B}" srcId="{0A9940A0-1250-4867-8244-A7C263FEF06E}" destId="{04089E1C-8EFF-417C-87C3-9D739203D4DB}" srcOrd="2" destOrd="0" parTransId="{5A1BFBE8-386D-4806-84C9-9EFF88334345}" sibTransId="{885C2504-866A-4431-9E06-3FEE7269B9AE}"/>
    <dgm:cxn modelId="{CB68ABDE-B196-480F-8752-8C5ACD0A9E2F}" srcId="{0A9940A0-1250-4867-8244-A7C263FEF06E}" destId="{52CF2F8A-7503-4C7E-87D7-480D53E2BB2A}" srcOrd="1" destOrd="0" parTransId="{19827F20-F292-42F6-8D3B-B064FFE94A82}" sibTransId="{740FE41A-549D-4471-ADB7-A2A64D692A17}"/>
    <dgm:cxn modelId="{2993F657-6E17-4C1A-8707-E663D7C091F5}" type="presOf" srcId="{5A1BFBE8-386D-4806-84C9-9EFF88334345}" destId="{45A274DB-392B-4599-B911-0A17D2BA1220}" srcOrd="1" destOrd="0" presId="urn:microsoft.com/office/officeart/2008/layout/HorizontalMultiLevelHierarchy"/>
    <dgm:cxn modelId="{C08FBD74-E195-4B24-A2FC-8BFC35D6C523}" type="presOf" srcId="{9CB483C3-A312-4847-9697-D26640459EEA}" destId="{53FC214E-2C5B-493F-8239-3B9CF01A3915}" srcOrd="0" destOrd="0" presId="urn:microsoft.com/office/officeart/2008/layout/HorizontalMultiLevelHierarchy"/>
    <dgm:cxn modelId="{00758C99-BBDC-4256-B62D-60FD4FBB7DA5}" type="presParOf" srcId="{55E8D043-473F-47C9-9E2B-0A126A4E7256}" destId="{933C5B74-6750-468B-A455-C60CD4CDE052}" srcOrd="0" destOrd="0" presId="urn:microsoft.com/office/officeart/2008/layout/HorizontalMultiLevelHierarchy"/>
    <dgm:cxn modelId="{466DD52D-E062-4176-8FC3-97198190AA54}" type="presParOf" srcId="{933C5B74-6750-468B-A455-C60CD4CDE052}" destId="{5148C50E-3D7F-4E12-8DD1-1012DB7B79E2}" srcOrd="0" destOrd="0" presId="urn:microsoft.com/office/officeart/2008/layout/HorizontalMultiLevelHierarchy"/>
    <dgm:cxn modelId="{7E2DA113-FAB5-4B51-A58D-0A3CDCEE83C2}" type="presParOf" srcId="{933C5B74-6750-468B-A455-C60CD4CDE052}" destId="{1E8A555A-CB1B-4991-8824-28FC5E130814}" srcOrd="1" destOrd="0" presId="urn:microsoft.com/office/officeart/2008/layout/HorizontalMultiLevelHierarchy"/>
    <dgm:cxn modelId="{A792BCAD-D914-4B8D-BAC1-9B0F9B8DF85D}" type="presParOf" srcId="{1E8A555A-CB1B-4991-8824-28FC5E130814}" destId="{3801CA90-EEB0-471B-9472-B18DE5EB3C2D}" srcOrd="0" destOrd="0" presId="urn:microsoft.com/office/officeart/2008/layout/HorizontalMultiLevelHierarchy"/>
    <dgm:cxn modelId="{39676C22-DA4F-4F49-86D6-93F0EFB79EED}" type="presParOf" srcId="{3801CA90-EEB0-471B-9472-B18DE5EB3C2D}" destId="{0A7C55EE-2D2D-43AD-BA12-BB845FD0C2F3}" srcOrd="0" destOrd="0" presId="urn:microsoft.com/office/officeart/2008/layout/HorizontalMultiLevelHierarchy"/>
    <dgm:cxn modelId="{A640580D-F640-430C-AAD8-808A9C459F4E}" type="presParOf" srcId="{1E8A555A-CB1B-4991-8824-28FC5E130814}" destId="{BB3278D3-95FA-4484-AAFE-576873804545}" srcOrd="1" destOrd="0" presId="urn:microsoft.com/office/officeart/2008/layout/HorizontalMultiLevelHierarchy"/>
    <dgm:cxn modelId="{4E982571-7FF3-4342-A175-18445A46A9CF}" type="presParOf" srcId="{BB3278D3-95FA-4484-AAFE-576873804545}" destId="{1A447335-FC62-46B3-A9D3-302404B8A698}" srcOrd="0" destOrd="0" presId="urn:microsoft.com/office/officeart/2008/layout/HorizontalMultiLevelHierarchy"/>
    <dgm:cxn modelId="{8A9E51CA-3CF8-4982-A6BE-864C931489F9}" type="presParOf" srcId="{BB3278D3-95FA-4484-AAFE-576873804545}" destId="{EB88651A-4A1D-4457-848F-55A90B043838}" srcOrd="1" destOrd="0" presId="urn:microsoft.com/office/officeart/2008/layout/HorizontalMultiLevelHierarchy"/>
    <dgm:cxn modelId="{2C52BB45-7763-43C7-81A1-78E93A6883BB}" type="presParOf" srcId="{1E8A555A-CB1B-4991-8824-28FC5E130814}" destId="{1D2C34FC-8F7C-49EE-8805-7F812BF7FBA4}" srcOrd="2" destOrd="0" presId="urn:microsoft.com/office/officeart/2008/layout/HorizontalMultiLevelHierarchy"/>
    <dgm:cxn modelId="{20029FEA-D3C1-4D03-8811-3222C5200696}" type="presParOf" srcId="{1D2C34FC-8F7C-49EE-8805-7F812BF7FBA4}" destId="{09B8E6C5-F0BD-49C5-A7EB-8741AD76F089}" srcOrd="0" destOrd="0" presId="urn:microsoft.com/office/officeart/2008/layout/HorizontalMultiLevelHierarchy"/>
    <dgm:cxn modelId="{CF73F181-764C-42B5-B0C9-FEE40374439C}" type="presParOf" srcId="{1E8A555A-CB1B-4991-8824-28FC5E130814}" destId="{E96C13E8-60F1-44BC-9F27-C9AA22639730}" srcOrd="3" destOrd="0" presId="urn:microsoft.com/office/officeart/2008/layout/HorizontalMultiLevelHierarchy"/>
    <dgm:cxn modelId="{82CFCEB7-AD11-4732-A828-24FC3E685D2C}" type="presParOf" srcId="{E96C13E8-60F1-44BC-9F27-C9AA22639730}" destId="{BE32C232-C2D4-4AF2-BBD4-13D70DBB27AE}" srcOrd="0" destOrd="0" presId="urn:microsoft.com/office/officeart/2008/layout/HorizontalMultiLevelHierarchy"/>
    <dgm:cxn modelId="{BB2754A8-AEA7-4926-90C5-A53CCDD31C9C}" type="presParOf" srcId="{E96C13E8-60F1-44BC-9F27-C9AA22639730}" destId="{5D91FA24-C792-49C5-83E4-CEF98397F53F}" srcOrd="1" destOrd="0" presId="urn:microsoft.com/office/officeart/2008/layout/HorizontalMultiLevelHierarchy"/>
    <dgm:cxn modelId="{1E4700DD-AEE3-4597-9206-F89C0949B8E4}" type="presParOf" srcId="{1E8A555A-CB1B-4991-8824-28FC5E130814}" destId="{1FDD28F9-6930-40E3-AA7C-2D7EC75975C3}" srcOrd="4" destOrd="0" presId="urn:microsoft.com/office/officeart/2008/layout/HorizontalMultiLevelHierarchy"/>
    <dgm:cxn modelId="{313FA6B0-9342-4E3A-B945-3A3D558543FC}" type="presParOf" srcId="{1FDD28F9-6930-40E3-AA7C-2D7EC75975C3}" destId="{45A274DB-392B-4599-B911-0A17D2BA1220}" srcOrd="0" destOrd="0" presId="urn:microsoft.com/office/officeart/2008/layout/HorizontalMultiLevelHierarchy"/>
    <dgm:cxn modelId="{9C419351-2153-4ACE-BD45-1A6512EA009E}" type="presParOf" srcId="{1E8A555A-CB1B-4991-8824-28FC5E130814}" destId="{2745B8D0-CAEC-4B95-960F-F967927471CD}" srcOrd="5" destOrd="0" presId="urn:microsoft.com/office/officeart/2008/layout/HorizontalMultiLevelHierarchy"/>
    <dgm:cxn modelId="{77FCA226-3B9F-4A57-BBF7-71214213F7D1}" type="presParOf" srcId="{2745B8D0-CAEC-4B95-960F-F967927471CD}" destId="{12D717B4-EDF6-4167-B925-AE63442D7E7B}" srcOrd="0" destOrd="0" presId="urn:microsoft.com/office/officeart/2008/layout/HorizontalMultiLevelHierarchy"/>
    <dgm:cxn modelId="{E24A729F-E2C6-44BA-92FD-506D394BE017}" type="presParOf" srcId="{2745B8D0-CAEC-4B95-960F-F967927471CD}" destId="{6CBFBDF1-BFDF-4833-979E-BD29E4B7F773}" srcOrd="1" destOrd="0" presId="urn:microsoft.com/office/officeart/2008/layout/HorizontalMultiLevelHierarchy"/>
    <dgm:cxn modelId="{7795FE3C-A08D-4732-8C90-3C95318A0B96}" type="presParOf" srcId="{1E8A555A-CB1B-4991-8824-28FC5E130814}" destId="{53FC214E-2C5B-493F-8239-3B9CF01A3915}" srcOrd="6" destOrd="0" presId="urn:microsoft.com/office/officeart/2008/layout/HorizontalMultiLevelHierarchy"/>
    <dgm:cxn modelId="{212CA525-19D1-4571-ACEF-1D5733BBDBD2}" type="presParOf" srcId="{53FC214E-2C5B-493F-8239-3B9CF01A3915}" destId="{75591011-DD32-453D-96C7-578DDB1D24C1}" srcOrd="0" destOrd="0" presId="urn:microsoft.com/office/officeart/2008/layout/HorizontalMultiLevelHierarchy"/>
    <dgm:cxn modelId="{3D52EC3C-13E6-46C3-B91A-F1BFFE9215CA}" type="presParOf" srcId="{1E8A555A-CB1B-4991-8824-28FC5E130814}" destId="{344BBE71-88FF-4FF1-9FCB-059E5CCBC3AA}" srcOrd="7" destOrd="0" presId="urn:microsoft.com/office/officeart/2008/layout/HorizontalMultiLevelHierarchy"/>
    <dgm:cxn modelId="{AB7C7A09-62DA-440B-B2F1-EEA6AA895AEA}" type="presParOf" srcId="{344BBE71-88FF-4FF1-9FCB-059E5CCBC3AA}" destId="{49B205C5-E60A-4DBA-93C8-8D998A02DA75}" srcOrd="0" destOrd="0" presId="urn:microsoft.com/office/officeart/2008/layout/HorizontalMultiLevelHierarchy"/>
    <dgm:cxn modelId="{2F3B640C-D4D7-4270-A811-FC511FE33C03}" type="presParOf" srcId="{344BBE71-88FF-4FF1-9FCB-059E5CCBC3AA}" destId="{F423CBD8-7C95-4607-B1DE-375052EC992C}" srcOrd="1" destOrd="0" presId="urn:microsoft.com/office/officeart/2008/layout/HorizontalMultiLevelHierarchy"/>
    <dgm:cxn modelId="{F6102C02-58D9-418B-A67D-3CA10B8EDC44}" type="presParOf" srcId="{1E8A555A-CB1B-4991-8824-28FC5E130814}" destId="{E7005011-1498-4B4B-BA33-9730821D562A}" srcOrd="8" destOrd="0" presId="urn:microsoft.com/office/officeart/2008/layout/HorizontalMultiLevelHierarchy"/>
    <dgm:cxn modelId="{E5AC1462-5693-41A3-AC4E-CEDBE7199205}" type="presParOf" srcId="{E7005011-1498-4B4B-BA33-9730821D562A}" destId="{FD3CCD62-17D7-4880-A0B3-A3E22FF88DDF}" srcOrd="0" destOrd="0" presId="urn:microsoft.com/office/officeart/2008/layout/HorizontalMultiLevelHierarchy"/>
    <dgm:cxn modelId="{DF14DD28-F81D-470D-A484-9A298689BB60}" type="presParOf" srcId="{1E8A555A-CB1B-4991-8824-28FC5E130814}" destId="{FDC41D06-DB53-45CA-BB5C-5BC6B6C5A4E2}" srcOrd="9" destOrd="0" presId="urn:microsoft.com/office/officeart/2008/layout/HorizontalMultiLevelHierarchy"/>
    <dgm:cxn modelId="{F446DBE5-287B-4EA2-9189-EAD04560CB8B}" type="presParOf" srcId="{FDC41D06-DB53-45CA-BB5C-5BC6B6C5A4E2}" destId="{A3A6CA33-3FE6-445E-A835-747DCF653289}" srcOrd="0" destOrd="0" presId="urn:microsoft.com/office/officeart/2008/layout/HorizontalMultiLevelHierarchy"/>
    <dgm:cxn modelId="{81E4C3C8-D8F3-4F7C-AEF3-86A705CDCA87}" type="presParOf" srcId="{FDC41D06-DB53-45CA-BB5C-5BC6B6C5A4E2}" destId="{103DA102-5F7C-4AF1-9647-B3FCE41525B8}" srcOrd="1" destOrd="0" presId="urn:microsoft.com/office/officeart/2008/layout/HorizontalMultiLevelHierarchy"/>
    <dgm:cxn modelId="{21DD9695-52FF-408D-8682-9B4619B4D57D}" type="presParOf" srcId="{1E8A555A-CB1B-4991-8824-28FC5E130814}" destId="{A0E1E778-59EF-4221-986F-5F5E47066EDB}" srcOrd="10" destOrd="0" presId="urn:microsoft.com/office/officeart/2008/layout/HorizontalMultiLevelHierarchy"/>
    <dgm:cxn modelId="{C95510BE-B008-477E-94C2-E9E52468BF58}" type="presParOf" srcId="{A0E1E778-59EF-4221-986F-5F5E47066EDB}" destId="{15C2FE72-9E4B-4115-8472-D56772518BEC}" srcOrd="0" destOrd="0" presId="urn:microsoft.com/office/officeart/2008/layout/HorizontalMultiLevelHierarchy"/>
    <dgm:cxn modelId="{3B101ACB-464A-43B5-A2BC-836302EAD9DB}" type="presParOf" srcId="{1E8A555A-CB1B-4991-8824-28FC5E130814}" destId="{00743C0C-D555-43FE-B15A-220DD8088962}" srcOrd="11" destOrd="0" presId="urn:microsoft.com/office/officeart/2008/layout/HorizontalMultiLevelHierarchy"/>
    <dgm:cxn modelId="{C75BA454-B380-4405-971D-0CAF90136562}" type="presParOf" srcId="{00743C0C-D555-43FE-B15A-220DD8088962}" destId="{9D0B8F14-5529-4BD1-BC9B-1A376A7916FF}" srcOrd="0" destOrd="0" presId="urn:microsoft.com/office/officeart/2008/layout/HorizontalMultiLevelHierarchy"/>
    <dgm:cxn modelId="{EFC939BD-36FB-4788-BBE1-7BBEA2C5E5A0}" type="presParOf" srcId="{00743C0C-D555-43FE-B15A-220DD8088962}" destId="{2CF4D6E7-9F2C-4E74-ABE5-00FC21BA79E2}" srcOrd="1" destOrd="0" presId="urn:microsoft.com/office/officeart/2008/layout/HorizontalMultiLevelHierarchy"/>
    <dgm:cxn modelId="{E48A4DA8-7DF9-4A51-9607-3067DEBBB9CF}" type="presParOf" srcId="{1E8A555A-CB1B-4991-8824-28FC5E130814}" destId="{A13C1EFC-A577-4959-9B69-766F74DC38C2}" srcOrd="12" destOrd="0" presId="urn:microsoft.com/office/officeart/2008/layout/HorizontalMultiLevelHierarchy"/>
    <dgm:cxn modelId="{D63107B2-E83E-4E27-88B6-3EDB8E4DB8A9}" type="presParOf" srcId="{A13C1EFC-A577-4959-9B69-766F74DC38C2}" destId="{6B685435-7A5F-4810-9516-F96BD72391A2}" srcOrd="0" destOrd="0" presId="urn:microsoft.com/office/officeart/2008/layout/HorizontalMultiLevelHierarchy"/>
    <dgm:cxn modelId="{2A7D3FF0-D2B3-45B8-9E4E-1872E9DF80C3}" type="presParOf" srcId="{1E8A555A-CB1B-4991-8824-28FC5E130814}" destId="{8D4E5E79-9B13-4B2D-B159-3AEA5AE5EF9A}" srcOrd="13" destOrd="0" presId="urn:microsoft.com/office/officeart/2008/layout/HorizontalMultiLevelHierarchy"/>
    <dgm:cxn modelId="{B0130025-CD98-441F-B88F-83617F1E3EB2}" type="presParOf" srcId="{8D4E5E79-9B13-4B2D-B159-3AEA5AE5EF9A}" destId="{9C16A7E8-385A-44BF-A1A2-19B831C1CB57}" srcOrd="0" destOrd="0" presId="urn:microsoft.com/office/officeart/2008/layout/HorizontalMultiLevelHierarchy"/>
    <dgm:cxn modelId="{A30AAA12-44F9-45EA-B11E-374FEFE2548E}" type="presParOf" srcId="{8D4E5E79-9B13-4B2D-B159-3AEA5AE5EF9A}" destId="{CB36EF56-06D6-4C62-8CE4-3FDC14C735A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18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72A6E02-16C1-4BC6-B912-BD2FF916E22C}" type="presOf" srcId="{3C297C07-3013-4EC8-8980-8A70595586D8}" destId="{A6424E0E-E837-4A9C-AA41-AE026FA17704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9.xml><?xml version="1.0" encoding="utf-8"?>
<dgm:dataModel xmlns:dgm="http://schemas.openxmlformats.org/drawingml/2006/diagram" xmlns:a="http://schemas.openxmlformats.org/drawingml/2006/main">
  <dgm:ptLst>
    <dgm:pt modelId="{7AE5FE90-330E-4C53-A0EC-5A211498475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F8D93D-8E8A-4D01-BBDB-1F3129CD23E6}">
      <dgm:prSet phldrT="[Текст]"/>
      <dgm:spPr/>
      <dgm:t>
        <a:bodyPr/>
        <a:lstStyle/>
        <a:p>
          <a:r>
            <a:rPr lang="ru-RU" dirty="0" smtClean="0"/>
            <a:t>Пазуха – пространство между грудью и прилегающей одеждой</a:t>
          </a:r>
          <a:r>
            <a:rPr lang="ru-RU" dirty="0" smtClean="0">
              <a:latin typeface="Cambria Math"/>
              <a:ea typeface="Cambria Math"/>
            </a:rPr>
            <a:t>&lt;стык двух поверхностей или зазор между ними</a:t>
          </a:r>
          <a:r>
            <a:rPr lang="ru-RU" dirty="0" smtClean="0"/>
            <a:t> </a:t>
          </a:r>
          <a:r>
            <a:rPr lang="ru-RU" dirty="0" smtClean="0">
              <a:latin typeface="Cambria Math"/>
              <a:ea typeface="Cambria Math"/>
            </a:rPr>
            <a:t>&lt; паз – </a:t>
          </a:r>
          <a:r>
            <a:rPr lang="ru-RU" dirty="0" err="1" smtClean="0">
              <a:latin typeface="Cambria Math"/>
              <a:ea typeface="Cambria Math"/>
            </a:rPr>
            <a:t>др</a:t>
          </a:r>
          <a:r>
            <a:rPr lang="ru-RU" dirty="0" smtClean="0">
              <a:latin typeface="Cambria Math"/>
              <a:ea typeface="Cambria Math"/>
            </a:rPr>
            <a:t>-р – стык, смычка между поверхностями бревен</a:t>
          </a:r>
          <a:r>
            <a:rPr lang="ru-RU" dirty="0" smtClean="0"/>
            <a:t> </a:t>
          </a:r>
          <a:endParaRPr lang="ru-RU" dirty="0"/>
        </a:p>
      </dgm:t>
    </dgm:pt>
    <dgm:pt modelId="{9E727DAC-D92C-4AD9-BF51-F381B621C19F}" type="parTrans" cxnId="{D5A1B0E6-E0B2-4DFF-A8F8-35E835F49553}">
      <dgm:prSet/>
      <dgm:spPr/>
      <dgm:t>
        <a:bodyPr/>
        <a:lstStyle/>
        <a:p>
          <a:endParaRPr lang="ru-RU"/>
        </a:p>
      </dgm:t>
    </dgm:pt>
    <dgm:pt modelId="{B6B2655B-9583-4E45-9360-A40CC79D843A}" type="sibTrans" cxnId="{D5A1B0E6-E0B2-4DFF-A8F8-35E835F49553}">
      <dgm:prSet/>
      <dgm:spPr/>
      <dgm:t>
        <a:bodyPr/>
        <a:lstStyle/>
        <a:p>
          <a:endParaRPr lang="ru-RU"/>
        </a:p>
      </dgm:t>
    </dgm:pt>
    <dgm:pt modelId="{D43E4557-F72F-40BF-A0DE-039AB3ACBFAE}">
      <dgm:prSet phldrT="[Текст]" phldr="1"/>
      <dgm:spPr/>
      <dgm:t>
        <a:bodyPr/>
        <a:lstStyle/>
        <a:p>
          <a:endParaRPr lang="ru-RU"/>
        </a:p>
      </dgm:t>
    </dgm:pt>
    <dgm:pt modelId="{E3C50BBE-0DBD-46DC-B903-60ED8914E2D2}" type="parTrans" cxnId="{F61EA0B0-59F7-4C8D-A23D-7EEC15C26675}">
      <dgm:prSet/>
      <dgm:spPr/>
      <dgm:t>
        <a:bodyPr/>
        <a:lstStyle/>
        <a:p>
          <a:endParaRPr lang="ru-RU"/>
        </a:p>
      </dgm:t>
    </dgm:pt>
    <dgm:pt modelId="{38E218CD-D500-4639-8920-771F9ED6B08D}" type="sibTrans" cxnId="{F61EA0B0-59F7-4C8D-A23D-7EEC15C26675}">
      <dgm:prSet/>
      <dgm:spPr/>
      <dgm:t>
        <a:bodyPr/>
        <a:lstStyle/>
        <a:p>
          <a:endParaRPr lang="ru-RU"/>
        </a:p>
      </dgm:t>
    </dgm:pt>
    <dgm:pt modelId="{B2EB86B1-CED5-4CF7-B65F-D37B3A209D88}">
      <dgm:prSet phldrT="[Текст]" phldr="1"/>
      <dgm:spPr/>
      <dgm:t>
        <a:bodyPr/>
        <a:lstStyle/>
        <a:p>
          <a:endParaRPr lang="ru-RU"/>
        </a:p>
      </dgm:t>
    </dgm:pt>
    <dgm:pt modelId="{6A23C0C9-5BAD-4C6C-B43B-C55F6275405E}" type="parTrans" cxnId="{789F5E40-CF02-41AB-BE92-CA2405705A25}">
      <dgm:prSet/>
      <dgm:spPr/>
      <dgm:t>
        <a:bodyPr/>
        <a:lstStyle/>
        <a:p>
          <a:endParaRPr lang="ru-RU"/>
        </a:p>
      </dgm:t>
    </dgm:pt>
    <dgm:pt modelId="{6D3BEA0B-81B1-4E6B-9BA8-86D3FE95753D}" type="sibTrans" cxnId="{789F5E40-CF02-41AB-BE92-CA2405705A25}">
      <dgm:prSet/>
      <dgm:spPr/>
      <dgm:t>
        <a:bodyPr/>
        <a:lstStyle/>
        <a:p>
          <a:endParaRPr lang="ru-RU"/>
        </a:p>
      </dgm:t>
    </dgm:pt>
    <dgm:pt modelId="{7DF07379-3EF3-4F6D-B1FE-5EA1D9659D74}">
      <dgm:prSet phldrT="[Текст]" phldr="1"/>
      <dgm:spPr/>
      <dgm:t>
        <a:bodyPr/>
        <a:lstStyle/>
        <a:p>
          <a:endParaRPr lang="ru-RU"/>
        </a:p>
      </dgm:t>
    </dgm:pt>
    <dgm:pt modelId="{B29AC4DA-3CEA-4CBD-8ED2-9C3A9A295DD0}" type="parTrans" cxnId="{25FC6F51-7250-4C86-AA32-28133F8D83B9}">
      <dgm:prSet/>
      <dgm:spPr/>
      <dgm:t>
        <a:bodyPr/>
        <a:lstStyle/>
        <a:p>
          <a:endParaRPr lang="ru-RU"/>
        </a:p>
      </dgm:t>
    </dgm:pt>
    <dgm:pt modelId="{617D1813-0011-48F3-A19E-1F79ECCDCF79}" type="sibTrans" cxnId="{25FC6F51-7250-4C86-AA32-28133F8D83B9}">
      <dgm:prSet/>
      <dgm:spPr/>
      <dgm:t>
        <a:bodyPr/>
        <a:lstStyle/>
        <a:p>
          <a:endParaRPr lang="ru-RU"/>
        </a:p>
      </dgm:t>
    </dgm:pt>
    <dgm:pt modelId="{9E847991-1070-471C-BE60-866B08DC8254}" type="pres">
      <dgm:prSet presAssocID="{7AE5FE90-330E-4C53-A0EC-5A211498475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83AD33-F70A-42E0-AA3F-2B80F08C33FA}" type="pres">
      <dgm:prSet presAssocID="{BDF8D93D-8E8A-4D01-BBDB-1F3129CD23E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706E42-C041-4E1C-A201-57E8BD326CA5}" type="pres">
      <dgm:prSet presAssocID="{B6B2655B-9583-4E45-9360-A40CC79D843A}" presName="sibTrans" presStyleCnt="0"/>
      <dgm:spPr/>
    </dgm:pt>
    <dgm:pt modelId="{70F805E2-9520-4242-8C4C-F22FF93B2408}" type="pres">
      <dgm:prSet presAssocID="{D43E4557-F72F-40BF-A0DE-039AB3ACBFAE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EF0302-FBB4-483F-9524-BCCC5FE55D76}" type="pres">
      <dgm:prSet presAssocID="{38E218CD-D500-4639-8920-771F9ED6B08D}" presName="sibTrans" presStyleCnt="0"/>
      <dgm:spPr/>
    </dgm:pt>
    <dgm:pt modelId="{B945D9B4-816D-4593-8C17-9D6A8770C870}" type="pres">
      <dgm:prSet presAssocID="{B2EB86B1-CED5-4CF7-B65F-D37B3A209D8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A999C5-45ED-40E1-8A1E-FDF8CCD8A565}" type="pres">
      <dgm:prSet presAssocID="{6D3BEA0B-81B1-4E6B-9BA8-86D3FE95753D}" presName="sibTrans" presStyleCnt="0"/>
      <dgm:spPr/>
    </dgm:pt>
    <dgm:pt modelId="{084662D9-BCCE-4F4D-913D-EBCF6E339076}" type="pres">
      <dgm:prSet presAssocID="{7DF07379-3EF3-4F6D-B1FE-5EA1D9659D7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1EA0B0-59F7-4C8D-A23D-7EEC15C26675}" srcId="{7AE5FE90-330E-4C53-A0EC-5A2114984753}" destId="{D43E4557-F72F-40BF-A0DE-039AB3ACBFAE}" srcOrd="1" destOrd="0" parTransId="{E3C50BBE-0DBD-46DC-B903-60ED8914E2D2}" sibTransId="{38E218CD-D500-4639-8920-771F9ED6B08D}"/>
    <dgm:cxn modelId="{DE09C6D3-254D-466E-A4A4-03C480647193}" type="presOf" srcId="{7AE5FE90-330E-4C53-A0EC-5A2114984753}" destId="{9E847991-1070-471C-BE60-866B08DC8254}" srcOrd="0" destOrd="0" presId="urn:microsoft.com/office/officeart/2005/8/layout/default"/>
    <dgm:cxn modelId="{85E1A8D9-CFC1-4D5E-A0CE-1F930664C886}" type="presOf" srcId="{7DF07379-3EF3-4F6D-B1FE-5EA1D9659D74}" destId="{084662D9-BCCE-4F4D-913D-EBCF6E339076}" srcOrd="0" destOrd="0" presId="urn:microsoft.com/office/officeart/2005/8/layout/default"/>
    <dgm:cxn modelId="{D5A1B0E6-E0B2-4DFF-A8F8-35E835F49553}" srcId="{7AE5FE90-330E-4C53-A0EC-5A2114984753}" destId="{BDF8D93D-8E8A-4D01-BBDB-1F3129CD23E6}" srcOrd="0" destOrd="0" parTransId="{9E727DAC-D92C-4AD9-BF51-F381B621C19F}" sibTransId="{B6B2655B-9583-4E45-9360-A40CC79D843A}"/>
    <dgm:cxn modelId="{D3F196AC-FD49-41BE-8F49-D6A0AA49B52A}" type="presOf" srcId="{D43E4557-F72F-40BF-A0DE-039AB3ACBFAE}" destId="{70F805E2-9520-4242-8C4C-F22FF93B2408}" srcOrd="0" destOrd="0" presId="urn:microsoft.com/office/officeart/2005/8/layout/default"/>
    <dgm:cxn modelId="{25FC6F51-7250-4C86-AA32-28133F8D83B9}" srcId="{7AE5FE90-330E-4C53-A0EC-5A2114984753}" destId="{7DF07379-3EF3-4F6D-B1FE-5EA1D9659D74}" srcOrd="3" destOrd="0" parTransId="{B29AC4DA-3CEA-4CBD-8ED2-9C3A9A295DD0}" sibTransId="{617D1813-0011-48F3-A19E-1F79ECCDCF79}"/>
    <dgm:cxn modelId="{87498688-D908-442B-A8F8-25CE0953D499}" type="presOf" srcId="{B2EB86B1-CED5-4CF7-B65F-D37B3A209D88}" destId="{B945D9B4-816D-4593-8C17-9D6A8770C870}" srcOrd="0" destOrd="0" presId="urn:microsoft.com/office/officeart/2005/8/layout/default"/>
    <dgm:cxn modelId="{789F5E40-CF02-41AB-BE92-CA2405705A25}" srcId="{7AE5FE90-330E-4C53-A0EC-5A2114984753}" destId="{B2EB86B1-CED5-4CF7-B65F-D37B3A209D88}" srcOrd="2" destOrd="0" parTransId="{6A23C0C9-5BAD-4C6C-B43B-C55F6275405E}" sibTransId="{6D3BEA0B-81B1-4E6B-9BA8-86D3FE95753D}"/>
    <dgm:cxn modelId="{A8C8825A-E5DA-4513-A2B1-075C1D6DA5EA}" type="presOf" srcId="{BDF8D93D-8E8A-4D01-BBDB-1F3129CD23E6}" destId="{B183AD33-F70A-42E0-AA3F-2B80F08C33FA}" srcOrd="0" destOrd="0" presId="urn:microsoft.com/office/officeart/2005/8/layout/default"/>
    <dgm:cxn modelId="{C5580CBA-D857-443F-8FBB-5A4F73A0C4B0}" type="presParOf" srcId="{9E847991-1070-471C-BE60-866B08DC8254}" destId="{B183AD33-F70A-42E0-AA3F-2B80F08C33FA}" srcOrd="0" destOrd="0" presId="urn:microsoft.com/office/officeart/2005/8/layout/default"/>
    <dgm:cxn modelId="{E305B1E7-B927-4B3C-8437-8700DE08A5F7}" type="presParOf" srcId="{9E847991-1070-471C-BE60-866B08DC8254}" destId="{DB706E42-C041-4E1C-A201-57E8BD326CA5}" srcOrd="1" destOrd="0" presId="urn:microsoft.com/office/officeart/2005/8/layout/default"/>
    <dgm:cxn modelId="{A76A864F-EE58-4DE5-A21F-E6DED11832CA}" type="presParOf" srcId="{9E847991-1070-471C-BE60-866B08DC8254}" destId="{70F805E2-9520-4242-8C4C-F22FF93B2408}" srcOrd="2" destOrd="0" presId="urn:microsoft.com/office/officeart/2005/8/layout/default"/>
    <dgm:cxn modelId="{19424F64-F843-414B-9AF4-0FBA09B37C8F}" type="presParOf" srcId="{9E847991-1070-471C-BE60-866B08DC8254}" destId="{98EF0302-FBB4-483F-9524-BCCC5FE55D76}" srcOrd="3" destOrd="0" presId="urn:microsoft.com/office/officeart/2005/8/layout/default"/>
    <dgm:cxn modelId="{99626E19-DC7B-478C-BE07-CF5F97660400}" type="presParOf" srcId="{9E847991-1070-471C-BE60-866B08DC8254}" destId="{B945D9B4-816D-4593-8C17-9D6A8770C870}" srcOrd="4" destOrd="0" presId="urn:microsoft.com/office/officeart/2005/8/layout/default"/>
    <dgm:cxn modelId="{3366271D-BFBE-4BC9-9FC6-A6EE8BA5A569}" type="presParOf" srcId="{9E847991-1070-471C-BE60-866B08DC8254}" destId="{81A999C5-45ED-40E1-8A1E-FDF8CCD8A565}" srcOrd="5" destOrd="0" presId="urn:microsoft.com/office/officeart/2005/8/layout/default"/>
    <dgm:cxn modelId="{0E7D2888-C381-4CBA-A359-C3F05BFD7C5F}" type="presParOf" srcId="{9E847991-1070-471C-BE60-866B08DC8254}" destId="{084662D9-BCCE-4F4D-913D-EBCF6E339076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Баланс – равновесие, уравновешенный 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Бис – возглас, требующий повторения чего-нибудь</a:t>
          </a:r>
        </a:p>
        <a:p>
          <a:r>
            <a:rPr lang="ru-RU" dirty="0" smtClean="0"/>
            <a:t>Биссектриса – прямая, делящая угол пополам</a:t>
          </a:r>
        </a:p>
        <a:p>
          <a:r>
            <a:rPr lang="ru-RU" dirty="0" smtClean="0"/>
            <a:t>Бисквит – сорт легкого сдобного печенья</a:t>
          </a:r>
        </a:p>
        <a:p>
          <a:r>
            <a:rPr lang="ru-RU" dirty="0" smtClean="0"/>
            <a:t>Бицепс – двуглавая мышца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Дальние родственники: високосный, биатлон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C324C341-0EC6-4CA4-B33A-CDFD0E420140}" type="presOf" srcId="{7670D10F-9632-4633-A706-8F76E1B895ED}" destId="{E678F170-A34B-4AFB-B58A-7B4884C55ADD}" srcOrd="0" destOrd="0" presId="urn:microsoft.com/office/officeart/2005/8/layout/default"/>
    <dgm:cxn modelId="{77384FF7-85EF-448B-B4AB-1DFC2FD4E19F}" type="presOf" srcId="{5868930C-4AD4-4658-9A01-7E0C440E0762}" destId="{DD1DBEB3-060B-451F-8B97-F2A8B528BD90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B3E807B1-7901-4102-9C68-5055976395F4}" type="presOf" srcId="{11A8168C-947E-40BC-B62B-4E745C8190A9}" destId="{D9C46A1F-AEA0-4FBB-9698-6342DBE73277}" srcOrd="0" destOrd="0" presId="urn:microsoft.com/office/officeart/2005/8/layout/default"/>
    <dgm:cxn modelId="{FBB66380-3759-4E32-B416-F9F41A168BCF}" type="presOf" srcId="{3C297C07-3013-4EC8-8980-8A70595586D8}" destId="{A6424E0E-E837-4A9C-AA41-AE026FA17704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C1FF9688-1609-48E1-9A75-B110B9801349}" type="presOf" srcId="{88DABE2D-DAEB-4710-ACF6-66319DEB0521}" destId="{DF26F203-3612-4D68-80A1-A8963197A2CA}" srcOrd="0" destOrd="0" presId="urn:microsoft.com/office/officeart/2005/8/layout/default"/>
    <dgm:cxn modelId="{BC02B88A-6D55-4D3C-91E8-6BB65B2CFAD1}" type="presParOf" srcId="{A6424E0E-E837-4A9C-AA41-AE026FA17704}" destId="{DF26F203-3612-4D68-80A1-A8963197A2CA}" srcOrd="0" destOrd="0" presId="urn:microsoft.com/office/officeart/2005/8/layout/default"/>
    <dgm:cxn modelId="{5239CD5C-254D-41DA-977E-8642F25BC315}" type="presParOf" srcId="{A6424E0E-E837-4A9C-AA41-AE026FA17704}" destId="{1BB70626-BA6F-499B-A68E-FE4465FC278D}" srcOrd="1" destOrd="0" presId="urn:microsoft.com/office/officeart/2005/8/layout/default"/>
    <dgm:cxn modelId="{B54B7332-923C-4EDC-97F2-BF3E1A469E51}" type="presParOf" srcId="{A6424E0E-E837-4A9C-AA41-AE026FA17704}" destId="{D9C46A1F-AEA0-4FBB-9698-6342DBE73277}" srcOrd="2" destOrd="0" presId="urn:microsoft.com/office/officeart/2005/8/layout/default"/>
    <dgm:cxn modelId="{18FF325A-E7D4-4E03-8480-313C69E90F2F}" type="presParOf" srcId="{A6424E0E-E837-4A9C-AA41-AE026FA17704}" destId="{3ABB8439-065C-4A5C-B2F4-607D51ECF4C0}" srcOrd="3" destOrd="0" presId="urn:microsoft.com/office/officeart/2005/8/layout/default"/>
    <dgm:cxn modelId="{36FCFF1D-A289-409E-AC69-6D568E455258}" type="presParOf" srcId="{A6424E0E-E837-4A9C-AA41-AE026FA17704}" destId="{E678F170-A34B-4AFB-B58A-7B4884C55ADD}" srcOrd="4" destOrd="0" presId="urn:microsoft.com/office/officeart/2005/8/layout/default"/>
    <dgm:cxn modelId="{BC53CECF-3F33-4868-9E88-0942A18809F3}" type="presParOf" srcId="{A6424E0E-E837-4A9C-AA41-AE026FA17704}" destId="{53459950-663F-48AD-A8C7-7F59B4B0B897}" srcOrd="5" destOrd="0" presId="urn:microsoft.com/office/officeart/2005/8/layout/default"/>
    <dgm:cxn modelId="{8CEA2F5F-9EC9-4641-8E72-FE7C3BF57ADB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Вермишель – </a:t>
          </a:r>
          <a:r>
            <a:rPr lang="en-US" dirty="0" err="1" smtClean="0"/>
            <a:t>vermichel</a:t>
          </a:r>
          <a:r>
            <a:rPr lang="en-US" dirty="0" smtClean="0"/>
            <a:t> (</a:t>
          </a:r>
          <a:r>
            <a:rPr lang="ru-RU" dirty="0" err="1" smtClean="0"/>
            <a:t>фр</a:t>
          </a:r>
          <a:r>
            <a:rPr lang="ru-RU" dirty="0" smtClean="0"/>
            <a:t>)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итал</a:t>
          </a:r>
          <a:r>
            <a:rPr lang="ru-RU" dirty="0" smtClean="0">
              <a:latin typeface="Cambria Math"/>
              <a:ea typeface="Cambria Math"/>
            </a:rPr>
            <a:t>&lt;лат&lt;червячок</a:t>
          </a:r>
          <a:r>
            <a:rPr lang="en-US" dirty="0" smtClean="0"/>
            <a:t> 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Другие макаронные изделия:</a:t>
          </a:r>
        </a:p>
        <a:p>
          <a:r>
            <a:rPr lang="ru-RU" dirty="0" smtClean="0"/>
            <a:t>Рожки</a:t>
          </a:r>
        </a:p>
        <a:p>
          <a:r>
            <a:rPr lang="ru-RU" dirty="0" smtClean="0"/>
            <a:t>Перья</a:t>
          </a:r>
        </a:p>
        <a:p>
          <a:r>
            <a:rPr lang="ru-RU" dirty="0" smtClean="0"/>
            <a:t>Ракушки</a:t>
          </a:r>
        </a:p>
        <a:p>
          <a:r>
            <a:rPr lang="ru-RU" dirty="0" smtClean="0"/>
            <a:t>Паутинка</a:t>
          </a:r>
        </a:p>
        <a:p>
          <a:r>
            <a:rPr lang="ru-RU" dirty="0" smtClean="0"/>
            <a:t>Спагетти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en-US" dirty="0" err="1" smtClean="0">
              <a:latin typeface="Cambria Math"/>
              <a:ea typeface="Cambria Math"/>
            </a:rPr>
            <a:t>spaghetto</a:t>
          </a:r>
          <a:r>
            <a:rPr lang="en-US" dirty="0" smtClean="0">
              <a:latin typeface="Cambria Math"/>
              <a:ea typeface="Cambria Math"/>
            </a:rPr>
            <a:t> (</a:t>
          </a:r>
          <a:r>
            <a:rPr lang="ru-RU" dirty="0" err="1" smtClean="0">
              <a:latin typeface="Cambria Math"/>
              <a:ea typeface="Cambria Math"/>
            </a:rPr>
            <a:t>ит</a:t>
          </a:r>
          <a:r>
            <a:rPr lang="ru-RU" dirty="0" smtClean="0">
              <a:latin typeface="Cambria Math"/>
              <a:ea typeface="Cambria Math"/>
            </a:rPr>
            <a:t>) - шнурок</a:t>
          </a:r>
          <a:endParaRPr lang="ru-RU" dirty="0" smtClean="0"/>
        </a:p>
        <a:p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C9EB7FA7-089F-4E35-883B-EFDFD2A0688C}" type="presOf" srcId="{88DABE2D-DAEB-4710-ACF6-66319DEB0521}" destId="{DF26F203-3612-4D68-80A1-A8963197A2CA}" srcOrd="0" destOrd="0" presId="urn:microsoft.com/office/officeart/2005/8/layout/default"/>
    <dgm:cxn modelId="{014FBCC8-547B-4C47-9DBD-D20B0BA9906E}" type="presOf" srcId="{11A8168C-947E-40BC-B62B-4E745C8190A9}" destId="{D9C46A1F-AEA0-4FBB-9698-6342DBE73277}" srcOrd="0" destOrd="0" presId="urn:microsoft.com/office/officeart/2005/8/layout/default"/>
    <dgm:cxn modelId="{830878A2-8434-44C5-AE4E-A83F4483F6DB}" type="presOf" srcId="{3C297C07-3013-4EC8-8980-8A70595586D8}" destId="{A6424E0E-E837-4A9C-AA41-AE026FA17704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9BD5512F-69B8-45B3-9F03-2897666E6B0D}" type="presParOf" srcId="{A6424E0E-E837-4A9C-AA41-AE026FA17704}" destId="{DF26F203-3612-4D68-80A1-A8963197A2CA}" srcOrd="0" destOrd="0" presId="urn:microsoft.com/office/officeart/2005/8/layout/default"/>
    <dgm:cxn modelId="{D56B7C4B-9146-481E-B0D6-09EEBDA9271E}" type="presParOf" srcId="{A6424E0E-E837-4A9C-AA41-AE026FA17704}" destId="{1BB70626-BA6F-499B-A68E-FE4465FC278D}" srcOrd="1" destOrd="0" presId="urn:microsoft.com/office/officeart/2005/8/layout/default"/>
    <dgm:cxn modelId="{AF08F31D-9FA0-4DB0-9419-D0B48AAA7E10}" type="presParOf" srcId="{A6424E0E-E837-4A9C-AA41-AE026FA17704}" destId="{D9C46A1F-AEA0-4FBB-9698-6342DBE73277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1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Дельта – устье реки, прорезанное многими рукавами</a:t>
          </a:r>
        </a:p>
        <a:p>
          <a:r>
            <a:rPr lang="ru-RU" dirty="0" smtClean="0"/>
            <a:t>В основе название четвертой буквы  греческого алфавита – метафорический перенос по форме 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4EFE064C-4DEC-404F-B613-8CC886F0F9FA}">
      <dgm:prSet/>
      <dgm:spPr/>
      <dgm:t>
        <a:bodyPr/>
        <a:lstStyle/>
        <a:p>
          <a:r>
            <a:rPr lang="ru-RU" dirty="0" smtClean="0"/>
            <a:t>Дельтаплан - летательный аппарат с треугольной несущей поверхностью предназначенный для планирующего полета</a:t>
          </a:r>
        </a:p>
        <a:p>
          <a:r>
            <a:rPr lang="en-US" dirty="0" smtClean="0"/>
            <a:t>Delta </a:t>
          </a:r>
          <a:r>
            <a:rPr lang="ru-RU" dirty="0" smtClean="0"/>
            <a:t>(название четвертой буквы греческого алфавита</a:t>
          </a:r>
          <a:r>
            <a:rPr lang="en-US" dirty="0" smtClean="0"/>
            <a:t> – </a:t>
          </a:r>
          <a:r>
            <a:rPr lang="ru-RU" dirty="0" smtClean="0"/>
            <a:t>метафора, основанная на форме) +</a:t>
          </a:r>
          <a:r>
            <a:rPr lang="en-US" dirty="0" smtClean="0"/>
            <a:t>planer </a:t>
          </a:r>
          <a:r>
            <a:rPr lang="ru-RU" dirty="0" smtClean="0"/>
            <a:t>(парить) </a:t>
          </a:r>
          <a:endParaRPr lang="en-US" dirty="0" smtClean="0"/>
        </a:p>
      </dgm:t>
    </dgm:pt>
    <dgm:pt modelId="{7DE9CCBC-D8CA-4BFA-8BBD-517302CECD13}" type="parTrans" cxnId="{F9B1E96C-ED0A-43AE-B5C8-624AD53864C6}">
      <dgm:prSet/>
      <dgm:spPr/>
      <dgm:t>
        <a:bodyPr/>
        <a:lstStyle/>
        <a:p>
          <a:endParaRPr lang="ru-RU"/>
        </a:p>
      </dgm:t>
    </dgm:pt>
    <dgm:pt modelId="{9E818503-7E65-4201-824E-5E652253D9A8}" type="sibTrans" cxnId="{F9B1E96C-ED0A-43AE-B5C8-624AD53864C6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4EF18027-6629-4B47-BE55-17240D8D56F8}" type="pres">
      <dgm:prSet presAssocID="{4EFE064C-4DEC-404F-B613-8CC886F0F9FA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507ADB-4B86-4FB8-A291-B24B62A541D0}" type="presOf" srcId="{3C297C07-3013-4EC8-8980-8A70595586D8}" destId="{A6424E0E-E837-4A9C-AA41-AE026FA17704}" srcOrd="0" destOrd="0" presId="urn:microsoft.com/office/officeart/2005/8/layout/default"/>
    <dgm:cxn modelId="{F9B1E96C-ED0A-43AE-B5C8-624AD53864C6}" srcId="{3C297C07-3013-4EC8-8980-8A70595586D8}" destId="{4EFE064C-4DEC-404F-B613-8CC886F0F9FA}" srcOrd="1" destOrd="0" parTransId="{7DE9CCBC-D8CA-4BFA-8BBD-517302CECD13}" sibTransId="{9E818503-7E65-4201-824E-5E652253D9A8}"/>
    <dgm:cxn modelId="{6E37A554-7466-4965-A4B5-4574A6D39008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C3D15F45-1A8A-4DA2-B9B9-0BCBE08CD50C}" type="presOf" srcId="{4EFE064C-4DEC-404F-B613-8CC886F0F9FA}" destId="{4EF18027-6629-4B47-BE55-17240D8D56F8}" srcOrd="0" destOrd="0" presId="urn:microsoft.com/office/officeart/2005/8/layout/default"/>
    <dgm:cxn modelId="{A07E56A7-9180-41F2-AC0E-AB8F3817904A}" type="presParOf" srcId="{A6424E0E-E837-4A9C-AA41-AE026FA17704}" destId="{DF26F203-3612-4D68-80A1-A8963197A2CA}" srcOrd="0" destOrd="0" presId="urn:microsoft.com/office/officeart/2005/8/layout/default"/>
    <dgm:cxn modelId="{FEE990FB-CE70-4DFC-88F2-B989C3A929DD}" type="presParOf" srcId="{A6424E0E-E837-4A9C-AA41-AE026FA17704}" destId="{1BB70626-BA6F-499B-A68E-FE4465FC278D}" srcOrd="1" destOrd="0" presId="urn:microsoft.com/office/officeart/2005/8/layout/default"/>
    <dgm:cxn modelId="{B90F2FCA-159F-4273-92E6-BB0EF6D8D62E}" type="presParOf" srcId="{A6424E0E-E837-4A9C-AA41-AE026FA17704}" destId="{4EF18027-6629-4B47-BE55-17240D8D56F8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2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Бюро – название некоторых учреждений, отделов учреждений, контор; род письменного стола с выдвижной крышкой и ящиками для хранения бумаг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en-US" dirty="0" err="1" smtClean="0"/>
            <a:t>Burra</a:t>
          </a:r>
          <a:r>
            <a:rPr lang="ru-RU" dirty="0" smtClean="0"/>
            <a:t> (лат) – мохнатое сукно</a:t>
          </a:r>
          <a:r>
            <a:rPr lang="en-US" dirty="0" smtClean="0"/>
            <a:t> </a:t>
          </a:r>
          <a:r>
            <a:rPr lang="en-US" dirty="0" smtClean="0">
              <a:latin typeface="Cambria Math"/>
              <a:ea typeface="Cambria Math"/>
            </a:rPr>
            <a:t>&gt;</a:t>
          </a:r>
          <a:r>
            <a:rPr lang="ru-RU" dirty="0" smtClean="0">
              <a:latin typeface="Cambria Math"/>
              <a:ea typeface="Cambria Math"/>
            </a:rPr>
            <a:t> </a:t>
          </a:r>
          <a:r>
            <a:rPr lang="en-US" dirty="0" smtClean="0">
              <a:latin typeface="Cambria Math"/>
              <a:ea typeface="Cambria Math"/>
            </a:rPr>
            <a:t>bureau</a:t>
          </a:r>
          <a:r>
            <a:rPr lang="ru-RU" dirty="0" smtClean="0">
              <a:latin typeface="Cambria Math"/>
              <a:ea typeface="Cambria Math"/>
            </a:rPr>
            <a:t> (</a:t>
          </a:r>
          <a:r>
            <a:rPr lang="ru-RU" dirty="0" err="1" smtClean="0">
              <a:latin typeface="Cambria Math"/>
              <a:ea typeface="Cambria Math"/>
            </a:rPr>
            <a:t>фран</a:t>
          </a:r>
          <a:r>
            <a:rPr lang="ru-RU" dirty="0" smtClean="0">
              <a:latin typeface="Cambria Math"/>
              <a:ea typeface="Cambria Math"/>
            </a:rPr>
            <a:t>) - сукно</a:t>
          </a:r>
          <a:r>
            <a:rPr lang="en-US" dirty="0" smtClean="0">
              <a:latin typeface="Cambria Math"/>
              <a:ea typeface="Cambria Math"/>
            </a:rPr>
            <a:t> 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Сукно</a:t>
          </a:r>
          <a:r>
            <a:rPr lang="ru-RU" dirty="0" smtClean="0">
              <a:latin typeface="Cambria Math"/>
              <a:ea typeface="Cambria Math"/>
            </a:rPr>
            <a:t>&gt;стол, покрытый сукном&gt;контора, для которой письменный стол является специфической мебелью&gt;люди, работающие </a:t>
          </a:r>
          <a:r>
            <a:rPr lang="ru-RU" smtClean="0">
              <a:latin typeface="Cambria Math"/>
              <a:ea typeface="Cambria Math"/>
            </a:rPr>
            <a:t>в конторе&gt;отдел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 custScaleX="1454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099E2436-339E-425F-B786-3ACAC70D0408}" type="presOf" srcId="{11A8168C-947E-40BC-B62B-4E745C8190A9}" destId="{D9C46A1F-AEA0-4FBB-9698-6342DBE73277}" srcOrd="0" destOrd="0" presId="urn:microsoft.com/office/officeart/2005/8/layout/default"/>
    <dgm:cxn modelId="{7D57209E-5BF9-4E5D-AE69-F9C9F3DB8605}" type="presOf" srcId="{7670D10F-9632-4633-A706-8F76E1B895ED}" destId="{E678F170-A34B-4AFB-B58A-7B4884C55ADD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0A3C46CE-00D8-49ED-B482-90ACA6B0B61A}" type="presOf" srcId="{3C297C07-3013-4EC8-8980-8A70595586D8}" destId="{A6424E0E-E837-4A9C-AA41-AE026FA17704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2E7698A5-D953-4837-90FD-68FB7870C7E9}" type="presOf" srcId="{88DABE2D-DAEB-4710-ACF6-66319DEB0521}" destId="{DF26F203-3612-4D68-80A1-A8963197A2CA}" srcOrd="0" destOrd="0" presId="urn:microsoft.com/office/officeart/2005/8/layout/default"/>
    <dgm:cxn modelId="{304C544C-8752-4DD3-8A65-20B07B5EA095}" type="presParOf" srcId="{A6424E0E-E837-4A9C-AA41-AE026FA17704}" destId="{DF26F203-3612-4D68-80A1-A8963197A2CA}" srcOrd="0" destOrd="0" presId="urn:microsoft.com/office/officeart/2005/8/layout/default"/>
    <dgm:cxn modelId="{0A1FDC18-603D-4BD2-A631-10E6A1ADE405}" type="presParOf" srcId="{A6424E0E-E837-4A9C-AA41-AE026FA17704}" destId="{1BB70626-BA6F-499B-A68E-FE4465FC278D}" srcOrd="1" destOrd="0" presId="urn:microsoft.com/office/officeart/2005/8/layout/default"/>
    <dgm:cxn modelId="{2637EDC5-D17A-4F9C-9D98-B08950689D76}" type="presParOf" srcId="{A6424E0E-E837-4A9C-AA41-AE026FA17704}" destId="{D9C46A1F-AEA0-4FBB-9698-6342DBE73277}" srcOrd="2" destOrd="0" presId="urn:microsoft.com/office/officeart/2005/8/layout/default"/>
    <dgm:cxn modelId="{F8A42B48-1321-46B5-A479-526F1239920D}" type="presParOf" srcId="{A6424E0E-E837-4A9C-AA41-AE026FA17704}" destId="{3ABB8439-065C-4A5C-B2F4-607D51ECF4C0}" srcOrd="3" destOrd="0" presId="urn:microsoft.com/office/officeart/2005/8/layout/default"/>
    <dgm:cxn modelId="{D2B0A521-5E07-4B2E-9038-526B9A9F024B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3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DA82C55-CE67-48D6-8118-463B9030C9E5}">
      <dgm:prSet phldrT="[Текст]"/>
      <dgm:spPr/>
      <dgm:t>
        <a:bodyPr/>
        <a:lstStyle/>
        <a:p>
          <a:r>
            <a:rPr lang="ru-RU" dirty="0" smtClean="0"/>
            <a:t>Выходить из себя из-за особых эмоций. Вырываться из окружающей действительности</a:t>
          </a:r>
          <a:endParaRPr lang="ru-RU" dirty="0"/>
        </a:p>
      </dgm:t>
    </dgm:pt>
    <dgm:pt modelId="{6F5672A5-CDC3-4F2B-BDCC-D6B824D249DD}" type="parTrans" cxnId="{F542E2C3-0017-485A-98FA-7432C4FBEE0C}">
      <dgm:prSet/>
      <dgm:spPr/>
      <dgm:t>
        <a:bodyPr/>
        <a:lstStyle/>
        <a:p>
          <a:endParaRPr lang="ru-RU"/>
        </a:p>
      </dgm:t>
    </dgm:pt>
    <dgm:pt modelId="{CF47C513-44E4-4F15-8C60-ACD75CFD2E69}" type="sibTrans" cxnId="{F542E2C3-0017-485A-98FA-7432C4FBEE0C}">
      <dgm:prSet/>
      <dgm:spPr/>
      <dgm:t>
        <a:bodyPr/>
        <a:lstStyle/>
        <a:p>
          <a:endParaRPr lang="ru-RU"/>
        </a:p>
      </dgm:t>
    </dgm:pt>
    <dgm:pt modelId="{486F9242-7238-4006-804F-55FDDB7BB74D}">
      <dgm:prSet phldrT="[Текст]"/>
      <dgm:spPr/>
      <dgm:t>
        <a:bodyPr/>
        <a:lstStyle/>
        <a:p>
          <a:r>
            <a:rPr lang="ru-RU" dirty="0" smtClean="0"/>
            <a:t>Восторг – торг (</a:t>
          </a:r>
          <a:r>
            <a:rPr lang="ru-RU" dirty="0" err="1" smtClean="0"/>
            <a:t>сл</a:t>
          </a:r>
          <a:r>
            <a:rPr lang="ru-RU" dirty="0" smtClean="0"/>
            <a:t>) – отрывать, разрывать – терзать –  вырываться из окружающего, пережить воспарение духа</a:t>
          </a:r>
        </a:p>
        <a:p>
          <a:r>
            <a:rPr lang="ru-RU" dirty="0" smtClean="0"/>
            <a:t>Исторгать, вторгаться, расторгнуть</a:t>
          </a:r>
          <a:endParaRPr lang="ru-RU" dirty="0"/>
        </a:p>
      </dgm:t>
    </dgm:pt>
    <dgm:pt modelId="{B3D34EED-8CC6-4E5D-A4C6-94E42ADE2DEC}" type="parTrans" cxnId="{C8303497-B65A-481E-9F27-FA1E38997013}">
      <dgm:prSet/>
      <dgm:spPr/>
      <dgm:t>
        <a:bodyPr/>
        <a:lstStyle/>
        <a:p>
          <a:endParaRPr lang="ru-RU"/>
        </a:p>
      </dgm:t>
    </dgm:pt>
    <dgm:pt modelId="{FC48B97E-35E6-4870-9542-8106E2A29A08}" type="sibTrans" cxnId="{C8303497-B65A-481E-9F27-FA1E38997013}">
      <dgm:prSet/>
      <dgm:spPr/>
      <dgm:t>
        <a:bodyPr/>
        <a:lstStyle/>
        <a:p>
          <a:endParaRPr lang="ru-RU"/>
        </a:p>
      </dgm:t>
    </dgm:pt>
    <dgm:pt modelId="{90F5BA78-7B07-4FC9-B828-25DFA5732C00}">
      <dgm:prSet phldrT="[Текст]"/>
      <dgm:spPr/>
      <dgm:t>
        <a:bodyPr/>
        <a:lstStyle/>
        <a:p>
          <a:r>
            <a:rPr lang="ru-RU" dirty="0" smtClean="0"/>
            <a:t>Исступление – вы – ступать  из себя</a:t>
          </a:r>
          <a:endParaRPr lang="ru-RU" dirty="0"/>
        </a:p>
      </dgm:t>
    </dgm:pt>
    <dgm:pt modelId="{8DC97C02-47B3-4970-8A15-E53013F12A7F}" type="parTrans" cxnId="{E4F9E71C-AB63-43FB-B6BD-ADDC5E79DC63}">
      <dgm:prSet/>
      <dgm:spPr/>
      <dgm:t>
        <a:bodyPr/>
        <a:lstStyle/>
        <a:p>
          <a:endParaRPr lang="ru-RU"/>
        </a:p>
      </dgm:t>
    </dgm:pt>
    <dgm:pt modelId="{2ABD4E22-01B8-4EF4-863D-FF90271CDBAB}" type="sibTrans" cxnId="{E4F9E71C-AB63-43FB-B6BD-ADDC5E79DC63}">
      <dgm:prSet/>
      <dgm:spPr/>
      <dgm:t>
        <a:bodyPr/>
        <a:lstStyle/>
        <a:p>
          <a:endParaRPr lang="ru-RU"/>
        </a:p>
      </dgm:t>
    </dgm:pt>
    <dgm:pt modelId="{4F7BD050-05F9-4B39-B347-01486396D716}">
      <dgm:prSet phldrT="[Текст]"/>
      <dgm:spPr/>
      <dgm:t>
        <a:bodyPr/>
        <a:lstStyle/>
        <a:p>
          <a:r>
            <a:rPr lang="ru-RU" dirty="0" smtClean="0"/>
            <a:t>Восхищение – похищение души из тела, лишение способности говорить, двигаться и т.д.</a:t>
          </a:r>
          <a:endParaRPr lang="ru-RU" dirty="0"/>
        </a:p>
      </dgm:t>
    </dgm:pt>
    <dgm:pt modelId="{43D5D898-EB3A-4AFD-B2B4-147F41B59EE7}" type="parTrans" cxnId="{3F1324BC-3EF1-45D4-AA3C-70F8E5892140}">
      <dgm:prSet/>
      <dgm:spPr/>
      <dgm:t>
        <a:bodyPr/>
        <a:lstStyle/>
        <a:p>
          <a:endParaRPr lang="ru-RU"/>
        </a:p>
      </dgm:t>
    </dgm:pt>
    <dgm:pt modelId="{1BDA11A5-AD35-4CD0-89A5-0D30684BF3E4}" type="sibTrans" cxnId="{3F1324BC-3EF1-45D4-AA3C-70F8E5892140}">
      <dgm:prSet/>
      <dgm:spPr/>
      <dgm:t>
        <a:bodyPr/>
        <a:lstStyle/>
        <a:p>
          <a:endParaRPr lang="ru-RU"/>
        </a:p>
      </dgm:t>
    </dgm:pt>
    <dgm:pt modelId="{3D906EDB-4C0A-406D-BBCD-410CEEC414BC}">
      <dgm:prSet/>
      <dgm:spPr/>
      <dgm:t>
        <a:bodyPr/>
        <a:lstStyle/>
        <a:p>
          <a:r>
            <a:rPr lang="ru-RU" dirty="0" smtClean="0"/>
            <a:t>Выйти из себя, быть вне себя (от гнева, от восхищения) </a:t>
          </a:r>
          <a:endParaRPr lang="ru-RU" dirty="0"/>
        </a:p>
      </dgm:t>
    </dgm:pt>
    <dgm:pt modelId="{D6570948-A319-407A-A899-B8E2F8F8C247}" type="parTrans" cxnId="{03FFC88A-63E6-4342-9FA2-B8986322B2DA}">
      <dgm:prSet/>
      <dgm:spPr/>
      <dgm:t>
        <a:bodyPr/>
        <a:lstStyle/>
        <a:p>
          <a:endParaRPr lang="ru-RU"/>
        </a:p>
      </dgm:t>
    </dgm:pt>
    <dgm:pt modelId="{BCBE6B44-C627-4E90-8082-3FF679FC206F}" type="sibTrans" cxnId="{03FFC88A-63E6-4342-9FA2-B8986322B2DA}">
      <dgm:prSet/>
      <dgm:spPr/>
      <dgm:t>
        <a:bodyPr/>
        <a:lstStyle/>
        <a:p>
          <a:endParaRPr lang="ru-RU"/>
        </a:p>
      </dgm:t>
    </dgm:pt>
    <dgm:pt modelId="{BD406DD5-6C0C-4592-817C-4BB599FCFD61}" type="pres">
      <dgm:prSet presAssocID="{3C297C07-3013-4EC8-8980-8A70595586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A9C178A-662A-45A3-9B1C-FA0E2A30797D}" type="pres">
      <dgm:prSet presAssocID="{EDA82C55-CE67-48D6-8118-463B9030C9E5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49A35C19-7DDB-49CE-8310-620BD6D2AAF1}" type="pres">
      <dgm:prSet presAssocID="{EDA82C55-CE67-48D6-8118-463B9030C9E5}" presName="rootComposite1" presStyleCnt="0"/>
      <dgm:spPr/>
      <dgm:t>
        <a:bodyPr/>
        <a:lstStyle/>
        <a:p>
          <a:endParaRPr lang="ru-RU"/>
        </a:p>
      </dgm:t>
    </dgm:pt>
    <dgm:pt modelId="{C65D6974-C1B2-4132-B3F2-950117E25EE2}" type="pres">
      <dgm:prSet presAssocID="{EDA82C55-CE67-48D6-8118-463B9030C9E5}" presName="rootText1" presStyleLbl="node0" presStyleIdx="0" presStyleCnt="1" custScaleX="56476" custLinFactNeighborX="-21823" custLinFactNeighborY="47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BCCC6F-0841-4F7E-8FE4-43EC5373A3FD}" type="pres">
      <dgm:prSet presAssocID="{EDA82C55-CE67-48D6-8118-463B9030C9E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8B9235E-B400-452C-BEE3-DF26380C2D25}" type="pres">
      <dgm:prSet presAssocID="{EDA82C55-CE67-48D6-8118-463B9030C9E5}" presName="hierChild2" presStyleCnt="0"/>
      <dgm:spPr/>
      <dgm:t>
        <a:bodyPr/>
        <a:lstStyle/>
        <a:p>
          <a:endParaRPr lang="ru-RU"/>
        </a:p>
      </dgm:t>
    </dgm:pt>
    <dgm:pt modelId="{B5A95089-2566-40C5-9EF4-5DDBA40312F9}" type="pres">
      <dgm:prSet presAssocID="{B3D34EED-8CC6-4E5D-A4C6-94E42ADE2DEC}" presName="Name64" presStyleLbl="parChTrans1D2" presStyleIdx="0" presStyleCnt="4"/>
      <dgm:spPr/>
      <dgm:t>
        <a:bodyPr/>
        <a:lstStyle/>
        <a:p>
          <a:endParaRPr lang="ru-RU"/>
        </a:p>
      </dgm:t>
    </dgm:pt>
    <dgm:pt modelId="{4ADD2CC6-DC09-4F92-802A-512EF67F10F4}" type="pres">
      <dgm:prSet presAssocID="{486F9242-7238-4006-804F-55FDDB7BB74D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B9C3FD48-7EB6-4E2C-9B16-8531359712BC}" type="pres">
      <dgm:prSet presAssocID="{486F9242-7238-4006-804F-55FDDB7BB74D}" presName="rootComposite" presStyleCnt="0"/>
      <dgm:spPr/>
      <dgm:t>
        <a:bodyPr/>
        <a:lstStyle/>
        <a:p>
          <a:endParaRPr lang="ru-RU"/>
        </a:p>
      </dgm:t>
    </dgm:pt>
    <dgm:pt modelId="{A99D85EA-C4DD-4DA5-B9AE-03BDB325FCDD}" type="pres">
      <dgm:prSet presAssocID="{486F9242-7238-4006-804F-55FDDB7BB74D}" presName="rootText" presStyleLbl="node2" presStyleIdx="0" presStyleCnt="4" custScaleX="14121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C4877A9-8696-4558-85B7-183D5F8A88BB}" type="pres">
      <dgm:prSet presAssocID="{486F9242-7238-4006-804F-55FDDB7BB74D}" presName="rootConnector" presStyleLbl="node2" presStyleIdx="0" presStyleCnt="4"/>
      <dgm:spPr/>
      <dgm:t>
        <a:bodyPr/>
        <a:lstStyle/>
        <a:p>
          <a:endParaRPr lang="ru-RU"/>
        </a:p>
      </dgm:t>
    </dgm:pt>
    <dgm:pt modelId="{DE906546-AD57-4560-9F74-FFBDC616894A}" type="pres">
      <dgm:prSet presAssocID="{486F9242-7238-4006-804F-55FDDB7BB74D}" presName="hierChild4" presStyleCnt="0"/>
      <dgm:spPr/>
      <dgm:t>
        <a:bodyPr/>
        <a:lstStyle/>
        <a:p>
          <a:endParaRPr lang="ru-RU"/>
        </a:p>
      </dgm:t>
    </dgm:pt>
    <dgm:pt modelId="{1E2C86FE-D24E-44AB-98C3-85A5C287AE54}" type="pres">
      <dgm:prSet presAssocID="{486F9242-7238-4006-804F-55FDDB7BB74D}" presName="hierChild5" presStyleCnt="0"/>
      <dgm:spPr/>
      <dgm:t>
        <a:bodyPr/>
        <a:lstStyle/>
        <a:p>
          <a:endParaRPr lang="ru-RU"/>
        </a:p>
      </dgm:t>
    </dgm:pt>
    <dgm:pt modelId="{ECE06893-5930-4702-97DD-691F2813CED0}" type="pres">
      <dgm:prSet presAssocID="{8DC97C02-47B3-4970-8A15-E53013F12A7F}" presName="Name64" presStyleLbl="parChTrans1D2" presStyleIdx="1" presStyleCnt="4"/>
      <dgm:spPr/>
      <dgm:t>
        <a:bodyPr/>
        <a:lstStyle/>
        <a:p>
          <a:endParaRPr lang="ru-RU"/>
        </a:p>
      </dgm:t>
    </dgm:pt>
    <dgm:pt modelId="{32B74E81-3648-4611-9840-841C6840475B}" type="pres">
      <dgm:prSet presAssocID="{90F5BA78-7B07-4FC9-B828-25DFA5732C00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AA9E3411-2199-418F-885E-216E7C067914}" type="pres">
      <dgm:prSet presAssocID="{90F5BA78-7B07-4FC9-B828-25DFA5732C00}" presName="rootComposite" presStyleCnt="0"/>
      <dgm:spPr/>
      <dgm:t>
        <a:bodyPr/>
        <a:lstStyle/>
        <a:p>
          <a:endParaRPr lang="ru-RU"/>
        </a:p>
      </dgm:t>
    </dgm:pt>
    <dgm:pt modelId="{2E16FCBC-AD53-4F4E-B8EE-448862375F35}" type="pres">
      <dgm:prSet presAssocID="{90F5BA78-7B07-4FC9-B828-25DFA5732C00}" presName="rootText" presStyleLbl="node2" presStyleIdx="1" presStyleCnt="4" custScaleX="1436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A8494B1-1033-47A1-A3EC-CC913FBABA5C}" type="pres">
      <dgm:prSet presAssocID="{90F5BA78-7B07-4FC9-B828-25DFA5732C00}" presName="rootConnector" presStyleLbl="node2" presStyleIdx="1" presStyleCnt="4"/>
      <dgm:spPr/>
      <dgm:t>
        <a:bodyPr/>
        <a:lstStyle/>
        <a:p>
          <a:endParaRPr lang="ru-RU"/>
        </a:p>
      </dgm:t>
    </dgm:pt>
    <dgm:pt modelId="{535F2C10-900F-4B95-96F9-DD757065B485}" type="pres">
      <dgm:prSet presAssocID="{90F5BA78-7B07-4FC9-B828-25DFA5732C00}" presName="hierChild4" presStyleCnt="0"/>
      <dgm:spPr/>
      <dgm:t>
        <a:bodyPr/>
        <a:lstStyle/>
        <a:p>
          <a:endParaRPr lang="ru-RU"/>
        </a:p>
      </dgm:t>
    </dgm:pt>
    <dgm:pt modelId="{5D6C44D2-EFE7-44E0-8BB7-6588262A281B}" type="pres">
      <dgm:prSet presAssocID="{90F5BA78-7B07-4FC9-B828-25DFA5732C00}" presName="hierChild5" presStyleCnt="0"/>
      <dgm:spPr/>
      <dgm:t>
        <a:bodyPr/>
        <a:lstStyle/>
        <a:p>
          <a:endParaRPr lang="ru-RU"/>
        </a:p>
      </dgm:t>
    </dgm:pt>
    <dgm:pt modelId="{1EB3C230-AE8A-4690-A45E-E02C23B33433}" type="pres">
      <dgm:prSet presAssocID="{43D5D898-EB3A-4AFD-B2B4-147F41B59EE7}" presName="Name64" presStyleLbl="parChTrans1D2" presStyleIdx="2" presStyleCnt="4"/>
      <dgm:spPr/>
      <dgm:t>
        <a:bodyPr/>
        <a:lstStyle/>
        <a:p>
          <a:endParaRPr lang="ru-RU"/>
        </a:p>
      </dgm:t>
    </dgm:pt>
    <dgm:pt modelId="{DB1C29FC-28AC-4877-8AFE-BEECB548D31F}" type="pres">
      <dgm:prSet presAssocID="{4F7BD050-05F9-4B39-B347-01486396D716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EFECC7A7-68C7-4D9E-A358-D8E7A29BD230}" type="pres">
      <dgm:prSet presAssocID="{4F7BD050-05F9-4B39-B347-01486396D716}" presName="rootComposite" presStyleCnt="0"/>
      <dgm:spPr/>
      <dgm:t>
        <a:bodyPr/>
        <a:lstStyle/>
        <a:p>
          <a:endParaRPr lang="ru-RU"/>
        </a:p>
      </dgm:t>
    </dgm:pt>
    <dgm:pt modelId="{8CF54476-6D32-4D15-8B3D-0373EC669AD3}" type="pres">
      <dgm:prSet presAssocID="{4F7BD050-05F9-4B39-B347-01486396D716}" presName="rootText" presStyleLbl="node2" presStyleIdx="2" presStyleCnt="4" custScaleX="1417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15A3C8B-A818-454F-B0E0-7983B9330E79}" type="pres">
      <dgm:prSet presAssocID="{4F7BD050-05F9-4B39-B347-01486396D716}" presName="rootConnector" presStyleLbl="node2" presStyleIdx="2" presStyleCnt="4"/>
      <dgm:spPr/>
      <dgm:t>
        <a:bodyPr/>
        <a:lstStyle/>
        <a:p>
          <a:endParaRPr lang="ru-RU"/>
        </a:p>
      </dgm:t>
    </dgm:pt>
    <dgm:pt modelId="{DF031ABD-F9ED-499C-9A41-1FDFA4A1B974}" type="pres">
      <dgm:prSet presAssocID="{4F7BD050-05F9-4B39-B347-01486396D716}" presName="hierChild4" presStyleCnt="0"/>
      <dgm:spPr/>
      <dgm:t>
        <a:bodyPr/>
        <a:lstStyle/>
        <a:p>
          <a:endParaRPr lang="ru-RU"/>
        </a:p>
      </dgm:t>
    </dgm:pt>
    <dgm:pt modelId="{D7DADFA7-643A-44AF-8D35-830764E7BCD3}" type="pres">
      <dgm:prSet presAssocID="{4F7BD050-05F9-4B39-B347-01486396D716}" presName="hierChild5" presStyleCnt="0"/>
      <dgm:spPr/>
      <dgm:t>
        <a:bodyPr/>
        <a:lstStyle/>
        <a:p>
          <a:endParaRPr lang="ru-RU"/>
        </a:p>
      </dgm:t>
    </dgm:pt>
    <dgm:pt modelId="{BE6C36E7-DD73-4285-82C0-0657CAEF47EC}" type="pres">
      <dgm:prSet presAssocID="{D6570948-A319-407A-A899-B8E2F8F8C247}" presName="Name64" presStyleLbl="parChTrans1D2" presStyleIdx="3" presStyleCnt="4"/>
      <dgm:spPr/>
      <dgm:t>
        <a:bodyPr/>
        <a:lstStyle/>
        <a:p>
          <a:endParaRPr lang="ru-RU"/>
        </a:p>
      </dgm:t>
    </dgm:pt>
    <dgm:pt modelId="{2F1C2A03-218B-4442-83BC-074677171B4B}" type="pres">
      <dgm:prSet presAssocID="{3D906EDB-4C0A-406D-BBCD-410CEEC414BC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0001E9DB-2CC8-43CB-8CB2-DE758ECFB1E5}" type="pres">
      <dgm:prSet presAssocID="{3D906EDB-4C0A-406D-BBCD-410CEEC414BC}" presName="rootComposite" presStyleCnt="0"/>
      <dgm:spPr/>
      <dgm:t>
        <a:bodyPr/>
        <a:lstStyle/>
        <a:p>
          <a:endParaRPr lang="ru-RU"/>
        </a:p>
      </dgm:t>
    </dgm:pt>
    <dgm:pt modelId="{91D60B64-4C13-4105-B841-80C721374E53}" type="pres">
      <dgm:prSet presAssocID="{3D906EDB-4C0A-406D-BBCD-410CEEC414BC}" presName="rootText" presStyleLbl="node2" presStyleIdx="3" presStyleCnt="4" custScaleX="1355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E3AFAEC-74F2-44F4-820A-8F7160DAA3EC}" type="pres">
      <dgm:prSet presAssocID="{3D906EDB-4C0A-406D-BBCD-410CEEC414BC}" presName="rootConnector" presStyleLbl="node2" presStyleIdx="3" presStyleCnt="4"/>
      <dgm:spPr/>
      <dgm:t>
        <a:bodyPr/>
        <a:lstStyle/>
        <a:p>
          <a:endParaRPr lang="ru-RU"/>
        </a:p>
      </dgm:t>
    </dgm:pt>
    <dgm:pt modelId="{6B3A8586-4599-4719-BED9-837953E4A9EB}" type="pres">
      <dgm:prSet presAssocID="{3D906EDB-4C0A-406D-BBCD-410CEEC414BC}" presName="hierChild4" presStyleCnt="0"/>
      <dgm:spPr/>
      <dgm:t>
        <a:bodyPr/>
        <a:lstStyle/>
        <a:p>
          <a:endParaRPr lang="ru-RU"/>
        </a:p>
      </dgm:t>
    </dgm:pt>
    <dgm:pt modelId="{C6D4BA43-9D0F-4706-A17B-8A482EE30220}" type="pres">
      <dgm:prSet presAssocID="{3D906EDB-4C0A-406D-BBCD-410CEEC414BC}" presName="hierChild5" presStyleCnt="0"/>
      <dgm:spPr/>
      <dgm:t>
        <a:bodyPr/>
        <a:lstStyle/>
        <a:p>
          <a:endParaRPr lang="ru-RU"/>
        </a:p>
      </dgm:t>
    </dgm:pt>
    <dgm:pt modelId="{88EC6829-28B2-42FB-99EF-CE3045DF3A2B}" type="pres">
      <dgm:prSet presAssocID="{EDA82C55-CE67-48D6-8118-463B9030C9E5}" presName="hierChild3" presStyleCnt="0"/>
      <dgm:spPr/>
      <dgm:t>
        <a:bodyPr/>
        <a:lstStyle/>
        <a:p>
          <a:endParaRPr lang="ru-RU"/>
        </a:p>
      </dgm:t>
    </dgm:pt>
  </dgm:ptLst>
  <dgm:cxnLst>
    <dgm:cxn modelId="{C8303497-B65A-481E-9F27-FA1E38997013}" srcId="{EDA82C55-CE67-48D6-8118-463B9030C9E5}" destId="{486F9242-7238-4006-804F-55FDDB7BB74D}" srcOrd="0" destOrd="0" parTransId="{B3D34EED-8CC6-4E5D-A4C6-94E42ADE2DEC}" sibTransId="{FC48B97E-35E6-4870-9542-8106E2A29A08}"/>
    <dgm:cxn modelId="{E4F9E71C-AB63-43FB-B6BD-ADDC5E79DC63}" srcId="{EDA82C55-CE67-48D6-8118-463B9030C9E5}" destId="{90F5BA78-7B07-4FC9-B828-25DFA5732C00}" srcOrd="1" destOrd="0" parTransId="{8DC97C02-47B3-4970-8A15-E53013F12A7F}" sibTransId="{2ABD4E22-01B8-4EF4-863D-FF90271CDBAB}"/>
    <dgm:cxn modelId="{05BB16C7-A02C-40AF-9D9D-D00B42DCAA5C}" type="presOf" srcId="{8DC97C02-47B3-4970-8A15-E53013F12A7F}" destId="{ECE06893-5930-4702-97DD-691F2813CED0}" srcOrd="0" destOrd="0" presId="urn:microsoft.com/office/officeart/2009/3/layout/HorizontalOrganizationChart"/>
    <dgm:cxn modelId="{C3B910EB-2AEE-48CC-BF68-4A6D27C2CC90}" type="presOf" srcId="{486F9242-7238-4006-804F-55FDDB7BB74D}" destId="{A99D85EA-C4DD-4DA5-B9AE-03BDB325FCDD}" srcOrd="0" destOrd="0" presId="urn:microsoft.com/office/officeart/2009/3/layout/HorizontalOrganizationChart"/>
    <dgm:cxn modelId="{027EDCD0-6260-4FC3-89A7-74123DFA444B}" type="presOf" srcId="{90F5BA78-7B07-4FC9-B828-25DFA5732C00}" destId="{2E16FCBC-AD53-4F4E-B8EE-448862375F35}" srcOrd="0" destOrd="0" presId="urn:microsoft.com/office/officeart/2009/3/layout/HorizontalOrganizationChart"/>
    <dgm:cxn modelId="{35D95FE5-6F9B-4F34-AFF7-B0945B1B6C12}" type="presOf" srcId="{43D5D898-EB3A-4AFD-B2B4-147F41B59EE7}" destId="{1EB3C230-AE8A-4690-A45E-E02C23B33433}" srcOrd="0" destOrd="0" presId="urn:microsoft.com/office/officeart/2009/3/layout/HorizontalOrganizationChart"/>
    <dgm:cxn modelId="{03FFC88A-63E6-4342-9FA2-B8986322B2DA}" srcId="{EDA82C55-CE67-48D6-8118-463B9030C9E5}" destId="{3D906EDB-4C0A-406D-BBCD-410CEEC414BC}" srcOrd="3" destOrd="0" parTransId="{D6570948-A319-407A-A899-B8E2F8F8C247}" sibTransId="{BCBE6B44-C627-4E90-8082-3FF679FC206F}"/>
    <dgm:cxn modelId="{796EE62C-A9C4-410B-B0A2-E88A3505C1F2}" type="presOf" srcId="{3D906EDB-4C0A-406D-BBCD-410CEEC414BC}" destId="{2E3AFAEC-74F2-44F4-820A-8F7160DAA3EC}" srcOrd="1" destOrd="0" presId="urn:microsoft.com/office/officeart/2009/3/layout/HorizontalOrganizationChart"/>
    <dgm:cxn modelId="{5FBEBF0D-98E3-4AE1-88BC-BE6EDECF6805}" type="presOf" srcId="{486F9242-7238-4006-804F-55FDDB7BB74D}" destId="{0C4877A9-8696-4558-85B7-183D5F8A88BB}" srcOrd="1" destOrd="0" presId="urn:microsoft.com/office/officeart/2009/3/layout/HorizontalOrganizationChart"/>
    <dgm:cxn modelId="{F542E2C3-0017-485A-98FA-7432C4FBEE0C}" srcId="{3C297C07-3013-4EC8-8980-8A70595586D8}" destId="{EDA82C55-CE67-48D6-8118-463B9030C9E5}" srcOrd="0" destOrd="0" parTransId="{6F5672A5-CDC3-4F2B-BDCC-D6B824D249DD}" sibTransId="{CF47C513-44E4-4F15-8C60-ACD75CFD2E69}"/>
    <dgm:cxn modelId="{7D24466D-8531-4D10-BEC0-7C8DDE1634F6}" type="presOf" srcId="{EDA82C55-CE67-48D6-8118-463B9030C9E5}" destId="{C65D6974-C1B2-4132-B3F2-950117E25EE2}" srcOrd="0" destOrd="0" presId="urn:microsoft.com/office/officeart/2009/3/layout/HorizontalOrganizationChart"/>
    <dgm:cxn modelId="{49344E6E-F804-4646-B35C-4B20C671D49F}" type="presOf" srcId="{4F7BD050-05F9-4B39-B347-01486396D716}" destId="{8CF54476-6D32-4D15-8B3D-0373EC669AD3}" srcOrd="0" destOrd="0" presId="urn:microsoft.com/office/officeart/2009/3/layout/HorizontalOrganizationChart"/>
    <dgm:cxn modelId="{1623A93A-CF53-49DF-9A27-BF7AE2BAD056}" type="presOf" srcId="{EDA82C55-CE67-48D6-8118-463B9030C9E5}" destId="{B5BCCC6F-0841-4F7E-8FE4-43EC5373A3FD}" srcOrd="1" destOrd="0" presId="urn:microsoft.com/office/officeart/2009/3/layout/HorizontalOrganizationChart"/>
    <dgm:cxn modelId="{EEC448A4-2433-43A8-A0F9-315C595EDE59}" type="presOf" srcId="{3C297C07-3013-4EC8-8980-8A70595586D8}" destId="{BD406DD5-6C0C-4592-817C-4BB599FCFD61}" srcOrd="0" destOrd="0" presId="urn:microsoft.com/office/officeart/2009/3/layout/HorizontalOrganizationChart"/>
    <dgm:cxn modelId="{01E6CD90-EB26-4903-8D37-CBF94CADA546}" type="presOf" srcId="{D6570948-A319-407A-A899-B8E2F8F8C247}" destId="{BE6C36E7-DD73-4285-82C0-0657CAEF47EC}" srcOrd="0" destOrd="0" presId="urn:microsoft.com/office/officeart/2009/3/layout/HorizontalOrganizationChart"/>
    <dgm:cxn modelId="{3F1324BC-3EF1-45D4-AA3C-70F8E5892140}" srcId="{EDA82C55-CE67-48D6-8118-463B9030C9E5}" destId="{4F7BD050-05F9-4B39-B347-01486396D716}" srcOrd="2" destOrd="0" parTransId="{43D5D898-EB3A-4AFD-B2B4-147F41B59EE7}" sibTransId="{1BDA11A5-AD35-4CD0-89A5-0D30684BF3E4}"/>
    <dgm:cxn modelId="{D6F577F7-585D-4B0B-9EBB-B49874AC2450}" type="presOf" srcId="{B3D34EED-8CC6-4E5D-A4C6-94E42ADE2DEC}" destId="{B5A95089-2566-40C5-9EF4-5DDBA40312F9}" srcOrd="0" destOrd="0" presId="urn:microsoft.com/office/officeart/2009/3/layout/HorizontalOrganizationChart"/>
    <dgm:cxn modelId="{8F001BBC-D53A-4697-ADAD-4C3414A53A38}" type="presOf" srcId="{90F5BA78-7B07-4FC9-B828-25DFA5732C00}" destId="{BA8494B1-1033-47A1-A3EC-CC913FBABA5C}" srcOrd="1" destOrd="0" presId="urn:microsoft.com/office/officeart/2009/3/layout/HorizontalOrganizationChart"/>
    <dgm:cxn modelId="{AD27DD03-16A5-43A1-87D7-7C463351FEE7}" type="presOf" srcId="{4F7BD050-05F9-4B39-B347-01486396D716}" destId="{C15A3C8B-A818-454F-B0E0-7983B9330E79}" srcOrd="1" destOrd="0" presId="urn:microsoft.com/office/officeart/2009/3/layout/HorizontalOrganizationChart"/>
    <dgm:cxn modelId="{3C013A38-9EF8-48A0-A21C-8E6FDDDD9922}" type="presOf" srcId="{3D906EDB-4C0A-406D-BBCD-410CEEC414BC}" destId="{91D60B64-4C13-4105-B841-80C721374E53}" srcOrd="0" destOrd="0" presId="urn:microsoft.com/office/officeart/2009/3/layout/HorizontalOrganizationChart"/>
    <dgm:cxn modelId="{800154AA-0B83-42A6-9CA4-CA349E180007}" type="presParOf" srcId="{BD406DD5-6C0C-4592-817C-4BB599FCFD61}" destId="{9A9C178A-662A-45A3-9B1C-FA0E2A30797D}" srcOrd="0" destOrd="0" presId="urn:microsoft.com/office/officeart/2009/3/layout/HorizontalOrganizationChart"/>
    <dgm:cxn modelId="{864969BF-AE01-4088-94DE-48276BBE80F6}" type="presParOf" srcId="{9A9C178A-662A-45A3-9B1C-FA0E2A30797D}" destId="{49A35C19-7DDB-49CE-8310-620BD6D2AAF1}" srcOrd="0" destOrd="0" presId="urn:microsoft.com/office/officeart/2009/3/layout/HorizontalOrganizationChart"/>
    <dgm:cxn modelId="{EC4C2805-CD58-4CAD-95FE-7F3FCF56F7C5}" type="presParOf" srcId="{49A35C19-7DDB-49CE-8310-620BD6D2AAF1}" destId="{C65D6974-C1B2-4132-B3F2-950117E25EE2}" srcOrd="0" destOrd="0" presId="urn:microsoft.com/office/officeart/2009/3/layout/HorizontalOrganizationChart"/>
    <dgm:cxn modelId="{5C9C4183-2E88-4554-8916-4E646B68B42F}" type="presParOf" srcId="{49A35C19-7DDB-49CE-8310-620BD6D2AAF1}" destId="{B5BCCC6F-0841-4F7E-8FE4-43EC5373A3FD}" srcOrd="1" destOrd="0" presId="urn:microsoft.com/office/officeart/2009/3/layout/HorizontalOrganizationChart"/>
    <dgm:cxn modelId="{E0B20A93-2063-4392-B05F-0A3C6D2A13F5}" type="presParOf" srcId="{9A9C178A-662A-45A3-9B1C-FA0E2A30797D}" destId="{68B9235E-B400-452C-BEE3-DF26380C2D25}" srcOrd="1" destOrd="0" presId="urn:microsoft.com/office/officeart/2009/3/layout/HorizontalOrganizationChart"/>
    <dgm:cxn modelId="{C0D155F5-600B-47D9-85BB-EDC413C330A8}" type="presParOf" srcId="{68B9235E-B400-452C-BEE3-DF26380C2D25}" destId="{B5A95089-2566-40C5-9EF4-5DDBA40312F9}" srcOrd="0" destOrd="0" presId="urn:microsoft.com/office/officeart/2009/3/layout/HorizontalOrganizationChart"/>
    <dgm:cxn modelId="{CA7678A9-9984-492C-BADF-5FCCEAEE18FE}" type="presParOf" srcId="{68B9235E-B400-452C-BEE3-DF26380C2D25}" destId="{4ADD2CC6-DC09-4F92-802A-512EF67F10F4}" srcOrd="1" destOrd="0" presId="urn:microsoft.com/office/officeart/2009/3/layout/HorizontalOrganizationChart"/>
    <dgm:cxn modelId="{879DE7C4-2CC1-493D-9E93-8FB8E1443FD6}" type="presParOf" srcId="{4ADD2CC6-DC09-4F92-802A-512EF67F10F4}" destId="{B9C3FD48-7EB6-4E2C-9B16-8531359712BC}" srcOrd="0" destOrd="0" presId="urn:microsoft.com/office/officeart/2009/3/layout/HorizontalOrganizationChart"/>
    <dgm:cxn modelId="{AA2CDF44-10B4-440C-9FE0-64E3AE391D72}" type="presParOf" srcId="{B9C3FD48-7EB6-4E2C-9B16-8531359712BC}" destId="{A99D85EA-C4DD-4DA5-B9AE-03BDB325FCDD}" srcOrd="0" destOrd="0" presId="urn:microsoft.com/office/officeart/2009/3/layout/HorizontalOrganizationChart"/>
    <dgm:cxn modelId="{CB90D849-4530-4F8A-92AE-6AEAC8E0279E}" type="presParOf" srcId="{B9C3FD48-7EB6-4E2C-9B16-8531359712BC}" destId="{0C4877A9-8696-4558-85B7-183D5F8A88BB}" srcOrd="1" destOrd="0" presId="urn:microsoft.com/office/officeart/2009/3/layout/HorizontalOrganizationChart"/>
    <dgm:cxn modelId="{C5B27B3F-60DD-4DFB-8AF2-2738EDE198A6}" type="presParOf" srcId="{4ADD2CC6-DC09-4F92-802A-512EF67F10F4}" destId="{DE906546-AD57-4560-9F74-FFBDC616894A}" srcOrd="1" destOrd="0" presId="urn:microsoft.com/office/officeart/2009/3/layout/HorizontalOrganizationChart"/>
    <dgm:cxn modelId="{3CA6CC47-0831-4AA9-9D4E-2647E34EFB58}" type="presParOf" srcId="{4ADD2CC6-DC09-4F92-802A-512EF67F10F4}" destId="{1E2C86FE-D24E-44AB-98C3-85A5C287AE54}" srcOrd="2" destOrd="0" presId="urn:microsoft.com/office/officeart/2009/3/layout/HorizontalOrganizationChart"/>
    <dgm:cxn modelId="{E061E4C4-E9BF-4D52-969A-C710E5F9799C}" type="presParOf" srcId="{68B9235E-B400-452C-BEE3-DF26380C2D25}" destId="{ECE06893-5930-4702-97DD-691F2813CED0}" srcOrd="2" destOrd="0" presId="urn:microsoft.com/office/officeart/2009/3/layout/HorizontalOrganizationChart"/>
    <dgm:cxn modelId="{F41803E0-519D-4E12-AB81-F712C335C516}" type="presParOf" srcId="{68B9235E-B400-452C-BEE3-DF26380C2D25}" destId="{32B74E81-3648-4611-9840-841C6840475B}" srcOrd="3" destOrd="0" presId="urn:microsoft.com/office/officeart/2009/3/layout/HorizontalOrganizationChart"/>
    <dgm:cxn modelId="{B8DCECBF-8965-4510-A353-BF7A906D0104}" type="presParOf" srcId="{32B74E81-3648-4611-9840-841C6840475B}" destId="{AA9E3411-2199-418F-885E-216E7C067914}" srcOrd="0" destOrd="0" presId="urn:microsoft.com/office/officeart/2009/3/layout/HorizontalOrganizationChart"/>
    <dgm:cxn modelId="{3E11C748-4A9B-4162-AC6B-4CB285311BB2}" type="presParOf" srcId="{AA9E3411-2199-418F-885E-216E7C067914}" destId="{2E16FCBC-AD53-4F4E-B8EE-448862375F35}" srcOrd="0" destOrd="0" presId="urn:microsoft.com/office/officeart/2009/3/layout/HorizontalOrganizationChart"/>
    <dgm:cxn modelId="{E9663A84-E986-4B85-BA6F-FE460EA3AB20}" type="presParOf" srcId="{AA9E3411-2199-418F-885E-216E7C067914}" destId="{BA8494B1-1033-47A1-A3EC-CC913FBABA5C}" srcOrd="1" destOrd="0" presId="urn:microsoft.com/office/officeart/2009/3/layout/HorizontalOrganizationChart"/>
    <dgm:cxn modelId="{F660CAF5-07AB-4B90-AFDD-586B4D445DA6}" type="presParOf" srcId="{32B74E81-3648-4611-9840-841C6840475B}" destId="{535F2C10-900F-4B95-96F9-DD757065B485}" srcOrd="1" destOrd="0" presId="urn:microsoft.com/office/officeart/2009/3/layout/HorizontalOrganizationChart"/>
    <dgm:cxn modelId="{2B4D0535-1778-4996-8443-4F5B1A134644}" type="presParOf" srcId="{32B74E81-3648-4611-9840-841C6840475B}" destId="{5D6C44D2-EFE7-44E0-8BB7-6588262A281B}" srcOrd="2" destOrd="0" presId="urn:microsoft.com/office/officeart/2009/3/layout/HorizontalOrganizationChart"/>
    <dgm:cxn modelId="{8B5726BB-BAF6-41E7-9109-F8A92FD7BFA2}" type="presParOf" srcId="{68B9235E-B400-452C-BEE3-DF26380C2D25}" destId="{1EB3C230-AE8A-4690-A45E-E02C23B33433}" srcOrd="4" destOrd="0" presId="urn:microsoft.com/office/officeart/2009/3/layout/HorizontalOrganizationChart"/>
    <dgm:cxn modelId="{53ECE4EA-A977-4F93-91D1-AC89FBEDD49F}" type="presParOf" srcId="{68B9235E-B400-452C-BEE3-DF26380C2D25}" destId="{DB1C29FC-28AC-4877-8AFE-BEECB548D31F}" srcOrd="5" destOrd="0" presId="urn:microsoft.com/office/officeart/2009/3/layout/HorizontalOrganizationChart"/>
    <dgm:cxn modelId="{D83DCC19-A5FB-4F7E-88B1-971ED156D5B0}" type="presParOf" srcId="{DB1C29FC-28AC-4877-8AFE-BEECB548D31F}" destId="{EFECC7A7-68C7-4D9E-A358-D8E7A29BD230}" srcOrd="0" destOrd="0" presId="urn:microsoft.com/office/officeart/2009/3/layout/HorizontalOrganizationChart"/>
    <dgm:cxn modelId="{39F06094-11B2-40A5-AAB9-DCD8D02890C9}" type="presParOf" srcId="{EFECC7A7-68C7-4D9E-A358-D8E7A29BD230}" destId="{8CF54476-6D32-4D15-8B3D-0373EC669AD3}" srcOrd="0" destOrd="0" presId="urn:microsoft.com/office/officeart/2009/3/layout/HorizontalOrganizationChart"/>
    <dgm:cxn modelId="{7898BFE5-60D0-40F8-9EC3-4D2DC58C6843}" type="presParOf" srcId="{EFECC7A7-68C7-4D9E-A358-D8E7A29BD230}" destId="{C15A3C8B-A818-454F-B0E0-7983B9330E79}" srcOrd="1" destOrd="0" presId="urn:microsoft.com/office/officeart/2009/3/layout/HorizontalOrganizationChart"/>
    <dgm:cxn modelId="{2E6A7FCF-F3E8-400D-BF10-32864A227530}" type="presParOf" srcId="{DB1C29FC-28AC-4877-8AFE-BEECB548D31F}" destId="{DF031ABD-F9ED-499C-9A41-1FDFA4A1B974}" srcOrd="1" destOrd="0" presId="urn:microsoft.com/office/officeart/2009/3/layout/HorizontalOrganizationChart"/>
    <dgm:cxn modelId="{F4ADCB41-B443-4BCC-B20C-3B9F2FA832F0}" type="presParOf" srcId="{DB1C29FC-28AC-4877-8AFE-BEECB548D31F}" destId="{D7DADFA7-643A-44AF-8D35-830764E7BCD3}" srcOrd="2" destOrd="0" presId="urn:microsoft.com/office/officeart/2009/3/layout/HorizontalOrganizationChart"/>
    <dgm:cxn modelId="{E6AB15C8-16D8-49E1-BD96-71F6FEF7E5B4}" type="presParOf" srcId="{68B9235E-B400-452C-BEE3-DF26380C2D25}" destId="{BE6C36E7-DD73-4285-82C0-0657CAEF47EC}" srcOrd="6" destOrd="0" presId="urn:microsoft.com/office/officeart/2009/3/layout/HorizontalOrganizationChart"/>
    <dgm:cxn modelId="{1EEBC674-B9A3-45D0-BDA2-F14C631AB4BF}" type="presParOf" srcId="{68B9235E-B400-452C-BEE3-DF26380C2D25}" destId="{2F1C2A03-218B-4442-83BC-074677171B4B}" srcOrd="7" destOrd="0" presId="urn:microsoft.com/office/officeart/2009/3/layout/HorizontalOrganizationChart"/>
    <dgm:cxn modelId="{2AF97400-C7BA-427D-84A4-3E637832315B}" type="presParOf" srcId="{2F1C2A03-218B-4442-83BC-074677171B4B}" destId="{0001E9DB-2CC8-43CB-8CB2-DE758ECFB1E5}" srcOrd="0" destOrd="0" presId="urn:microsoft.com/office/officeart/2009/3/layout/HorizontalOrganizationChart"/>
    <dgm:cxn modelId="{82FC44A0-16DD-4983-99C6-E65A39662DED}" type="presParOf" srcId="{0001E9DB-2CC8-43CB-8CB2-DE758ECFB1E5}" destId="{91D60B64-4C13-4105-B841-80C721374E53}" srcOrd="0" destOrd="0" presId="urn:microsoft.com/office/officeart/2009/3/layout/HorizontalOrganizationChart"/>
    <dgm:cxn modelId="{D72422D5-19AA-4C05-888C-B7E07F05AAB3}" type="presParOf" srcId="{0001E9DB-2CC8-43CB-8CB2-DE758ECFB1E5}" destId="{2E3AFAEC-74F2-44F4-820A-8F7160DAA3EC}" srcOrd="1" destOrd="0" presId="urn:microsoft.com/office/officeart/2009/3/layout/HorizontalOrganizationChart"/>
    <dgm:cxn modelId="{9A202E6D-3B12-4030-9726-6C88015A8861}" type="presParOf" srcId="{2F1C2A03-218B-4442-83BC-074677171B4B}" destId="{6B3A8586-4599-4719-BED9-837953E4A9EB}" srcOrd="1" destOrd="0" presId="urn:microsoft.com/office/officeart/2009/3/layout/HorizontalOrganizationChart"/>
    <dgm:cxn modelId="{5FFA41A4-D8B3-444E-BA57-D95E2333F77C}" type="presParOf" srcId="{2F1C2A03-218B-4442-83BC-074677171B4B}" destId="{C6D4BA43-9D0F-4706-A17B-8A482EE30220}" srcOrd="2" destOrd="0" presId="urn:microsoft.com/office/officeart/2009/3/layout/HorizontalOrganizationChart"/>
    <dgm:cxn modelId="{D6F6C050-407B-4AB6-AD54-BCF412B5EA31}" type="presParOf" srcId="{9A9C178A-662A-45A3-9B1C-FA0E2A30797D}" destId="{88EC6829-28B2-42FB-99EF-CE3045DF3A2B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4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Гонор – преувеличенное понятие о своем достоинстве, заносчивость, спесь</a:t>
          </a:r>
        </a:p>
        <a:p>
          <a:r>
            <a:rPr lang="en-US" dirty="0" smtClean="0"/>
            <a:t>Honor </a:t>
          </a:r>
          <a:r>
            <a:rPr lang="ru-RU" dirty="0" smtClean="0"/>
            <a:t>(лат) – честь, достоинство</a:t>
          </a:r>
        </a:p>
        <a:p>
          <a:r>
            <a:rPr lang="ru-RU" dirty="0" smtClean="0"/>
            <a:t>В </a:t>
          </a:r>
          <a:r>
            <a:rPr lang="ru-RU" dirty="0" err="1" smtClean="0"/>
            <a:t>посльском</a:t>
          </a:r>
          <a:r>
            <a:rPr lang="ru-RU" dirty="0" smtClean="0"/>
            <a:t> языке до сих пор – положительно; в русском языке во второй половине </a:t>
          </a:r>
          <a:r>
            <a:rPr lang="en-US" dirty="0" smtClean="0"/>
            <a:t>XIX</a:t>
          </a:r>
          <a:r>
            <a:rPr lang="ru-RU" dirty="0" smtClean="0"/>
            <a:t> веке – иронический смысл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Честь </a:t>
          </a:r>
          <a:r>
            <a:rPr lang="ru-RU" dirty="0" smtClean="0">
              <a:latin typeface="Cambria Math"/>
              <a:ea typeface="Cambria Math"/>
            </a:rPr>
            <a:t>&lt; чисти (</a:t>
          </a:r>
          <a:r>
            <a:rPr lang="ru-RU" dirty="0" err="1" smtClean="0">
              <a:latin typeface="Cambria Math"/>
              <a:ea typeface="Cambria Math"/>
            </a:rPr>
            <a:t>сл</a:t>
          </a:r>
          <a:r>
            <a:rPr lang="ru-RU" dirty="0" smtClean="0">
              <a:latin typeface="Cambria Math"/>
              <a:ea typeface="Cambria Math"/>
            </a:rPr>
            <a:t>) – думать, полагать, считать&lt;мысль, мнение о ком-то</a:t>
          </a:r>
        </a:p>
        <a:p>
          <a:r>
            <a:rPr lang="ru-RU" dirty="0" smtClean="0">
              <a:latin typeface="Cambria Math"/>
              <a:ea typeface="Cambria Math"/>
            </a:rPr>
            <a:t>Почет, читать, считать, почитать 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60543A35-D439-44F3-9327-5C60313FBE25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latin typeface="Cambria Math"/>
              <a:ea typeface="Cambria Math"/>
            </a:rPr>
            <a:t>Порядочность&lt;порядок – связь упорядоченности с нравственной красотой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latin typeface="Cambria Math"/>
              <a:ea typeface="Cambria Math"/>
            </a:rPr>
            <a:t>Наряд&lt;ряд (упорядоченность и внешняя красота)</a:t>
          </a:r>
        </a:p>
        <a:p>
          <a:pPr marL="0" marR="0" indent="0" defTabSz="5334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dirty="0" err="1" smtClean="0"/>
            <a:t>Неряха</a:t>
          </a:r>
          <a:r>
            <a:rPr lang="ru-RU" dirty="0" smtClean="0"/>
            <a:t>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ru-RU" dirty="0" err="1" smtClean="0">
              <a:latin typeface="Cambria Math"/>
              <a:ea typeface="Cambria Math"/>
            </a:rPr>
            <a:t>не+ряха</a:t>
          </a:r>
          <a:r>
            <a:rPr lang="ru-RU" dirty="0" smtClean="0">
              <a:latin typeface="Cambria Math"/>
              <a:ea typeface="Cambria Math"/>
            </a:rPr>
            <a:t>&lt;рядиться – та</a:t>
          </a:r>
          <a:r>
            <a:rPr lang="ru-RU" smtClean="0">
              <a:latin typeface="Cambria Math"/>
              <a:ea typeface="Cambria Math"/>
            </a:rPr>
            <a:t>, тот,  кто </a:t>
          </a:r>
          <a:r>
            <a:rPr lang="ru-RU" dirty="0" smtClean="0">
              <a:latin typeface="Cambria Math"/>
              <a:ea typeface="Cambria Math"/>
            </a:rPr>
            <a:t>не рядится, не может себя упорядочить</a:t>
          </a:r>
        </a:p>
        <a:p>
          <a:pPr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C8BE5909-D47F-4588-9E28-F090EB5F9378}" type="parTrans" cxnId="{A9919770-B3AC-4931-8284-D50BF34D0B1C}">
      <dgm:prSet/>
      <dgm:spPr/>
      <dgm:t>
        <a:bodyPr/>
        <a:lstStyle/>
        <a:p>
          <a:endParaRPr lang="ru-RU"/>
        </a:p>
      </dgm:t>
    </dgm:pt>
    <dgm:pt modelId="{E64CA332-0F2D-42D9-B9F4-1C648FE70C81}" type="sibTrans" cxnId="{A9919770-B3AC-4931-8284-D50BF34D0B1C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A4B6B9F2-744C-4BEA-988A-D734F9BAC7D0}" type="pres">
      <dgm:prSet presAssocID="{60543A35-D439-44F3-9327-5C60313FBE25}" presName="node" presStyleLbl="node1" presStyleIdx="2" presStyleCnt="3" custScaleX="1938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A9919770-B3AC-4931-8284-D50BF34D0B1C}" srcId="{3C297C07-3013-4EC8-8980-8A70595586D8}" destId="{60543A35-D439-44F3-9327-5C60313FBE25}" srcOrd="2" destOrd="0" parTransId="{C8BE5909-D47F-4588-9E28-F090EB5F9378}" sibTransId="{E64CA332-0F2D-42D9-B9F4-1C648FE70C81}"/>
    <dgm:cxn modelId="{FD5C2B59-F52A-44E8-84CA-FE45CB8A8BB2}" type="presOf" srcId="{11A8168C-947E-40BC-B62B-4E745C8190A9}" destId="{D9C46A1F-AEA0-4FBB-9698-6342DBE73277}" srcOrd="0" destOrd="0" presId="urn:microsoft.com/office/officeart/2005/8/layout/default"/>
    <dgm:cxn modelId="{5DBF4BA8-4717-4FD6-8C3C-FF33D2D91F9A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79574C0F-4AF3-4C47-A20E-877E79382897}" type="presOf" srcId="{3C297C07-3013-4EC8-8980-8A70595586D8}" destId="{A6424E0E-E837-4A9C-AA41-AE026FA17704}" srcOrd="0" destOrd="0" presId="urn:microsoft.com/office/officeart/2005/8/layout/default"/>
    <dgm:cxn modelId="{36AA3AEC-21E6-4339-8DE7-1DC832E279F0}" type="presOf" srcId="{60543A35-D439-44F3-9327-5C60313FBE25}" destId="{A4B6B9F2-744C-4BEA-988A-D734F9BAC7D0}" srcOrd="0" destOrd="0" presId="urn:microsoft.com/office/officeart/2005/8/layout/default"/>
    <dgm:cxn modelId="{94D5BF98-C29F-49A0-868D-10E95318711A}" type="presParOf" srcId="{A6424E0E-E837-4A9C-AA41-AE026FA17704}" destId="{DF26F203-3612-4D68-80A1-A8963197A2CA}" srcOrd="0" destOrd="0" presId="urn:microsoft.com/office/officeart/2005/8/layout/default"/>
    <dgm:cxn modelId="{64B346AC-9FF7-4BE6-AFF9-70F1CF80374C}" type="presParOf" srcId="{A6424E0E-E837-4A9C-AA41-AE026FA17704}" destId="{1BB70626-BA6F-499B-A68E-FE4465FC278D}" srcOrd="1" destOrd="0" presId="urn:microsoft.com/office/officeart/2005/8/layout/default"/>
    <dgm:cxn modelId="{93B63D4E-95EC-4765-AC47-0180599B65EE}" type="presParOf" srcId="{A6424E0E-E837-4A9C-AA41-AE026FA17704}" destId="{D9C46A1F-AEA0-4FBB-9698-6342DBE73277}" srcOrd="2" destOrd="0" presId="urn:microsoft.com/office/officeart/2005/8/layout/default"/>
    <dgm:cxn modelId="{29034161-D3EA-4B45-BD0B-E9A91A12F481}" type="presParOf" srcId="{A6424E0E-E837-4A9C-AA41-AE026FA17704}" destId="{3ABB8439-065C-4A5C-B2F4-607D51ECF4C0}" srcOrd="3" destOrd="0" presId="urn:microsoft.com/office/officeart/2005/8/layout/default"/>
    <dgm:cxn modelId="{7C0EDD70-8753-4833-B877-A51C21DB1831}" type="presParOf" srcId="{A6424E0E-E837-4A9C-AA41-AE026FA17704}" destId="{A4B6B9F2-744C-4BEA-988A-D734F9BAC7D0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5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Абзац – отступ в начале строки, текст между двумя такими отступами.  </a:t>
          </a:r>
        </a:p>
        <a:p>
          <a:r>
            <a:rPr lang="en-US" dirty="0" err="1" smtClean="0"/>
            <a:t>Absatz</a:t>
          </a:r>
          <a:r>
            <a:rPr lang="en-US" dirty="0" smtClean="0"/>
            <a:t> </a:t>
          </a:r>
          <a:r>
            <a:rPr lang="ru-RU" dirty="0" smtClean="0"/>
            <a:t>(нем) – уступ, отдел</a:t>
          </a:r>
        </a:p>
        <a:p>
          <a:r>
            <a:rPr lang="en-US" dirty="0" smtClean="0"/>
            <a:t>XIX</a:t>
          </a:r>
          <a:r>
            <a:rPr lang="ru-RU" dirty="0" smtClean="0"/>
            <a:t> век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Красная строка – отступ в начале строки (то же, что абзац) </a:t>
          </a:r>
        </a:p>
        <a:p>
          <a:r>
            <a:rPr lang="ru-RU" dirty="0" smtClean="0"/>
            <a:t>На Руси первую букву главы или строчку в книгах писали красной краской или украшали рисунком (красивая строка)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Запятая – знак препинания – </a:t>
          </a:r>
          <a:r>
            <a:rPr lang="ru-RU" dirty="0" err="1" smtClean="0"/>
            <a:t>пе</a:t>
          </a:r>
          <a:r>
            <a:rPr lang="ru-RU" dirty="0" smtClean="0"/>
            <a:t>//</a:t>
          </a:r>
          <a:r>
            <a:rPr lang="ru-RU" dirty="0" err="1" smtClean="0"/>
            <a:t>пьн</a:t>
          </a:r>
          <a:r>
            <a:rPr lang="ru-RU" dirty="0" smtClean="0"/>
            <a:t>//</a:t>
          </a:r>
          <a:r>
            <a:rPr lang="ru-RU" dirty="0" err="1" smtClean="0"/>
            <a:t>пин</a:t>
          </a:r>
          <a:r>
            <a:rPr lang="ru-RU" dirty="0" smtClean="0"/>
            <a:t> (об-</a:t>
          </a:r>
          <a:r>
            <a:rPr lang="ru-RU" dirty="0" err="1" smtClean="0"/>
            <a:t>сл</a:t>
          </a:r>
          <a:r>
            <a:rPr lang="ru-RU" dirty="0" smtClean="0"/>
            <a:t>) – страдательное причастие прошедшего времени – </a:t>
          </a:r>
          <a:r>
            <a:rPr lang="ru-RU" dirty="0" err="1" smtClean="0"/>
            <a:t>за+пин+т+ая</a:t>
          </a:r>
          <a:r>
            <a:rPr lang="ru-RU" dirty="0" smtClean="0"/>
            <a:t> – то, что создает определенное препятствие при воспроизведении текста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Знаки препинания – графические знаки, употребляемые в письменной речи для смыслового расчленения текста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ru-RU" dirty="0" err="1" smtClean="0">
              <a:latin typeface="Cambria Math"/>
              <a:ea typeface="Cambria Math"/>
            </a:rPr>
            <a:t>препятствтие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пе</a:t>
          </a:r>
          <a:r>
            <a:rPr lang="ru-RU" dirty="0" smtClean="0">
              <a:latin typeface="Cambria Math"/>
              <a:ea typeface="Cambria Math"/>
            </a:rPr>
            <a:t>//</a:t>
          </a:r>
          <a:r>
            <a:rPr lang="ru-RU" dirty="0" err="1" smtClean="0">
              <a:latin typeface="Cambria Math"/>
              <a:ea typeface="Cambria Math"/>
            </a:rPr>
            <a:t>пьн</a:t>
          </a:r>
          <a:r>
            <a:rPr lang="ru-RU" dirty="0" smtClean="0">
              <a:latin typeface="Cambria Math"/>
              <a:ea typeface="Cambria Math"/>
            </a:rPr>
            <a:t>//</a:t>
          </a:r>
          <a:r>
            <a:rPr lang="ru-RU" dirty="0" err="1" smtClean="0">
              <a:latin typeface="Cambria Math"/>
              <a:ea typeface="Cambria Math"/>
            </a:rPr>
            <a:t>пин</a:t>
          </a:r>
          <a:r>
            <a:rPr lang="ru-RU" dirty="0" smtClean="0">
              <a:latin typeface="Cambria Math"/>
              <a:ea typeface="Cambria Math"/>
            </a:rPr>
            <a:t> (об-</a:t>
          </a:r>
          <a:r>
            <a:rPr lang="ru-RU" dirty="0" err="1" smtClean="0">
              <a:latin typeface="Cambria Math"/>
              <a:ea typeface="Cambria Math"/>
            </a:rPr>
            <a:t>сл</a:t>
          </a:r>
          <a:r>
            <a:rPr lang="ru-RU" dirty="0" smtClean="0">
              <a:latin typeface="Cambria Math"/>
              <a:ea typeface="Cambria Math"/>
            </a:rPr>
            <a:t>)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DB7C28-7CD4-464E-887D-65FE45A5D1D2}" type="presOf" srcId="{88DABE2D-DAEB-4710-ACF6-66319DEB0521}" destId="{DF26F203-3612-4D68-80A1-A8963197A2CA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98250F7C-C9E7-4A8E-A19C-EEAF7ED26DAC}" type="presOf" srcId="{3C297C07-3013-4EC8-8980-8A70595586D8}" destId="{A6424E0E-E837-4A9C-AA41-AE026FA17704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D21E5BD9-69EE-4900-9B54-D8C5AC8A4BB1}" type="presOf" srcId="{11A8168C-947E-40BC-B62B-4E745C8190A9}" destId="{D9C46A1F-AEA0-4FBB-9698-6342DBE73277}" srcOrd="0" destOrd="0" presId="urn:microsoft.com/office/officeart/2005/8/layout/default"/>
    <dgm:cxn modelId="{177681A8-53A5-4E72-BD56-0F0C953828C8}" type="presOf" srcId="{7670D10F-9632-4633-A706-8F76E1B895ED}" destId="{E678F170-A34B-4AFB-B58A-7B4884C55ADD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568A83B4-D2C9-498A-B376-339257A7472A}" type="presOf" srcId="{5868930C-4AD4-4658-9A01-7E0C440E0762}" destId="{DD1DBEB3-060B-451F-8B97-F2A8B528BD90}" srcOrd="0" destOrd="0" presId="urn:microsoft.com/office/officeart/2005/8/layout/default"/>
    <dgm:cxn modelId="{6204C930-A444-49FE-9EF3-DCC469536C45}" type="presParOf" srcId="{A6424E0E-E837-4A9C-AA41-AE026FA17704}" destId="{DF26F203-3612-4D68-80A1-A8963197A2CA}" srcOrd="0" destOrd="0" presId="urn:microsoft.com/office/officeart/2005/8/layout/default"/>
    <dgm:cxn modelId="{CD410476-C958-4BB7-9C22-57E493BE8CDD}" type="presParOf" srcId="{A6424E0E-E837-4A9C-AA41-AE026FA17704}" destId="{1BB70626-BA6F-499B-A68E-FE4465FC278D}" srcOrd="1" destOrd="0" presId="urn:microsoft.com/office/officeart/2005/8/layout/default"/>
    <dgm:cxn modelId="{FD7F9E7C-AD07-42A6-8D58-E0DBB5069CFF}" type="presParOf" srcId="{A6424E0E-E837-4A9C-AA41-AE026FA17704}" destId="{D9C46A1F-AEA0-4FBB-9698-6342DBE73277}" srcOrd="2" destOrd="0" presId="urn:microsoft.com/office/officeart/2005/8/layout/default"/>
    <dgm:cxn modelId="{5E2C4656-3DA7-4B46-88BC-12B4716FD803}" type="presParOf" srcId="{A6424E0E-E837-4A9C-AA41-AE026FA17704}" destId="{3ABB8439-065C-4A5C-B2F4-607D51ECF4C0}" srcOrd="3" destOrd="0" presId="urn:microsoft.com/office/officeart/2005/8/layout/default"/>
    <dgm:cxn modelId="{19176EFE-F57C-4FC9-B0CF-F173D01370F1}" type="presParOf" srcId="{A6424E0E-E837-4A9C-AA41-AE026FA17704}" destId="{E678F170-A34B-4AFB-B58A-7B4884C55ADD}" srcOrd="4" destOrd="0" presId="urn:microsoft.com/office/officeart/2005/8/layout/default"/>
    <dgm:cxn modelId="{930C3BBF-06CD-442A-9B57-29F9BD4FC9BE}" type="presParOf" srcId="{A6424E0E-E837-4A9C-AA41-AE026FA17704}" destId="{53459950-663F-48AD-A8C7-7F59B4B0B897}" srcOrd="5" destOrd="0" presId="urn:microsoft.com/office/officeart/2005/8/layout/default"/>
    <dgm:cxn modelId="{904F3662-8452-4CDB-AAAC-BAAB989E7932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6.xml><?xml version="1.0" encoding="utf-8"?>
<dgm:dataModel xmlns:dgm="http://schemas.openxmlformats.org/drawingml/2006/diagram" xmlns:a="http://schemas.openxmlformats.org/drawingml/2006/main">
  <dgm:ptLst>
    <dgm:pt modelId="{5775B792-6425-45AD-BED3-3DDB8D038559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FEE807-5C75-4094-B02E-E1126A5A0FCE}">
      <dgm:prSet phldrT="[Текст]"/>
      <dgm:spPr/>
      <dgm:t>
        <a:bodyPr/>
        <a:lstStyle/>
        <a:p>
          <a:r>
            <a:rPr lang="ru-RU" dirty="0" smtClean="0"/>
            <a:t>Падеж – форма изменения склоняемого слова в зависимости от его грамматического значения.</a:t>
          </a:r>
        </a:p>
        <a:p>
          <a:r>
            <a:rPr lang="ru-RU" dirty="0" smtClean="0"/>
            <a:t>Греки считали, что изменение по падежам возникает вследствие «падения» слова, т.е. его отхода от первоначально «вертикального» положения (</a:t>
          </a:r>
          <a:r>
            <a:rPr lang="ru-RU" dirty="0" err="1" smtClean="0"/>
            <a:t>и.п</a:t>
          </a:r>
          <a:r>
            <a:rPr lang="ru-RU" dirty="0" smtClean="0"/>
            <a:t>.)</a:t>
          </a:r>
          <a:endParaRPr lang="ru-RU" dirty="0"/>
        </a:p>
      </dgm:t>
    </dgm:pt>
    <dgm:pt modelId="{5B07B404-48E9-4F56-B8A3-D92C5E26F459}" type="parTrans" cxnId="{DBE0E6F7-E258-4881-BC43-7B01F9D31287}">
      <dgm:prSet/>
      <dgm:spPr/>
      <dgm:t>
        <a:bodyPr/>
        <a:lstStyle/>
        <a:p>
          <a:endParaRPr lang="ru-RU"/>
        </a:p>
      </dgm:t>
    </dgm:pt>
    <dgm:pt modelId="{F68E4215-64FF-471E-951C-5EF27E2D0CD7}" type="sibTrans" cxnId="{DBE0E6F7-E258-4881-BC43-7B01F9D31287}">
      <dgm:prSet/>
      <dgm:spPr/>
      <dgm:t>
        <a:bodyPr/>
        <a:lstStyle/>
        <a:p>
          <a:endParaRPr lang="ru-RU"/>
        </a:p>
      </dgm:t>
    </dgm:pt>
    <dgm:pt modelId="{4D3507F5-E5CA-47B8-A7D7-2394FF7D4B8F}">
      <dgm:prSet phldrT="[Текст]"/>
      <dgm:spPr/>
      <dgm:t>
        <a:bodyPr/>
        <a:lstStyle/>
        <a:p>
          <a:r>
            <a:rPr lang="ru-RU" dirty="0" smtClean="0"/>
            <a:t>Глагол – самостоятельная часть речи </a:t>
          </a:r>
          <a:r>
            <a:rPr lang="ru-RU" dirty="0" smtClean="0">
              <a:latin typeface="Cambria Math"/>
              <a:ea typeface="Cambria Math"/>
            </a:rPr>
            <a:t>&lt;  </a:t>
          </a:r>
          <a:r>
            <a:rPr lang="en-US" dirty="0" smtClean="0">
              <a:latin typeface="Cambria Math"/>
              <a:ea typeface="Cambria Math"/>
            </a:rPr>
            <a:t>verbum </a:t>
          </a:r>
          <a:r>
            <a:rPr lang="ru-RU" dirty="0" smtClean="0">
              <a:latin typeface="Cambria Math"/>
              <a:ea typeface="Cambria Math"/>
            </a:rPr>
            <a:t> (лат)</a:t>
          </a:r>
        </a:p>
        <a:p>
          <a:r>
            <a:rPr lang="ru-RU" dirty="0" smtClean="0">
              <a:latin typeface="Cambria Math"/>
              <a:ea typeface="Cambria Math"/>
            </a:rPr>
            <a:t>↓</a:t>
          </a:r>
        </a:p>
        <a:p>
          <a:r>
            <a:rPr lang="ru-RU" dirty="0" smtClean="0">
              <a:latin typeface="Cambria Math"/>
              <a:ea typeface="Cambria Math"/>
            </a:rPr>
            <a:t>Речь,  глагол (слово – </a:t>
          </a:r>
          <a:r>
            <a:rPr lang="ru-RU" dirty="0" err="1" smtClean="0">
              <a:latin typeface="Cambria Math"/>
              <a:ea typeface="Cambria Math"/>
            </a:rPr>
            <a:t>глаголить</a:t>
          </a:r>
          <a:r>
            <a:rPr lang="ru-RU" dirty="0" smtClean="0">
              <a:latin typeface="Cambria Math"/>
              <a:ea typeface="Cambria Math"/>
            </a:rPr>
            <a:t> – говорить)</a:t>
          </a:r>
        </a:p>
        <a:p>
          <a:r>
            <a:rPr lang="ru-RU" dirty="0" smtClean="0">
              <a:latin typeface="Cambria Math"/>
              <a:ea typeface="Cambria Math"/>
            </a:rPr>
            <a:t>Окончательный выбор в  1619 г. в «Грамматике» сделал М. </a:t>
          </a:r>
          <a:r>
            <a:rPr lang="ru-RU" dirty="0" err="1" smtClean="0">
              <a:latin typeface="Cambria Math"/>
              <a:ea typeface="Cambria Math"/>
            </a:rPr>
            <a:t>Смотрицкий</a:t>
          </a:r>
          <a:endParaRPr lang="ru-RU" dirty="0" smtClean="0">
            <a:latin typeface="Cambria Math"/>
            <a:ea typeface="Cambria Math"/>
          </a:endParaRPr>
        </a:p>
        <a:p>
          <a:endParaRPr lang="ru-RU" dirty="0"/>
        </a:p>
      </dgm:t>
    </dgm:pt>
    <dgm:pt modelId="{33FAA9D7-072C-4396-8D19-5480266ADF25}" type="parTrans" cxnId="{7EC538B4-134F-491D-92F7-85CBA4BC5888}">
      <dgm:prSet/>
      <dgm:spPr/>
      <dgm:t>
        <a:bodyPr/>
        <a:lstStyle/>
        <a:p>
          <a:endParaRPr lang="ru-RU"/>
        </a:p>
      </dgm:t>
    </dgm:pt>
    <dgm:pt modelId="{CA7D0753-9110-421A-AB2F-15E82D2FC085}" type="sibTrans" cxnId="{7EC538B4-134F-491D-92F7-85CBA4BC5888}">
      <dgm:prSet/>
      <dgm:spPr/>
      <dgm:t>
        <a:bodyPr/>
        <a:lstStyle/>
        <a:p>
          <a:endParaRPr lang="ru-RU"/>
        </a:p>
      </dgm:t>
    </dgm:pt>
    <dgm:pt modelId="{96AF5D2C-9572-4EA1-A666-61FD3D49BA1E}">
      <dgm:prSet phldrT="[Текст]"/>
      <dgm:spPr/>
      <dgm:t>
        <a:bodyPr/>
        <a:lstStyle/>
        <a:p>
          <a:r>
            <a:rPr lang="ru-RU" dirty="0" smtClean="0"/>
            <a:t>Наречие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en-US" dirty="0" err="1" smtClean="0">
              <a:latin typeface="Cambria Math"/>
              <a:ea typeface="Cambria Math"/>
            </a:rPr>
            <a:t>adverbium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ru-RU" dirty="0" smtClean="0">
              <a:latin typeface="Cambria Math"/>
              <a:ea typeface="Cambria Math"/>
            </a:rPr>
            <a:t>(лат) -  при (на) + глагол =речь → наречие </a:t>
          </a:r>
          <a:endParaRPr lang="ru-RU" dirty="0"/>
        </a:p>
      </dgm:t>
    </dgm:pt>
    <dgm:pt modelId="{28170AF4-1782-4E8A-A56F-F3627DE609E6}" type="parTrans" cxnId="{9C4C4FC9-F758-49F9-89F4-2897DBAEBCA2}">
      <dgm:prSet/>
      <dgm:spPr/>
      <dgm:t>
        <a:bodyPr/>
        <a:lstStyle/>
        <a:p>
          <a:endParaRPr lang="ru-RU"/>
        </a:p>
      </dgm:t>
    </dgm:pt>
    <dgm:pt modelId="{480A17A2-175F-425C-88BE-7019620BBD68}" type="sibTrans" cxnId="{9C4C4FC9-F758-49F9-89F4-2897DBAEBCA2}">
      <dgm:prSet/>
      <dgm:spPr/>
      <dgm:t>
        <a:bodyPr/>
        <a:lstStyle/>
        <a:p>
          <a:endParaRPr lang="ru-RU"/>
        </a:p>
      </dgm:t>
    </dgm:pt>
    <dgm:pt modelId="{22FE93BB-2FE5-49B2-A483-D0000816CC92}">
      <dgm:prSet phldrT="[Текст]" phldr="1"/>
      <dgm:spPr/>
      <dgm:t>
        <a:bodyPr/>
        <a:lstStyle/>
        <a:p>
          <a:endParaRPr lang="ru-RU"/>
        </a:p>
      </dgm:t>
    </dgm:pt>
    <dgm:pt modelId="{72D62409-FFEB-4CDA-A856-D2722D60FAE8}" type="parTrans" cxnId="{B1D56F1A-AE26-4892-9EBB-0B9BED4AA0A9}">
      <dgm:prSet/>
      <dgm:spPr/>
      <dgm:t>
        <a:bodyPr/>
        <a:lstStyle/>
        <a:p>
          <a:endParaRPr lang="ru-RU"/>
        </a:p>
      </dgm:t>
    </dgm:pt>
    <dgm:pt modelId="{9438F84F-7D63-4FFA-A990-8B727069594A}" type="sibTrans" cxnId="{B1D56F1A-AE26-4892-9EBB-0B9BED4AA0A9}">
      <dgm:prSet/>
      <dgm:spPr/>
      <dgm:t>
        <a:bodyPr/>
        <a:lstStyle/>
        <a:p>
          <a:endParaRPr lang="ru-RU"/>
        </a:p>
      </dgm:t>
    </dgm:pt>
    <dgm:pt modelId="{7BB65E0D-747C-4805-8E19-22F61F146D4A}" type="pres">
      <dgm:prSet presAssocID="{5775B792-6425-45AD-BED3-3DDB8D03855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C5861AA-FE46-4CF2-8D7D-BABAA3843918}" type="pres">
      <dgm:prSet presAssocID="{36FEE807-5C75-4094-B02E-E1126A5A0FCE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F61941-6E66-432D-B2CE-4CF3B8B87F23}" type="pres">
      <dgm:prSet presAssocID="{F68E4215-64FF-471E-951C-5EF27E2D0CD7}" presName="sibTrans" presStyleCnt="0"/>
      <dgm:spPr/>
    </dgm:pt>
    <dgm:pt modelId="{1F90FA3F-D3FB-4AE0-96EC-D1ABF93D3195}" type="pres">
      <dgm:prSet presAssocID="{4D3507F5-E5CA-47B8-A7D7-2394FF7D4B8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F9FD2B-BC90-41E9-9E3B-BF175BDB627E}" type="pres">
      <dgm:prSet presAssocID="{CA7D0753-9110-421A-AB2F-15E82D2FC085}" presName="sibTrans" presStyleCnt="0"/>
      <dgm:spPr/>
    </dgm:pt>
    <dgm:pt modelId="{36A352BE-37A1-4FC4-B76F-C900E3BBF2CB}" type="pres">
      <dgm:prSet presAssocID="{96AF5D2C-9572-4EA1-A666-61FD3D49BA1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EFE613-81DA-486A-BC6B-9BE27D9ADFC9}" type="pres">
      <dgm:prSet presAssocID="{480A17A2-175F-425C-88BE-7019620BBD68}" presName="sibTrans" presStyleCnt="0"/>
      <dgm:spPr/>
    </dgm:pt>
    <dgm:pt modelId="{18E0D94E-7562-4832-A4EE-60A3FA6F06B9}" type="pres">
      <dgm:prSet presAssocID="{22FE93BB-2FE5-49B2-A483-D0000816CC9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E0E6F7-E258-4881-BC43-7B01F9D31287}" srcId="{5775B792-6425-45AD-BED3-3DDB8D038559}" destId="{36FEE807-5C75-4094-B02E-E1126A5A0FCE}" srcOrd="0" destOrd="0" parTransId="{5B07B404-48E9-4F56-B8A3-D92C5E26F459}" sibTransId="{F68E4215-64FF-471E-951C-5EF27E2D0CD7}"/>
    <dgm:cxn modelId="{12827D5F-8761-431A-8727-1518378D0760}" type="presOf" srcId="{96AF5D2C-9572-4EA1-A666-61FD3D49BA1E}" destId="{36A352BE-37A1-4FC4-B76F-C900E3BBF2CB}" srcOrd="0" destOrd="0" presId="urn:microsoft.com/office/officeart/2005/8/layout/default"/>
    <dgm:cxn modelId="{7EC538B4-134F-491D-92F7-85CBA4BC5888}" srcId="{5775B792-6425-45AD-BED3-3DDB8D038559}" destId="{4D3507F5-E5CA-47B8-A7D7-2394FF7D4B8F}" srcOrd="1" destOrd="0" parTransId="{33FAA9D7-072C-4396-8D19-5480266ADF25}" sibTransId="{CA7D0753-9110-421A-AB2F-15E82D2FC085}"/>
    <dgm:cxn modelId="{9D927854-9679-4344-8A97-F4625BF9D994}" type="presOf" srcId="{22FE93BB-2FE5-49B2-A483-D0000816CC92}" destId="{18E0D94E-7562-4832-A4EE-60A3FA6F06B9}" srcOrd="0" destOrd="0" presId="urn:microsoft.com/office/officeart/2005/8/layout/default"/>
    <dgm:cxn modelId="{9C4C4FC9-F758-49F9-89F4-2897DBAEBCA2}" srcId="{5775B792-6425-45AD-BED3-3DDB8D038559}" destId="{96AF5D2C-9572-4EA1-A666-61FD3D49BA1E}" srcOrd="2" destOrd="0" parTransId="{28170AF4-1782-4E8A-A56F-F3627DE609E6}" sibTransId="{480A17A2-175F-425C-88BE-7019620BBD68}"/>
    <dgm:cxn modelId="{B1D56F1A-AE26-4892-9EBB-0B9BED4AA0A9}" srcId="{5775B792-6425-45AD-BED3-3DDB8D038559}" destId="{22FE93BB-2FE5-49B2-A483-D0000816CC92}" srcOrd="3" destOrd="0" parTransId="{72D62409-FFEB-4CDA-A856-D2722D60FAE8}" sibTransId="{9438F84F-7D63-4FFA-A990-8B727069594A}"/>
    <dgm:cxn modelId="{B4D319C5-959F-4697-A192-C9EB0EAC5D28}" type="presOf" srcId="{5775B792-6425-45AD-BED3-3DDB8D038559}" destId="{7BB65E0D-747C-4805-8E19-22F61F146D4A}" srcOrd="0" destOrd="0" presId="urn:microsoft.com/office/officeart/2005/8/layout/default"/>
    <dgm:cxn modelId="{828F4C15-4D26-46F9-BF72-DF8B9FDE2AFD}" type="presOf" srcId="{36FEE807-5C75-4094-B02E-E1126A5A0FCE}" destId="{4C5861AA-FE46-4CF2-8D7D-BABAA3843918}" srcOrd="0" destOrd="0" presId="urn:microsoft.com/office/officeart/2005/8/layout/default"/>
    <dgm:cxn modelId="{0CC2F0BF-5CA8-454D-9267-C0812C290FD9}" type="presOf" srcId="{4D3507F5-E5CA-47B8-A7D7-2394FF7D4B8F}" destId="{1F90FA3F-D3FB-4AE0-96EC-D1ABF93D3195}" srcOrd="0" destOrd="0" presId="urn:microsoft.com/office/officeart/2005/8/layout/default"/>
    <dgm:cxn modelId="{0EA31D8A-AB01-4AEE-8B03-4F0E10E919EF}" type="presParOf" srcId="{7BB65E0D-747C-4805-8E19-22F61F146D4A}" destId="{4C5861AA-FE46-4CF2-8D7D-BABAA3843918}" srcOrd="0" destOrd="0" presId="urn:microsoft.com/office/officeart/2005/8/layout/default"/>
    <dgm:cxn modelId="{2B3F8762-735C-421C-8829-13012D422E23}" type="presParOf" srcId="{7BB65E0D-747C-4805-8E19-22F61F146D4A}" destId="{25F61941-6E66-432D-B2CE-4CF3B8B87F23}" srcOrd="1" destOrd="0" presId="urn:microsoft.com/office/officeart/2005/8/layout/default"/>
    <dgm:cxn modelId="{43CAA56E-C5C6-4CCB-A901-77659A32F4B1}" type="presParOf" srcId="{7BB65E0D-747C-4805-8E19-22F61F146D4A}" destId="{1F90FA3F-D3FB-4AE0-96EC-D1ABF93D3195}" srcOrd="2" destOrd="0" presId="urn:microsoft.com/office/officeart/2005/8/layout/default"/>
    <dgm:cxn modelId="{4BD282DD-7BC5-4CED-AF7D-9EAA9B9396BC}" type="presParOf" srcId="{7BB65E0D-747C-4805-8E19-22F61F146D4A}" destId="{ABF9FD2B-BC90-41E9-9E3B-BF175BDB627E}" srcOrd="3" destOrd="0" presId="urn:microsoft.com/office/officeart/2005/8/layout/default"/>
    <dgm:cxn modelId="{775CB3D9-195B-4527-B6D1-AF1BD8D00C70}" type="presParOf" srcId="{7BB65E0D-747C-4805-8E19-22F61F146D4A}" destId="{36A352BE-37A1-4FC4-B76F-C900E3BBF2CB}" srcOrd="4" destOrd="0" presId="urn:microsoft.com/office/officeart/2005/8/layout/default"/>
    <dgm:cxn modelId="{F4A7118D-547F-49F4-98D0-09350BD0C7DA}" type="presParOf" srcId="{7BB65E0D-747C-4805-8E19-22F61F146D4A}" destId="{16EFE613-81DA-486A-BC6B-9BE27D9ADFC9}" srcOrd="5" destOrd="0" presId="urn:microsoft.com/office/officeart/2005/8/layout/default"/>
    <dgm:cxn modelId="{EA24764D-2A45-432D-BA47-3608A6B1B1D8}" type="presParOf" srcId="{7BB65E0D-747C-4805-8E19-22F61F146D4A}" destId="{18E0D94E-7562-4832-A4EE-60A3FA6F06B9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7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Абитуриент – выпускник средней школы; тот, кто поступает в вуз. </a:t>
          </a:r>
        </a:p>
        <a:p>
          <a:r>
            <a:rPr lang="en-US" dirty="0" err="1" smtClean="0"/>
            <a:t>Abituriens</a:t>
          </a:r>
          <a:r>
            <a:rPr lang="en-US" dirty="0" smtClean="0"/>
            <a:t> (</a:t>
          </a:r>
          <a:r>
            <a:rPr lang="ru-RU" dirty="0" smtClean="0"/>
            <a:t>лат) – собирающийся уходить (намерение покинуть школу)</a:t>
          </a:r>
        </a:p>
        <a:p>
          <a:r>
            <a:rPr lang="ru-RU" dirty="0" smtClean="0"/>
            <a:t>Изменение смыслового акцента  в современном значении 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Алгебра – раздел математики, изучающий общие приемы действий над величинами.</a:t>
          </a:r>
        </a:p>
        <a:p>
          <a:r>
            <a:rPr lang="en-US" dirty="0" smtClean="0"/>
            <a:t>Al-</a:t>
          </a:r>
          <a:r>
            <a:rPr lang="en-US" dirty="0" err="1" smtClean="0"/>
            <a:t>gabr</a:t>
          </a:r>
          <a:r>
            <a:rPr lang="en-US" dirty="0" smtClean="0"/>
            <a:t> (</a:t>
          </a:r>
          <a:r>
            <a:rPr lang="ru-RU" dirty="0" smtClean="0"/>
            <a:t>араб) – «</a:t>
          </a:r>
          <a:r>
            <a:rPr lang="ru-RU" dirty="0" err="1" smtClean="0"/>
            <a:t>часть,элемент</a:t>
          </a:r>
          <a:r>
            <a:rPr lang="ru-RU" dirty="0" smtClean="0"/>
            <a:t>»+ «соединение разрозненного»</a:t>
          </a:r>
        </a:p>
        <a:p>
          <a:r>
            <a:rPr lang="ru-RU" dirty="0" smtClean="0"/>
            <a:t>Ср: алхимия, алкоголь</a:t>
          </a:r>
        </a:p>
        <a:p>
          <a:r>
            <a:rPr lang="ru-RU" dirty="0" smtClean="0"/>
            <a:t>Алгебра(</a:t>
          </a:r>
          <a:r>
            <a:rPr lang="ru-RU" dirty="0" err="1" smtClean="0"/>
            <a:t>исп</a:t>
          </a:r>
          <a:r>
            <a:rPr lang="ru-RU" dirty="0" smtClean="0"/>
            <a:t>) – искусство вправлять вывихи 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7670D10F-9632-4633-A706-8F76E1B895ED}">
          <dgm:prSet phldrT="[Текст]"/>
          <dgm:spPr/>
          <dgm:t>
            <a:bodyPr/>
            <a:lstStyle/>
            <a:p>
              <a:r>
                <a:rPr lang="ru-RU" dirty="0" smtClean="0"/>
                <a:t>Реферат – доклад, основанный на обзоре различных источников.</a:t>
              </a:r>
            </a:p>
            <a:p>
              <a:r>
                <a:rPr lang="en-US" dirty="0" err="1" smtClean="0"/>
                <a:t>Ferre</a:t>
              </a:r>
              <a:r>
                <a:rPr lang="en-US" dirty="0" smtClean="0"/>
                <a:t> (</a:t>
              </a:r>
              <a:r>
                <a:rPr lang="ru-RU" dirty="0" smtClean="0"/>
                <a:t>лат) – нести</a:t>
              </a:r>
            </a:p>
            <a:p>
              <a:r>
                <a:rPr lang="ru-RU" dirty="0" err="1" smtClean="0"/>
                <a:t>До+нести</a:t>
              </a:r>
              <a:r>
                <a:rPr lang="ru-RU" dirty="0" smtClean="0"/>
                <a:t>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→</m:t>
                  </m:r>
                  <m:r>
                    <a:rPr lang="ru-RU" b="0" i="1" smtClean="0">
                      <a:latin typeface="Cambria Math"/>
                      <a:ea typeface="Cambria Math"/>
                    </a:rPr>
                    <m:t>сообщать</m:t>
                  </m:r>
                </m:oMath>
              </a14:m>
              <a:endParaRPr lang="ru-RU" b="0" dirty="0" smtClean="0">
                <a:ea typeface="Cambria Math"/>
              </a:endParaRPr>
            </a:p>
            <a:p>
              <a:r>
                <a:rPr lang="ru-RU" dirty="0" smtClean="0"/>
                <a:t>Ср: донесение, донос (рус)</a:t>
              </a:r>
            </a:p>
            <a:p>
              <a:r>
                <a:rPr lang="ru-RU" dirty="0" smtClean="0"/>
                <a:t>Конференция, калорифер, конферансье, преферанс, референдум .рефери</a:t>
              </a:r>
            </a:p>
            <a:p>
              <a:endParaRPr lang="ru-RU" dirty="0"/>
            </a:p>
          </dgm:t>
        </dgm:pt>
      </mc:Choice>
      <mc:Fallback xmlns="">
        <dgm:pt modelId="{7670D10F-9632-4633-A706-8F76E1B895ED}">
          <dgm:prSet phldrT="[Текст]"/>
          <dgm:spPr/>
          <dgm:t>
            <a:bodyPr/>
            <a:lstStyle/>
            <a:p>
              <a:r>
                <a:rPr lang="ru-RU" dirty="0" smtClean="0"/>
                <a:t>Реферат – доклад, основанный на обзоре различных источников.</a:t>
              </a:r>
            </a:p>
            <a:p>
              <a:r>
                <a:rPr lang="en-US" dirty="0" err="1" smtClean="0"/>
                <a:t>Ferre</a:t>
              </a:r>
              <a:r>
                <a:rPr lang="en-US" dirty="0" smtClean="0"/>
                <a:t> (</a:t>
              </a:r>
              <a:r>
                <a:rPr lang="ru-RU" dirty="0" smtClean="0"/>
                <a:t>лат) – нести</a:t>
              </a:r>
            </a:p>
            <a:p>
              <a:r>
                <a:rPr lang="ru-RU" dirty="0" err="1" smtClean="0"/>
                <a:t>До+нести</a:t>
              </a:r>
              <a:r>
                <a:rPr lang="ru-RU" dirty="0" smtClean="0"/>
                <a:t> </a:t>
              </a:r>
              <a:r>
                <a:rPr lang="ru-RU" i="0" smtClean="0">
                  <a:latin typeface="Cambria Math"/>
                  <a:ea typeface="Cambria Math"/>
                </a:rPr>
                <a:t>→</a:t>
              </a:r>
              <a:r>
                <a:rPr lang="ru-RU" b="0" i="0" smtClean="0">
                  <a:latin typeface="Cambria Math"/>
                  <a:ea typeface="Cambria Math"/>
                </a:rPr>
                <a:t>сообщать</a:t>
              </a:r>
              <a:endParaRPr lang="ru-RU" b="0" dirty="0" smtClean="0">
                <a:ea typeface="Cambria Math"/>
              </a:endParaRPr>
            </a:p>
            <a:p>
              <a:r>
                <a:rPr lang="ru-RU" dirty="0" smtClean="0"/>
                <a:t>Ср: донесение, донос (рус)</a:t>
              </a:r>
            </a:p>
            <a:p>
              <a:r>
                <a:rPr lang="ru-RU" dirty="0" smtClean="0"/>
                <a:t>Конференция, калорифер, конферансье, преферанс, референдум .рефери</a:t>
              </a:r>
            </a:p>
            <a:p>
              <a:endParaRPr lang="ru-RU" dirty="0"/>
            </a:p>
          </dgm:t>
        </dgm:pt>
      </mc:Fallback>
    </mc:AlternateConten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5868930C-4AD4-4658-9A01-7E0C440E0762}">
          <dgm:prSet phldrT="[Текст]"/>
          <dgm:spPr/>
          <dgm:t>
            <a:bodyPr/>
            <a:lstStyle/>
            <a:p>
              <a:r>
                <a:rPr lang="ru-RU" dirty="0" smtClean="0"/>
                <a:t>Конференция – собрание, совещание представителей каких-либо государств, общественных или научных </a:t>
              </a:r>
              <a:r>
                <a:rPr lang="ru-RU" dirty="0" err="1" smtClean="0"/>
                <a:t>оргнанизаций</a:t>
              </a:r>
              <a:r>
                <a:rPr lang="ru-RU" dirty="0" smtClean="0"/>
                <a:t> для обсуждения и решения каких-либо вопросов.</a:t>
              </a:r>
            </a:p>
            <a:p>
              <a:r>
                <a:rPr lang="en-US" dirty="0" err="1" smtClean="0"/>
                <a:t>Ferre</a:t>
              </a:r>
              <a:r>
                <a:rPr lang="en-US" dirty="0" smtClean="0"/>
                <a:t> (</a:t>
              </a:r>
              <a:r>
                <a:rPr lang="ru-RU" dirty="0" smtClean="0"/>
                <a:t>лат) – нести</a:t>
              </a:r>
            </a:p>
            <a:p>
              <a:r>
                <a:rPr lang="ru-RU" dirty="0" smtClean="0"/>
                <a:t>Со</a:t>
              </a:r>
              <a:r>
                <a:rPr lang="en-US" dirty="0" smtClean="0"/>
                <a:t>n - </a:t>
              </a:r>
              <a:r>
                <a:rPr lang="ru-RU" dirty="0" smtClean="0"/>
                <a:t> значение совместности</a:t>
              </a:r>
            </a:p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ru-RU" i="1" smtClean="0">
                        <a:latin typeface="Cambria Math"/>
                        <a:ea typeface="Cambria Math"/>
                      </a:rPr>
                      <m:t>→</m:t>
                    </m:r>
                    <m:r>
                      <a:rPr lang="ru-RU" b="0" i="1" smtClean="0">
                        <a:latin typeface="Cambria Math"/>
                        <a:ea typeface="Cambria Math"/>
                      </a:rPr>
                      <m:t>совместно обсуждать</m:t>
                    </m:r>
                  </m:oMath>
                </m:oMathPara>
              </a14:m>
              <a:endParaRPr lang="ru-RU" dirty="0"/>
            </a:p>
          </dgm:t>
        </dgm:pt>
      </mc:Choice>
      <mc:Fallback xmlns="">
        <dgm:pt modelId="{5868930C-4AD4-4658-9A01-7E0C440E0762}">
          <dgm:prSet phldrT="[Текст]"/>
          <dgm:spPr/>
          <dgm:t>
            <a:bodyPr/>
            <a:lstStyle/>
            <a:p>
              <a:r>
                <a:rPr lang="ru-RU" dirty="0" smtClean="0"/>
                <a:t>Конференция – собрание, совещание представителей каких-либо государств, общественных или научных </a:t>
              </a:r>
              <a:r>
                <a:rPr lang="ru-RU" dirty="0" err="1" smtClean="0"/>
                <a:t>оргнанизаций</a:t>
              </a:r>
              <a:r>
                <a:rPr lang="ru-RU" dirty="0" smtClean="0"/>
                <a:t> для обсуждения и решения каких-либо вопросов.</a:t>
              </a:r>
            </a:p>
            <a:p>
              <a:r>
                <a:rPr lang="en-US" dirty="0" err="1" smtClean="0"/>
                <a:t>Ferre</a:t>
              </a:r>
              <a:r>
                <a:rPr lang="en-US" dirty="0" smtClean="0"/>
                <a:t> (</a:t>
              </a:r>
              <a:r>
                <a:rPr lang="ru-RU" dirty="0" smtClean="0"/>
                <a:t>лат) – нести</a:t>
              </a:r>
            </a:p>
            <a:p>
              <a:r>
                <a:rPr lang="ru-RU" dirty="0" smtClean="0"/>
                <a:t>Со</a:t>
              </a:r>
              <a:r>
                <a:rPr lang="en-US" dirty="0" smtClean="0"/>
                <a:t>n - </a:t>
              </a:r>
              <a:r>
                <a:rPr lang="ru-RU" dirty="0" smtClean="0"/>
                <a:t> значение совместности</a:t>
              </a:r>
            </a:p>
            <a:p>
              <a:r>
                <a:rPr lang="ru-RU" i="0" smtClean="0">
                  <a:latin typeface="Cambria Math"/>
                  <a:ea typeface="Cambria Math"/>
                </a:rPr>
                <a:t>→</a:t>
              </a:r>
              <a:r>
                <a:rPr lang="ru-RU" b="0" i="0" smtClean="0">
                  <a:latin typeface="Cambria Math"/>
                  <a:ea typeface="Cambria Math"/>
                </a:rPr>
                <a:t>совместно обсуждать</a:t>
              </a:r>
              <a:endParaRPr lang="ru-RU" dirty="0"/>
            </a:p>
          </dgm:t>
        </dgm:pt>
      </mc:Fallback>
    </mc:AlternateConten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69AF83D7-BC73-49AE-97ED-BEAA7C14E949}" type="presOf" srcId="{7670D10F-9632-4633-A706-8F76E1B895ED}" destId="{E678F170-A34B-4AFB-B58A-7B4884C55ADD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66E27A08-914A-45F0-817B-ECF17E2505C2}" type="presOf" srcId="{11A8168C-947E-40BC-B62B-4E745C8190A9}" destId="{D9C46A1F-AEA0-4FBB-9698-6342DBE73277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D6896C4A-6E8B-4133-934A-B12878ED43F2}" type="presOf" srcId="{3C297C07-3013-4EC8-8980-8A70595586D8}" destId="{A6424E0E-E837-4A9C-AA41-AE026FA17704}" srcOrd="0" destOrd="0" presId="urn:microsoft.com/office/officeart/2005/8/layout/default"/>
    <dgm:cxn modelId="{2F3FD7E7-5B00-43EF-AB1E-07560D5649BC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C9400EF1-E834-4DFF-8C9E-783240E5CA4C}" type="presOf" srcId="{5868930C-4AD4-4658-9A01-7E0C440E0762}" destId="{DD1DBEB3-060B-451F-8B97-F2A8B528BD90}" srcOrd="0" destOrd="0" presId="urn:microsoft.com/office/officeart/2005/8/layout/default"/>
    <dgm:cxn modelId="{96D98E13-FFEB-4B1F-8A38-C0E11D25D9AE}" type="presParOf" srcId="{A6424E0E-E837-4A9C-AA41-AE026FA17704}" destId="{DF26F203-3612-4D68-80A1-A8963197A2CA}" srcOrd="0" destOrd="0" presId="urn:microsoft.com/office/officeart/2005/8/layout/default"/>
    <dgm:cxn modelId="{136267CC-C0BC-4101-B48E-609C99642596}" type="presParOf" srcId="{A6424E0E-E837-4A9C-AA41-AE026FA17704}" destId="{1BB70626-BA6F-499B-A68E-FE4465FC278D}" srcOrd="1" destOrd="0" presId="urn:microsoft.com/office/officeart/2005/8/layout/default"/>
    <dgm:cxn modelId="{38075416-8C99-4B92-9C88-E470A940F5ED}" type="presParOf" srcId="{A6424E0E-E837-4A9C-AA41-AE026FA17704}" destId="{D9C46A1F-AEA0-4FBB-9698-6342DBE73277}" srcOrd="2" destOrd="0" presId="urn:microsoft.com/office/officeart/2005/8/layout/default"/>
    <dgm:cxn modelId="{409B64C4-EEEE-4708-9E96-06C41D0D0D3D}" type="presParOf" srcId="{A6424E0E-E837-4A9C-AA41-AE026FA17704}" destId="{3ABB8439-065C-4A5C-B2F4-607D51ECF4C0}" srcOrd="3" destOrd="0" presId="urn:microsoft.com/office/officeart/2005/8/layout/default"/>
    <dgm:cxn modelId="{AF896C8E-3F60-4353-9020-FF966BF3757C}" type="presParOf" srcId="{A6424E0E-E837-4A9C-AA41-AE026FA17704}" destId="{E678F170-A34B-4AFB-B58A-7B4884C55ADD}" srcOrd="4" destOrd="0" presId="urn:microsoft.com/office/officeart/2005/8/layout/default"/>
    <dgm:cxn modelId="{D6AFF30B-F3DA-446E-86AC-C7A027BF1C21}" type="presParOf" srcId="{A6424E0E-E837-4A9C-AA41-AE026FA17704}" destId="{53459950-663F-48AD-A8C7-7F59B4B0B897}" srcOrd="5" destOrd="0" presId="urn:microsoft.com/office/officeart/2005/8/layout/default"/>
    <dgm:cxn modelId="{5A3E7C88-D64B-4C41-B954-9405B5395BF8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8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Балл – цифровая оценка успехов и поведения учащихся, отметка</a:t>
          </a:r>
        </a:p>
        <a:p>
          <a:r>
            <a:rPr lang="en-US" dirty="0" smtClean="0"/>
            <a:t>Ball (</a:t>
          </a:r>
          <a:r>
            <a:rPr lang="ru-RU" dirty="0" err="1" smtClean="0"/>
            <a:t>фр</a:t>
          </a:r>
          <a:r>
            <a:rPr lang="ru-RU" dirty="0" smtClean="0"/>
            <a:t>) – шар для голосования в Петровскую эпоху</a:t>
          </a:r>
        </a:p>
        <a:p>
          <a:r>
            <a:rPr lang="ru-RU" dirty="0" smtClean="0"/>
            <a:t>Баллон – в </a:t>
          </a:r>
          <a:r>
            <a:rPr lang="ru-RU" dirty="0" err="1" smtClean="0"/>
            <a:t>т.ч</a:t>
          </a:r>
          <a:r>
            <a:rPr lang="ru-RU" smtClean="0"/>
            <a:t>. Оболочка аэростата, наполняемая газом</a:t>
          </a:r>
        </a:p>
        <a:p>
          <a:r>
            <a:rPr lang="ru-RU" smtClean="0"/>
            <a:t>Баллотировать – решать подачей голосов какой-либо вопрос, голосовать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Биссектриса – прямая, делящая угол пополам - </a:t>
          </a:r>
          <a:r>
            <a:rPr lang="en-US" dirty="0" smtClean="0"/>
            <a:t> </a:t>
          </a:r>
          <a:r>
            <a:rPr lang="en-US" dirty="0" err="1" smtClean="0"/>
            <a:t>bis</a:t>
          </a:r>
          <a:r>
            <a:rPr lang="en-US" dirty="0" smtClean="0"/>
            <a:t> + </a:t>
          </a:r>
          <a:r>
            <a:rPr lang="en-US" dirty="0" err="1" smtClean="0"/>
            <a:t>sectriix</a:t>
          </a:r>
          <a:r>
            <a:rPr lang="ru-RU" dirty="0" smtClean="0"/>
            <a:t> (лат)</a:t>
          </a:r>
          <a:r>
            <a:rPr lang="en-US" dirty="0" smtClean="0"/>
            <a:t> – </a:t>
          </a:r>
          <a:r>
            <a:rPr lang="ru-RU" dirty="0" smtClean="0"/>
            <a:t>надвое рассекающая  (резать)</a:t>
          </a:r>
        </a:p>
        <a:p>
          <a:r>
            <a:rPr lang="ru-RU" dirty="0" smtClean="0"/>
            <a:t>Бис, биссектриса, бисквит, биллион, баланс, високосный, биатлон, сектор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Геометрия – отдел математики, в котором изучаются пространственные формы и законы из измерения</a:t>
          </a:r>
        </a:p>
        <a:p>
          <a:r>
            <a:rPr lang="en-US" dirty="0" err="1" smtClean="0"/>
            <a:t>Geo+metreo</a:t>
          </a:r>
          <a:r>
            <a:rPr lang="en-US" dirty="0" smtClean="0"/>
            <a:t> – </a:t>
          </a:r>
          <a:r>
            <a:rPr lang="ru-RU" dirty="0" smtClean="0"/>
            <a:t>земля +мерить</a:t>
          </a:r>
          <a:r>
            <a:rPr lang="ru-RU" dirty="0" smtClean="0">
              <a:latin typeface="Cambria Math"/>
              <a:ea typeface="Cambria Math"/>
            </a:rPr>
            <a:t>&gt;землемерие</a:t>
          </a:r>
        </a:p>
        <a:p>
          <a:r>
            <a:rPr lang="ru-RU" dirty="0" smtClean="0">
              <a:latin typeface="Cambria Math"/>
              <a:ea typeface="Cambria Math"/>
            </a:rPr>
            <a:t>География – землеописание</a:t>
          </a:r>
        </a:p>
        <a:p>
          <a:r>
            <a:rPr lang="ru-RU" dirty="0" smtClean="0">
              <a:latin typeface="Cambria Math"/>
              <a:ea typeface="Cambria Math"/>
            </a:rPr>
            <a:t>Геология – учение о Земле</a:t>
          </a:r>
        </a:p>
        <a:p>
          <a:r>
            <a:rPr lang="ru-RU" dirty="0" smtClean="0">
              <a:latin typeface="Cambria Math"/>
              <a:ea typeface="Cambria Math"/>
            </a:rPr>
            <a:t>Георгий – земледелец, Юрий, Егор</a:t>
          </a:r>
        </a:p>
        <a:p>
          <a:endParaRPr lang="ru-RU" dirty="0" smtClean="0"/>
        </a:p>
        <a:p>
          <a:r>
            <a:rPr lang="en-US" dirty="0" smtClean="0"/>
            <a:t> 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Декан – лицо, стоящее во главе факультета в высшем учебном заведении</a:t>
          </a:r>
        </a:p>
        <a:p>
          <a:r>
            <a:rPr lang="ru-RU" dirty="0" smtClean="0"/>
            <a:t>Декан 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smtClean="0"/>
            <a:t> </a:t>
          </a:r>
          <a:r>
            <a:rPr lang="en-US" dirty="0" err="1" smtClean="0"/>
            <a:t>decan</a:t>
          </a:r>
          <a:r>
            <a:rPr lang="en-US" dirty="0" smtClean="0">
              <a:latin typeface="Cambria Math"/>
              <a:ea typeface="Cambria Math"/>
            </a:rPr>
            <a:t>&lt;</a:t>
          </a:r>
          <a:r>
            <a:rPr lang="en-US" dirty="0" err="1" smtClean="0">
              <a:latin typeface="Cambria Math"/>
              <a:ea typeface="Cambria Math"/>
            </a:rPr>
            <a:t>decem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ru-RU" dirty="0" smtClean="0">
              <a:latin typeface="Cambria Math"/>
              <a:ea typeface="Cambria Math"/>
            </a:rPr>
            <a:t>(лат) – десять – руководитель девяти человек.</a:t>
          </a:r>
        </a:p>
        <a:p>
          <a:r>
            <a:rPr lang="ru-RU" dirty="0" smtClean="0">
              <a:latin typeface="Cambria Math"/>
              <a:ea typeface="Cambria Math"/>
            </a:rPr>
            <a:t>Ср. : </a:t>
          </a:r>
          <a:r>
            <a:rPr lang="ru-RU" dirty="0" err="1" smtClean="0">
              <a:latin typeface="Cambria Math"/>
              <a:ea typeface="Cambria Math"/>
            </a:rPr>
            <a:t>десятн</a:t>
          </a:r>
          <a:r>
            <a:rPr lang="ru-RU" dirty="0" smtClean="0">
              <a:latin typeface="Cambria Math"/>
              <a:ea typeface="Cambria Math"/>
            </a:rPr>
            <a:t> </a:t>
          </a:r>
          <a:r>
            <a:rPr lang="ru-RU" dirty="0" err="1" smtClean="0">
              <a:latin typeface="Cambria Math"/>
              <a:ea typeface="Cambria Math"/>
            </a:rPr>
            <a:t>ик</a:t>
          </a:r>
          <a:r>
            <a:rPr lang="ru-RU" dirty="0" smtClean="0">
              <a:latin typeface="Cambria Math"/>
              <a:ea typeface="Cambria Math"/>
            </a:rPr>
            <a:t> – старший над группой рабочих на строительных работах</a:t>
          </a:r>
        </a:p>
        <a:p>
          <a:r>
            <a:rPr lang="ru-RU" dirty="0" smtClean="0">
              <a:latin typeface="Cambria Math"/>
              <a:ea typeface="Cambria Math"/>
            </a:rPr>
            <a:t>Декабрь, дециметр, децибел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6087F14-29B4-4D8A-9517-885DF8633807}" type="presOf" srcId="{3C297C07-3013-4EC8-8980-8A70595586D8}" destId="{A6424E0E-E837-4A9C-AA41-AE026FA17704}" srcOrd="0" destOrd="0" presId="urn:microsoft.com/office/officeart/2005/8/layout/default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13AE3C0F-7437-4890-A8D7-89DC85DC8000}" type="presOf" srcId="{11A8168C-947E-40BC-B62B-4E745C8190A9}" destId="{D9C46A1F-AEA0-4FBB-9698-6342DBE73277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D8E46D6F-A64F-4AE8-AA79-CD6BE845D35C}" type="presOf" srcId="{7670D10F-9632-4633-A706-8F76E1B895ED}" destId="{E678F170-A34B-4AFB-B58A-7B4884C55ADD}" srcOrd="0" destOrd="0" presId="urn:microsoft.com/office/officeart/2005/8/layout/default"/>
    <dgm:cxn modelId="{4177DD7C-7ECA-41FC-B147-2459608F1AC0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5F709CFF-7FC4-4348-A389-52487D50A6A9}" type="presOf" srcId="{5868930C-4AD4-4658-9A01-7E0C440E0762}" destId="{DD1DBEB3-060B-451F-8B97-F2A8B528BD90}" srcOrd="0" destOrd="0" presId="urn:microsoft.com/office/officeart/2005/8/layout/default"/>
    <dgm:cxn modelId="{89A3820C-4AA3-4634-B581-94F5A4105816}" type="presParOf" srcId="{A6424E0E-E837-4A9C-AA41-AE026FA17704}" destId="{DF26F203-3612-4D68-80A1-A8963197A2CA}" srcOrd="0" destOrd="0" presId="urn:microsoft.com/office/officeart/2005/8/layout/default"/>
    <dgm:cxn modelId="{031B5A82-B332-4368-9ACA-2586615CCF38}" type="presParOf" srcId="{A6424E0E-E837-4A9C-AA41-AE026FA17704}" destId="{1BB70626-BA6F-499B-A68E-FE4465FC278D}" srcOrd="1" destOrd="0" presId="urn:microsoft.com/office/officeart/2005/8/layout/default"/>
    <dgm:cxn modelId="{4C7018CB-08C7-4D5F-9C13-6390E3ABB795}" type="presParOf" srcId="{A6424E0E-E837-4A9C-AA41-AE026FA17704}" destId="{D9C46A1F-AEA0-4FBB-9698-6342DBE73277}" srcOrd="2" destOrd="0" presId="urn:microsoft.com/office/officeart/2005/8/layout/default"/>
    <dgm:cxn modelId="{F24F655A-EFCB-421C-860F-B96686825360}" type="presParOf" srcId="{A6424E0E-E837-4A9C-AA41-AE026FA17704}" destId="{3ABB8439-065C-4A5C-B2F4-607D51ECF4C0}" srcOrd="3" destOrd="0" presId="urn:microsoft.com/office/officeart/2005/8/layout/default"/>
    <dgm:cxn modelId="{FE6DC89F-8AAF-48E4-B577-65E186F8FAAD}" type="presParOf" srcId="{A6424E0E-E837-4A9C-AA41-AE026FA17704}" destId="{E678F170-A34B-4AFB-B58A-7B4884C55ADD}" srcOrd="4" destOrd="0" presId="urn:microsoft.com/office/officeart/2005/8/layout/default"/>
    <dgm:cxn modelId="{27FCA04C-B5A0-4E26-B407-788324CD6BEE}" type="presParOf" srcId="{A6424E0E-E837-4A9C-AA41-AE026FA17704}" destId="{53459950-663F-48AD-A8C7-7F59B4B0B897}" srcOrd="5" destOrd="0" presId="urn:microsoft.com/office/officeart/2005/8/layout/default"/>
    <dgm:cxn modelId="{3939CB84-7B00-4902-A00E-71E063074931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9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Кандидат – младшая ученая степень; лицо, намеченное для избрания</a:t>
          </a:r>
        </a:p>
        <a:p>
          <a:r>
            <a:rPr lang="ru-RU" dirty="0" smtClean="0">
              <a:latin typeface="Cambria Math"/>
              <a:ea typeface="Cambria Math"/>
            </a:rPr>
            <a:t>&lt; </a:t>
          </a:r>
          <a:r>
            <a:rPr lang="en-US" dirty="0" err="1" smtClean="0">
              <a:latin typeface="Cambria Math"/>
              <a:ea typeface="Cambria Math"/>
            </a:rPr>
            <a:t>candidus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ru-RU" dirty="0" smtClean="0">
              <a:latin typeface="Cambria Math"/>
              <a:ea typeface="Cambria Math"/>
            </a:rPr>
            <a:t>(лат) - добивающийся &lt; одетый в белоснежное</a:t>
          </a:r>
        </a:p>
        <a:p>
          <a:r>
            <a:rPr lang="ru-RU" dirty="0" smtClean="0">
              <a:latin typeface="Cambria Math"/>
              <a:ea typeface="Cambria Math"/>
            </a:rPr>
            <a:t> В Древнем Риме существовал обычай: тот, кто добивался какой-нибудь государственной должности, надевал тогу блестяще-белого цвета и в ней обходил граждан ,упрашивая из подавать за него голоса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Каникулы – перерыв в занятиях. </a:t>
          </a:r>
          <a:r>
            <a:rPr lang="en-US" dirty="0" smtClean="0"/>
            <a:t>XVIII</a:t>
          </a:r>
          <a:r>
            <a:rPr lang="ru-RU" dirty="0" smtClean="0"/>
            <a:t> в – </a:t>
          </a:r>
          <a:r>
            <a:rPr lang="ru-RU" dirty="0" err="1" smtClean="0"/>
            <a:t>польск</a:t>
          </a:r>
          <a:r>
            <a:rPr lang="ru-RU" dirty="0" smtClean="0"/>
            <a:t> </a:t>
          </a:r>
          <a:r>
            <a:rPr lang="ru-RU" dirty="0" smtClean="0">
              <a:latin typeface="Cambria Math"/>
              <a:ea typeface="Cambria Math"/>
            </a:rPr>
            <a:t>&lt;с</a:t>
          </a:r>
          <a:r>
            <a:rPr lang="en-US" dirty="0" err="1" smtClean="0">
              <a:latin typeface="Cambria Math"/>
              <a:ea typeface="Cambria Math"/>
            </a:rPr>
            <a:t>anicula</a:t>
          </a:r>
          <a:r>
            <a:rPr lang="en-US" dirty="0" smtClean="0">
              <a:latin typeface="Cambria Math"/>
              <a:ea typeface="Cambria Math"/>
            </a:rPr>
            <a:t> – </a:t>
          </a:r>
          <a:r>
            <a:rPr lang="ru-RU" dirty="0" smtClean="0">
              <a:latin typeface="Cambria Math"/>
              <a:ea typeface="Cambria Math"/>
            </a:rPr>
            <a:t>собачка – название самой яркой звезды Сириус в созвездии Большого Пса (лат).</a:t>
          </a:r>
        </a:p>
        <a:p>
          <a:r>
            <a:rPr lang="ru-RU" dirty="0" smtClean="0">
              <a:latin typeface="Cambria Math"/>
              <a:ea typeface="Cambria Math"/>
            </a:rPr>
            <a:t>С 22 июля по 23 августа Солнце находилось в созвездии Большого Пса. Восход этого созвездия возвещал жару (ср: собачья жара – греч)</a:t>
          </a:r>
        </a:p>
        <a:p>
          <a:r>
            <a:rPr lang="ru-RU" dirty="0" smtClean="0"/>
            <a:t>Каналья –подлец </a:t>
          </a:r>
          <a:r>
            <a:rPr lang="ru-RU" dirty="0" smtClean="0">
              <a:latin typeface="Cambria Math"/>
              <a:ea typeface="Cambria Math"/>
            </a:rPr>
            <a:t>&lt;чернь&lt;свора собак&lt;собака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Канцелярия – отдел учреждения, занятый делопроизводством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smtClean="0">
              <a:latin typeface="Cambria Math"/>
              <a:ea typeface="Cambria Math"/>
            </a:rPr>
            <a:t>cancer  (</a:t>
          </a:r>
          <a:r>
            <a:rPr lang="ru-RU" dirty="0" smtClean="0">
              <a:latin typeface="Cambria Math"/>
              <a:ea typeface="Cambria Math"/>
            </a:rPr>
            <a:t>лат) – решетка – огороженное решеткой помещение, где работали писцы</a:t>
          </a:r>
        </a:p>
        <a:p>
          <a:r>
            <a:rPr lang="ru-RU" dirty="0" smtClean="0">
              <a:latin typeface="Cambria Math"/>
              <a:ea typeface="Cambria Math"/>
            </a:rPr>
            <a:t>Канцлер – премьер-министр в некоторых странах, а также высший гражданский чин в царской России &lt; нем. «главный секретарь»</a:t>
          </a:r>
        </a:p>
        <a:p>
          <a:r>
            <a:rPr lang="ru-RU" dirty="0" smtClean="0"/>
            <a:t>Карцер – помещение для заключения</a:t>
          </a:r>
          <a:r>
            <a:rPr lang="ru-RU" dirty="0" smtClean="0">
              <a:latin typeface="Cambria Math"/>
              <a:ea typeface="Cambria Math"/>
            </a:rPr>
            <a:t>&lt;каменная ограда «(лат) – родственно  «решетка» (лат)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 custScaleX="1979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BFA7B68C-50A1-40C1-B825-0427AACC1FAD}" type="presOf" srcId="{7670D10F-9632-4633-A706-8F76E1B895ED}" destId="{E678F170-A34B-4AFB-B58A-7B4884C55ADD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910EAE5D-C39F-4C8F-A36D-809FB5A38FA5}" type="presOf" srcId="{11A8168C-947E-40BC-B62B-4E745C8190A9}" destId="{D9C46A1F-AEA0-4FBB-9698-6342DBE73277}" srcOrd="0" destOrd="0" presId="urn:microsoft.com/office/officeart/2005/8/layout/default"/>
    <dgm:cxn modelId="{79260559-E3DE-4EA1-8C0F-B59C2F9F1C17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9F281B7D-1BE2-463F-ADB6-A3F5A0523914}" type="presOf" srcId="{3C297C07-3013-4EC8-8980-8A70595586D8}" destId="{A6424E0E-E837-4A9C-AA41-AE026FA17704}" srcOrd="0" destOrd="0" presId="urn:microsoft.com/office/officeart/2005/8/layout/default"/>
    <dgm:cxn modelId="{851639C4-42D9-4DE4-A11C-6DBC860E666F}" type="presParOf" srcId="{A6424E0E-E837-4A9C-AA41-AE026FA17704}" destId="{DF26F203-3612-4D68-80A1-A8963197A2CA}" srcOrd="0" destOrd="0" presId="urn:microsoft.com/office/officeart/2005/8/layout/default"/>
    <dgm:cxn modelId="{53050978-EDD0-437D-BFC0-9441EC395165}" type="presParOf" srcId="{A6424E0E-E837-4A9C-AA41-AE026FA17704}" destId="{1BB70626-BA6F-499B-A68E-FE4465FC278D}" srcOrd="1" destOrd="0" presId="urn:microsoft.com/office/officeart/2005/8/layout/default"/>
    <dgm:cxn modelId="{3D674DFB-CF1B-4E6D-BA1A-3120158F2145}" type="presParOf" srcId="{A6424E0E-E837-4A9C-AA41-AE026FA17704}" destId="{D9C46A1F-AEA0-4FBB-9698-6342DBE73277}" srcOrd="2" destOrd="0" presId="urn:microsoft.com/office/officeart/2005/8/layout/default"/>
    <dgm:cxn modelId="{1CA527F9-35AF-4C1C-ABCA-14686F5EDD49}" type="presParOf" srcId="{A6424E0E-E837-4A9C-AA41-AE026FA17704}" destId="{3ABB8439-065C-4A5C-B2F4-607D51ECF4C0}" srcOrd="3" destOrd="0" presId="urn:microsoft.com/office/officeart/2005/8/layout/default"/>
    <dgm:cxn modelId="{9C6DA305-F5E0-43ED-B3BE-BC397D89277E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Винегрет – холодный салат из мелко нарезанных овощей</a:t>
          </a:r>
        </a:p>
        <a:p>
          <a:r>
            <a:rPr lang="en-US" dirty="0" smtClean="0"/>
            <a:t>Vinaigrette (XVIII </a:t>
          </a:r>
          <a:r>
            <a:rPr lang="ru-RU" dirty="0" smtClean="0"/>
            <a:t>–</a:t>
          </a:r>
          <a:r>
            <a:rPr lang="ru-RU" dirty="0" err="1" smtClean="0"/>
            <a:t>фр</a:t>
          </a:r>
          <a:r>
            <a:rPr lang="ru-RU" dirty="0" smtClean="0"/>
            <a:t>) – соус из уксуса, масла, соли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en-US" dirty="0" err="1" smtClean="0">
              <a:latin typeface="Cambria Math"/>
              <a:ea typeface="Cambria Math"/>
            </a:rPr>
            <a:t>vinaigre</a:t>
          </a:r>
          <a:r>
            <a:rPr lang="en-US" dirty="0" smtClean="0">
              <a:latin typeface="Cambria Math"/>
              <a:ea typeface="Cambria Math"/>
            </a:rPr>
            <a:t> – </a:t>
          </a:r>
          <a:r>
            <a:rPr lang="ru-RU" dirty="0" smtClean="0">
              <a:latin typeface="Cambria Math"/>
              <a:ea typeface="Cambria Math"/>
            </a:rPr>
            <a:t>уксус, т.е. виноградная кислота &lt; </a:t>
          </a:r>
          <a:r>
            <a:rPr lang="en-US" dirty="0" smtClean="0">
              <a:latin typeface="Cambria Math"/>
              <a:ea typeface="Cambria Math"/>
            </a:rPr>
            <a:t>vin – </a:t>
          </a:r>
          <a:r>
            <a:rPr lang="ru-RU" dirty="0" smtClean="0">
              <a:latin typeface="Cambria Math"/>
              <a:ea typeface="Cambria Math"/>
            </a:rPr>
            <a:t>вино +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en-US" dirty="0" err="1" smtClean="0">
              <a:latin typeface="Cambria Math"/>
              <a:ea typeface="Cambria Math"/>
            </a:rPr>
            <a:t>aigre</a:t>
          </a:r>
          <a:r>
            <a:rPr lang="en-US" dirty="0" smtClean="0">
              <a:latin typeface="Cambria Math"/>
              <a:ea typeface="Cambria Math"/>
            </a:rPr>
            <a:t> – </a:t>
          </a:r>
          <a:r>
            <a:rPr lang="ru-RU" dirty="0" smtClean="0">
              <a:latin typeface="Cambria Math"/>
              <a:ea typeface="Cambria Math"/>
            </a:rPr>
            <a:t>кислота &gt; салат, которым  заправляется этот соус 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Виньетка – украшение в виде небольшого рисунка в конце или начале книги, главы</a:t>
          </a:r>
        </a:p>
        <a:p>
          <a:r>
            <a:rPr lang="en-US" dirty="0" smtClean="0"/>
            <a:t>Vignette </a:t>
          </a:r>
          <a:r>
            <a:rPr lang="ru-RU" dirty="0" smtClean="0"/>
            <a:t>(</a:t>
          </a:r>
          <a:r>
            <a:rPr lang="ru-RU" dirty="0" err="1" smtClean="0"/>
            <a:t>фр</a:t>
          </a:r>
          <a:r>
            <a:rPr lang="ru-RU" dirty="0" smtClean="0"/>
            <a:t>) </a:t>
          </a:r>
          <a:r>
            <a:rPr lang="en-US" dirty="0" smtClean="0"/>
            <a:t> - </a:t>
          </a:r>
          <a:r>
            <a:rPr lang="ru-RU" dirty="0" smtClean="0"/>
            <a:t>украшение на первой </a:t>
          </a:r>
          <a:r>
            <a:rPr lang="ru-RU" dirty="0" err="1" smtClean="0"/>
            <a:t>страниеце</a:t>
          </a:r>
          <a:r>
            <a:rPr lang="ru-RU" dirty="0" smtClean="0"/>
            <a:t> книги из переплетенных веток винограда </a:t>
          </a:r>
          <a:r>
            <a:rPr lang="ru-RU" dirty="0" smtClean="0">
              <a:latin typeface="Cambria Math"/>
              <a:ea typeface="Cambria Math"/>
            </a:rPr>
            <a:t>&lt;  </a:t>
          </a:r>
          <a:r>
            <a:rPr lang="ru-RU" dirty="0" smtClean="0"/>
            <a:t>украшение из веток и листьев винограда </a:t>
          </a:r>
          <a:r>
            <a:rPr lang="ru-RU" dirty="0" smtClean="0">
              <a:latin typeface="Cambria Math"/>
              <a:ea typeface="Cambria Math"/>
            </a:rPr>
            <a:t>&lt;  </a:t>
          </a:r>
          <a:r>
            <a:rPr lang="en-US" dirty="0" err="1" smtClean="0"/>
            <a:t>Vigne</a:t>
          </a:r>
          <a:r>
            <a:rPr lang="en-US" dirty="0" smtClean="0"/>
            <a:t>  </a:t>
          </a:r>
          <a:r>
            <a:rPr lang="ru-RU" dirty="0" smtClean="0"/>
            <a:t>(</a:t>
          </a:r>
          <a:r>
            <a:rPr lang="ru-RU" dirty="0" err="1" smtClean="0"/>
            <a:t>фр</a:t>
          </a:r>
          <a:r>
            <a:rPr lang="ru-RU" dirty="0" smtClean="0"/>
            <a:t>) </a:t>
          </a:r>
          <a:r>
            <a:rPr lang="en-US" dirty="0" smtClean="0"/>
            <a:t>- </a:t>
          </a:r>
          <a:r>
            <a:rPr lang="ru-RU" dirty="0" smtClean="0"/>
            <a:t> виноградный куст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6B704624-65E7-4A25-B8A2-74E224509CD9}" type="presOf" srcId="{3C297C07-3013-4EC8-8980-8A70595586D8}" destId="{A6424E0E-E837-4A9C-AA41-AE026FA17704}" srcOrd="0" destOrd="0" presId="urn:microsoft.com/office/officeart/2005/8/layout/default"/>
    <dgm:cxn modelId="{1A5F0F01-A11C-477E-BAF3-1561FAD31191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A1C1BC95-20B2-41B3-A499-A3184F8F38DF}" type="presOf" srcId="{11A8168C-947E-40BC-B62B-4E745C8190A9}" destId="{D9C46A1F-AEA0-4FBB-9698-6342DBE73277}" srcOrd="0" destOrd="0" presId="urn:microsoft.com/office/officeart/2005/8/layout/default"/>
    <dgm:cxn modelId="{424EADF3-FDA0-4E1F-9272-BF554F535F5B}" type="presParOf" srcId="{A6424E0E-E837-4A9C-AA41-AE026FA17704}" destId="{DF26F203-3612-4D68-80A1-A8963197A2CA}" srcOrd="0" destOrd="0" presId="urn:microsoft.com/office/officeart/2005/8/layout/default"/>
    <dgm:cxn modelId="{B1AD81BA-790C-4AA6-84E9-776A9F16DEA6}" type="presParOf" srcId="{A6424E0E-E837-4A9C-AA41-AE026FA17704}" destId="{1BB70626-BA6F-499B-A68E-FE4465FC278D}" srcOrd="1" destOrd="0" presId="urn:microsoft.com/office/officeart/2005/8/layout/default"/>
    <dgm:cxn modelId="{C88BAD09-0FD5-421A-94DF-D27A7793FCBC}" type="presParOf" srcId="{A6424E0E-E837-4A9C-AA41-AE026FA17704}" destId="{D9C46A1F-AEA0-4FBB-9698-6342DBE73277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88DABE2D-DAEB-4710-ACF6-66319DEB0521}">
          <dgm:prSet phldrT="[Текст]"/>
          <dgm:spPr/>
          <dgm:t>
            <a:bodyPr/>
            <a:lstStyle/>
            <a:p>
              <a:r>
                <a:rPr lang="ru-RU" dirty="0" smtClean="0"/>
                <a:t>Абрикос – </a:t>
              </a:r>
              <a:r>
                <a:rPr lang="en-US" dirty="0" smtClean="0"/>
                <a:t>praecox (</a:t>
              </a:r>
              <a:r>
                <a:rPr lang="ru-RU" dirty="0" smtClean="0"/>
                <a:t>лат) – скороспелый, ранний: среднегреческий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→</m:t>
                  </m:r>
                  <m:r>
                    <a:rPr lang="ru-RU" b="0" i="1" smtClean="0">
                      <a:latin typeface="Cambria Math"/>
                      <a:ea typeface="Cambria Math"/>
                    </a:rPr>
                    <m:t>арабский</m:t>
                  </m:r>
                </m:oMath>
              </a14:m>
              <a:r>
                <a:rPr lang="ru-RU" dirty="0" smtClean="0"/>
                <a:t>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→</m:t>
                  </m:r>
                </m:oMath>
              </a14:m>
              <a:r>
                <a:rPr lang="ru-RU" dirty="0" smtClean="0"/>
                <a:t> португальский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→</m:t>
                  </m:r>
                </m:oMath>
              </a14:m>
              <a:r>
                <a:rPr lang="ru-RU" dirty="0" smtClean="0"/>
                <a:t> французский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→</m:t>
                  </m:r>
                </m:oMath>
              </a14:m>
              <a:r>
                <a:rPr lang="ru-RU" dirty="0" smtClean="0"/>
                <a:t> голландский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→</m:t>
                  </m:r>
                </m:oMath>
              </a14:m>
              <a:r>
                <a:rPr lang="ru-RU" dirty="0" smtClean="0"/>
                <a:t> русский язык</a:t>
              </a:r>
              <a:endParaRPr lang="ru-RU" dirty="0"/>
            </a:p>
          </dgm:t>
        </dgm:pt>
      </mc:Choice>
      <mc:Fallback xmlns="">
        <dgm:pt modelId="{88DABE2D-DAEB-4710-ACF6-66319DEB0521}">
          <dgm:prSet phldrT="[Текст]"/>
          <dgm:spPr/>
          <dgm:t>
            <a:bodyPr/>
            <a:lstStyle/>
            <a:p>
              <a:r>
                <a:rPr lang="ru-RU" dirty="0" smtClean="0"/>
                <a:t>Абрикос – </a:t>
              </a:r>
              <a:r>
                <a:rPr lang="en-US" dirty="0" smtClean="0"/>
                <a:t>praecox (</a:t>
              </a:r>
              <a:r>
                <a:rPr lang="ru-RU" dirty="0" smtClean="0"/>
                <a:t>лат) – скороспелый, ранний: среднегреческий</a:t>
              </a:r>
              <a:r>
                <a:rPr lang="ru-RU" i="0" smtClean="0">
                  <a:latin typeface="Cambria Math"/>
                  <a:ea typeface="Cambria Math"/>
                </a:rPr>
                <a:t>→</a:t>
              </a:r>
              <a:r>
                <a:rPr lang="ru-RU" b="0" i="0" smtClean="0">
                  <a:latin typeface="Cambria Math"/>
                  <a:ea typeface="Cambria Math"/>
                </a:rPr>
                <a:t>арабский</a:t>
              </a:r>
              <a:r>
                <a:rPr lang="ru-RU" dirty="0" smtClean="0"/>
                <a:t> </a:t>
              </a:r>
              <a:r>
                <a:rPr lang="ru-RU" i="0" smtClean="0">
                  <a:latin typeface="Cambria Math"/>
                  <a:ea typeface="Cambria Math"/>
                </a:rPr>
                <a:t>→</a:t>
              </a:r>
              <a:r>
                <a:rPr lang="ru-RU" dirty="0" smtClean="0"/>
                <a:t> португальский </a:t>
              </a:r>
              <a:r>
                <a:rPr lang="ru-RU" i="0" smtClean="0">
                  <a:latin typeface="Cambria Math"/>
                  <a:ea typeface="Cambria Math"/>
                </a:rPr>
                <a:t>→</a:t>
              </a:r>
              <a:r>
                <a:rPr lang="ru-RU" dirty="0" smtClean="0"/>
                <a:t> французский </a:t>
              </a:r>
              <a:r>
                <a:rPr lang="ru-RU" i="0" smtClean="0">
                  <a:latin typeface="Cambria Math"/>
                  <a:ea typeface="Cambria Math"/>
                </a:rPr>
                <a:t>→</a:t>
              </a:r>
              <a:r>
                <a:rPr lang="ru-RU" dirty="0" smtClean="0"/>
                <a:t> голландский </a:t>
              </a:r>
              <a:r>
                <a:rPr lang="ru-RU" i="0" smtClean="0">
                  <a:latin typeface="Cambria Math"/>
                  <a:ea typeface="Cambria Math"/>
                </a:rPr>
                <a:t>→</a:t>
              </a:r>
              <a:r>
                <a:rPr lang="ru-RU" dirty="0" smtClean="0"/>
                <a:t> русский язык</a:t>
              </a:r>
              <a:endParaRPr lang="ru-RU" dirty="0"/>
            </a:p>
          </dgm:t>
        </dgm:pt>
      </mc:Fallback>
    </mc:AlternateConten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11A8168C-947E-40BC-B62B-4E745C8190A9}">
          <dgm:prSet phldrT="[Текст]"/>
          <dgm:spPr/>
          <dgm:t>
            <a:bodyPr/>
            <a:lstStyle/>
            <a:p>
              <a:r>
                <a:rPr lang="ru-RU" dirty="0" smtClean="0"/>
                <a:t>Апельсин – цитрусовый сочный плод с кожурой оранжевого цвета: </a:t>
              </a:r>
              <a:r>
                <a:rPr lang="en-US" dirty="0" smtClean="0"/>
                <a:t>Appel-</a:t>
              </a:r>
              <a:r>
                <a:rPr lang="en-US" dirty="0" err="1" smtClean="0"/>
                <a:t>sien</a:t>
              </a:r>
              <a:r>
                <a:rPr lang="en-US" dirty="0" smtClean="0"/>
                <a:t> (</a:t>
              </a:r>
              <a:r>
                <a:rPr lang="ru-RU" dirty="0" err="1" smtClean="0"/>
                <a:t>голл</a:t>
              </a:r>
              <a:r>
                <a:rPr lang="ru-RU" dirty="0" smtClean="0"/>
                <a:t>)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←</m:t>
                  </m:r>
                </m:oMath>
              </a14:m>
              <a:r>
                <a:rPr lang="en-US" dirty="0" err="1" smtClean="0"/>
                <a:t>pomme</a:t>
              </a:r>
              <a:r>
                <a:rPr lang="en-US" dirty="0" smtClean="0"/>
                <a:t> de Sine</a:t>
              </a:r>
              <a:r>
                <a:rPr lang="ru-RU" dirty="0" smtClean="0"/>
                <a:t> (</a:t>
              </a:r>
              <a:r>
                <a:rPr lang="ru-RU" dirty="0" err="1" smtClean="0"/>
                <a:t>фран</a:t>
              </a:r>
              <a:r>
                <a:rPr lang="ru-RU" dirty="0" smtClean="0"/>
                <a:t>)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←</m:t>
                  </m:r>
                </m:oMath>
              </a14:m>
              <a:r>
                <a:rPr lang="ru-RU" dirty="0" smtClean="0"/>
                <a:t> из Южного Китая  около 1500 г. привезен в Европу 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→</m:t>
                  </m:r>
                </m:oMath>
              </a14:m>
              <a:r>
                <a:rPr lang="ru-RU" dirty="0" smtClean="0"/>
                <a:t> яблоко из Китая</a:t>
              </a:r>
              <a:endParaRPr lang="ru-RU" dirty="0"/>
            </a:p>
          </dgm:t>
        </dgm:pt>
      </mc:Choice>
      <mc:Fallback xmlns="">
        <dgm:pt modelId="{11A8168C-947E-40BC-B62B-4E745C8190A9}">
          <dgm:prSet phldrT="[Текст]"/>
          <dgm:spPr/>
          <dgm:t>
            <a:bodyPr/>
            <a:lstStyle/>
            <a:p>
              <a:r>
                <a:rPr lang="ru-RU" dirty="0" smtClean="0"/>
                <a:t>Апельсин – цитрусовый сочный плод с кожурой оранжевого цвета: </a:t>
              </a:r>
              <a:r>
                <a:rPr lang="en-US" dirty="0" smtClean="0"/>
                <a:t>Appel-</a:t>
              </a:r>
              <a:r>
                <a:rPr lang="en-US" dirty="0" err="1" smtClean="0"/>
                <a:t>sien</a:t>
              </a:r>
              <a:r>
                <a:rPr lang="en-US" dirty="0" smtClean="0"/>
                <a:t> (</a:t>
              </a:r>
              <a:r>
                <a:rPr lang="ru-RU" dirty="0" err="1" smtClean="0"/>
                <a:t>голл</a:t>
              </a:r>
              <a:r>
                <a:rPr lang="ru-RU" dirty="0" smtClean="0"/>
                <a:t>)</a:t>
              </a:r>
              <a:r>
                <a:rPr lang="ru-RU" i="0" smtClean="0">
                  <a:latin typeface="Cambria Math"/>
                  <a:ea typeface="Cambria Math"/>
                </a:rPr>
                <a:t>←</a:t>
              </a:r>
              <a:r>
                <a:rPr lang="en-US" dirty="0" err="1" smtClean="0"/>
                <a:t>pomme</a:t>
              </a:r>
              <a:r>
                <a:rPr lang="en-US" dirty="0" smtClean="0"/>
                <a:t> de Sine</a:t>
              </a:r>
              <a:r>
                <a:rPr lang="ru-RU" dirty="0" smtClean="0"/>
                <a:t> (</a:t>
              </a:r>
              <a:r>
                <a:rPr lang="ru-RU" dirty="0" err="1" smtClean="0"/>
                <a:t>фран</a:t>
              </a:r>
              <a:r>
                <a:rPr lang="ru-RU" dirty="0" smtClean="0"/>
                <a:t>) </a:t>
              </a:r>
              <a:r>
                <a:rPr lang="ru-RU" i="0" smtClean="0">
                  <a:latin typeface="Cambria Math"/>
                  <a:ea typeface="Cambria Math"/>
                </a:rPr>
                <a:t>←</a:t>
              </a:r>
              <a:r>
                <a:rPr lang="ru-RU" dirty="0" smtClean="0"/>
                <a:t> из Южного Китая  около 1500 г. привезен в Европу  </a:t>
              </a:r>
              <a:r>
                <a:rPr lang="ru-RU" i="0" smtClean="0">
                  <a:latin typeface="Cambria Math"/>
                  <a:ea typeface="Cambria Math"/>
                </a:rPr>
                <a:t>→</a:t>
              </a:r>
              <a:r>
                <a:rPr lang="ru-RU" dirty="0" smtClean="0"/>
                <a:t> яблоко из Китая</a:t>
              </a:r>
              <a:endParaRPr lang="ru-RU" dirty="0"/>
            </a:p>
          </dgm:t>
        </dgm:pt>
      </mc:Fallback>
    </mc:AlternateConten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Картофель 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smtClean="0">
              <a:latin typeface="Cambria Math"/>
              <a:ea typeface="Cambria Math"/>
            </a:rPr>
            <a:t>XVIII</a:t>
          </a:r>
          <a:r>
            <a:rPr lang="ru-RU" dirty="0" smtClean="0">
              <a:latin typeface="Cambria Math"/>
              <a:ea typeface="Cambria Math"/>
            </a:rPr>
            <a:t> нем  </a:t>
          </a:r>
          <a:r>
            <a:rPr lang="en-US" dirty="0" err="1" smtClean="0">
              <a:latin typeface="Cambria Math"/>
              <a:ea typeface="Cambria Math"/>
            </a:rPr>
            <a:t>tartuffel</a:t>
          </a:r>
          <a:r>
            <a:rPr lang="ru-RU" dirty="0" smtClean="0">
              <a:latin typeface="Cambria Math"/>
              <a:ea typeface="Cambria Math"/>
            </a:rPr>
            <a:t>- 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ru-RU" dirty="0" smtClean="0">
              <a:latin typeface="Cambria Math"/>
              <a:ea typeface="Cambria Math"/>
            </a:rPr>
            <a:t>лат – </a:t>
          </a:r>
          <a:r>
            <a:rPr lang="en-US" dirty="0" smtClean="0">
              <a:latin typeface="Cambria Math"/>
              <a:ea typeface="Cambria Math"/>
            </a:rPr>
            <a:t>terra</a:t>
          </a:r>
          <a:r>
            <a:rPr lang="ru-RU" dirty="0" smtClean="0">
              <a:latin typeface="Cambria Math"/>
              <a:ea typeface="Cambria Math"/>
            </a:rPr>
            <a:t> (земля) +</a:t>
          </a:r>
          <a:r>
            <a:rPr lang="en-US" dirty="0" smtClean="0">
              <a:latin typeface="Cambria Math"/>
              <a:ea typeface="Cambria Math"/>
            </a:rPr>
            <a:t> tuber</a:t>
          </a:r>
          <a:r>
            <a:rPr lang="ru-RU" dirty="0" smtClean="0">
              <a:latin typeface="Cambria Math"/>
              <a:ea typeface="Cambria Math"/>
            </a:rPr>
            <a:t> (шишка, клубень, горб)</a:t>
          </a:r>
          <a:endParaRPr lang="en-US" dirty="0" smtClean="0">
            <a:latin typeface="Cambria Math"/>
            <a:ea typeface="Cambria Math"/>
          </a:endParaRPr>
        </a:p>
        <a:p>
          <a:r>
            <a:rPr lang="ru-RU" dirty="0" smtClean="0"/>
            <a:t>Трюфель – клубневидный подземный гриб, сорт шоколадных конфет, формой напоминающих трюфель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smtClean="0">
              <a:latin typeface="Cambria Math"/>
              <a:ea typeface="Cambria Math"/>
            </a:rPr>
            <a:t>tuber </a:t>
          </a:r>
          <a:r>
            <a:rPr lang="ru-RU" dirty="0" smtClean="0">
              <a:latin typeface="Cambria Math"/>
              <a:ea typeface="Cambria Math"/>
            </a:rPr>
            <a:t>(лат)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Огурец – огородное растение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ru-RU" dirty="0" err="1" smtClean="0">
              <a:latin typeface="Cambria Math"/>
              <a:ea typeface="Cambria Math"/>
            </a:rPr>
            <a:t>огур+ец</a:t>
          </a:r>
          <a:r>
            <a:rPr lang="ru-RU" dirty="0" smtClean="0">
              <a:latin typeface="Cambria Math"/>
              <a:ea typeface="Cambria Math"/>
            </a:rPr>
            <a:t>&lt;(греч) неспелый, незрелый – огурцы едят зелеными (незрелыми)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81E09A55-43D7-4857-A761-AEECE839272B}" type="presOf" srcId="{11A8168C-947E-40BC-B62B-4E745C8190A9}" destId="{D9C46A1F-AEA0-4FBB-9698-6342DBE73277}" srcOrd="0" destOrd="0" presId="urn:microsoft.com/office/officeart/2005/8/layout/default"/>
    <dgm:cxn modelId="{9EEFED2A-45EA-4BED-9A4E-AA616334D65F}" type="presOf" srcId="{3C297C07-3013-4EC8-8980-8A70595586D8}" destId="{A6424E0E-E837-4A9C-AA41-AE026FA17704}" srcOrd="0" destOrd="0" presId="urn:microsoft.com/office/officeart/2005/8/layout/default"/>
    <dgm:cxn modelId="{D70F28F2-4DE3-4D26-9F4E-D5B1FB961981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6F0BDEAE-53D1-432E-B518-B95798A726A3}" type="presOf" srcId="{5868930C-4AD4-4658-9A01-7E0C440E0762}" destId="{DD1DBEB3-060B-451F-8B97-F2A8B528BD90}" srcOrd="0" destOrd="0" presId="urn:microsoft.com/office/officeart/2005/8/layout/default"/>
    <dgm:cxn modelId="{8A606AD0-D88C-4AC8-89D8-06BCCEBDC342}" type="presOf" srcId="{7670D10F-9632-4633-A706-8F76E1B895ED}" destId="{E678F170-A34B-4AFB-B58A-7B4884C55ADD}" srcOrd="0" destOrd="0" presId="urn:microsoft.com/office/officeart/2005/8/layout/default"/>
    <dgm:cxn modelId="{A47DBEA6-7DDC-408F-8962-F17DF573C6B5}" type="presParOf" srcId="{A6424E0E-E837-4A9C-AA41-AE026FA17704}" destId="{DF26F203-3612-4D68-80A1-A8963197A2CA}" srcOrd="0" destOrd="0" presId="urn:microsoft.com/office/officeart/2005/8/layout/default"/>
    <dgm:cxn modelId="{96650839-92FB-4FD8-847B-23E6005AF662}" type="presParOf" srcId="{A6424E0E-E837-4A9C-AA41-AE026FA17704}" destId="{1BB70626-BA6F-499B-A68E-FE4465FC278D}" srcOrd="1" destOrd="0" presId="urn:microsoft.com/office/officeart/2005/8/layout/default"/>
    <dgm:cxn modelId="{B15339E9-29ED-488B-A0EE-7EC9217CE3B2}" type="presParOf" srcId="{A6424E0E-E837-4A9C-AA41-AE026FA17704}" destId="{D9C46A1F-AEA0-4FBB-9698-6342DBE73277}" srcOrd="2" destOrd="0" presId="urn:microsoft.com/office/officeart/2005/8/layout/default"/>
    <dgm:cxn modelId="{995160A9-A1E0-490A-8684-563B0312663C}" type="presParOf" srcId="{A6424E0E-E837-4A9C-AA41-AE026FA17704}" destId="{3ABB8439-065C-4A5C-B2F4-607D51ECF4C0}" srcOrd="3" destOrd="0" presId="urn:microsoft.com/office/officeart/2005/8/layout/default"/>
    <dgm:cxn modelId="{75B791BA-A7C5-4175-9A03-3B679A9D433C}" type="presParOf" srcId="{A6424E0E-E837-4A9C-AA41-AE026FA17704}" destId="{E678F170-A34B-4AFB-B58A-7B4884C55ADD}" srcOrd="4" destOrd="0" presId="urn:microsoft.com/office/officeart/2005/8/layout/default"/>
    <dgm:cxn modelId="{223550A7-C616-47D5-95E4-A3C281FDA7C0}" type="presParOf" srcId="{A6424E0E-E837-4A9C-AA41-AE026FA17704}" destId="{53459950-663F-48AD-A8C7-7F59B4B0B897}" srcOrd="5" destOrd="0" presId="urn:microsoft.com/office/officeart/2005/8/layout/default"/>
    <dgm:cxn modelId="{15AB68F8-0659-4895-9FB7-ACEBD73CD14D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1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Ура - 	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Полундра – внимание, поберегись – </a:t>
          </a:r>
          <a:r>
            <a:rPr lang="en-US" dirty="0" smtClean="0"/>
            <a:t>van </a:t>
          </a:r>
          <a:r>
            <a:rPr lang="en-US" dirty="0" err="1" smtClean="0"/>
            <a:t>onderen</a:t>
          </a:r>
          <a:r>
            <a:rPr lang="en-US" dirty="0" smtClean="0"/>
            <a:t> (</a:t>
          </a:r>
          <a:r>
            <a:rPr lang="ru-RU" dirty="0" err="1" smtClean="0"/>
            <a:t>голл</a:t>
          </a:r>
          <a:r>
            <a:rPr lang="ru-RU" dirty="0" smtClean="0"/>
            <a:t>) - снизу</a:t>
          </a:r>
          <a:r>
            <a:rPr lang="en-US" dirty="0" smtClean="0"/>
            <a:t> 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Аврал – общая работа на судне; выполняемая всем коллективом срочная работа – </a:t>
          </a:r>
          <a:r>
            <a:rPr lang="en-US" dirty="0" err="1" smtClean="0"/>
            <a:t>overal</a:t>
          </a:r>
          <a:r>
            <a:rPr lang="en-US" dirty="0" smtClean="0"/>
            <a:t>! (</a:t>
          </a:r>
          <a:r>
            <a:rPr lang="ru-RU" dirty="0" err="1" smtClean="0"/>
            <a:t>голл</a:t>
          </a:r>
          <a:r>
            <a:rPr lang="ru-RU" dirty="0" smtClean="0"/>
            <a:t>) – всех наверх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43509C57-4F53-4AEF-9947-18FF14886CE8}">
      <dgm:prSet/>
      <dgm:spPr/>
      <dgm:t>
        <a:bodyPr/>
        <a:lstStyle/>
        <a:p>
          <a:r>
            <a:rPr lang="ru-RU" dirty="0" smtClean="0"/>
            <a:t>Бис – возглас, требующий повторения чего-либо - </a:t>
          </a:r>
          <a:r>
            <a:rPr lang="en-US" dirty="0" smtClean="0"/>
            <a:t> </a:t>
          </a:r>
          <a:r>
            <a:rPr lang="en-US" dirty="0" err="1" smtClean="0"/>
            <a:t>bis</a:t>
          </a:r>
          <a:r>
            <a:rPr lang="en-US" dirty="0" smtClean="0"/>
            <a:t> – </a:t>
          </a:r>
          <a:r>
            <a:rPr lang="ru-RU" dirty="0" smtClean="0"/>
            <a:t>дважды</a:t>
          </a:r>
          <a:br>
            <a:rPr lang="ru-RU" dirty="0" smtClean="0"/>
          </a:br>
          <a:r>
            <a:rPr lang="ru-RU" dirty="0" smtClean="0"/>
            <a:t>Биссектриса, бицепс, </a:t>
          </a:r>
          <a:r>
            <a:rPr lang="ru-RU" dirty="0" err="1" smtClean="0"/>
            <a:t>бисквит,биллион</a:t>
          </a:r>
          <a:r>
            <a:rPr lang="ru-RU" dirty="0" smtClean="0"/>
            <a:t>, баланс</a:t>
          </a:r>
          <a:br>
            <a:rPr lang="ru-RU" dirty="0" smtClean="0"/>
          </a:br>
          <a:endParaRPr lang="ru-RU" dirty="0" smtClean="0"/>
        </a:p>
      </dgm:t>
    </dgm:pt>
    <dgm:pt modelId="{AFA0C1D7-CCC4-444A-AA18-482A66D8B53E}" type="parTrans" cxnId="{361907CF-8E8B-41C6-BFAB-80EA2B7E564F}">
      <dgm:prSet/>
      <dgm:spPr/>
      <dgm:t>
        <a:bodyPr/>
        <a:lstStyle/>
        <a:p>
          <a:endParaRPr lang="ru-RU"/>
        </a:p>
      </dgm:t>
    </dgm:pt>
    <dgm:pt modelId="{06B53C9E-A887-4C40-9650-6F6E19602C66}" type="sibTrans" cxnId="{361907CF-8E8B-41C6-BFAB-80EA2B7E564F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 custLinFactX="-10025" custLinFactY="4967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 custLinFactX="2980" custLinFactY="-16052" custLinFactNeighborX="10000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679F351B-21A4-4ED5-93AA-2D81754183D6}" type="pres">
      <dgm:prSet presAssocID="{43509C57-4F53-4AEF-9947-18FF14886CE8}" presName="node" presStyleLbl="node1" presStyleIdx="3" presStyleCnt="4" custLinFactNeighborX="-7020" custLinFactNeighborY="-83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8B09DD69-F697-4761-AB05-94C2395769A9}" type="presOf" srcId="{3C297C07-3013-4EC8-8980-8A70595586D8}" destId="{A6424E0E-E837-4A9C-AA41-AE026FA17704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ECD0AEF5-B5FA-4212-B3D0-0AC2B0E6A0FB}" type="presOf" srcId="{11A8168C-947E-40BC-B62B-4E745C8190A9}" destId="{D9C46A1F-AEA0-4FBB-9698-6342DBE73277}" srcOrd="0" destOrd="0" presId="urn:microsoft.com/office/officeart/2005/8/layout/default"/>
    <dgm:cxn modelId="{1E31DF79-02CA-4216-A3EA-FCD20DDFFE3D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99BD4351-9E1A-4013-8A9D-F6C10F1BD3B6}" type="presOf" srcId="{7670D10F-9632-4633-A706-8F76E1B895ED}" destId="{E678F170-A34B-4AFB-B58A-7B4884C55ADD}" srcOrd="0" destOrd="0" presId="urn:microsoft.com/office/officeart/2005/8/layout/default"/>
    <dgm:cxn modelId="{BD140621-E647-4609-9CEC-31E12789D839}" type="presOf" srcId="{43509C57-4F53-4AEF-9947-18FF14886CE8}" destId="{679F351B-21A4-4ED5-93AA-2D81754183D6}" srcOrd="0" destOrd="0" presId="urn:microsoft.com/office/officeart/2005/8/layout/default"/>
    <dgm:cxn modelId="{361907CF-8E8B-41C6-BFAB-80EA2B7E564F}" srcId="{3C297C07-3013-4EC8-8980-8A70595586D8}" destId="{43509C57-4F53-4AEF-9947-18FF14886CE8}" srcOrd="3" destOrd="0" parTransId="{AFA0C1D7-CCC4-444A-AA18-482A66D8B53E}" sibTransId="{06B53C9E-A887-4C40-9650-6F6E19602C66}"/>
    <dgm:cxn modelId="{61330D85-3A53-4A2B-91B3-CA0417ADF6C4}" type="presParOf" srcId="{A6424E0E-E837-4A9C-AA41-AE026FA17704}" destId="{DF26F203-3612-4D68-80A1-A8963197A2CA}" srcOrd="0" destOrd="0" presId="urn:microsoft.com/office/officeart/2005/8/layout/default"/>
    <dgm:cxn modelId="{1F5FDF02-B8E1-402F-A3C2-0D96E9B1FF95}" type="presParOf" srcId="{A6424E0E-E837-4A9C-AA41-AE026FA17704}" destId="{1BB70626-BA6F-499B-A68E-FE4465FC278D}" srcOrd="1" destOrd="0" presId="urn:microsoft.com/office/officeart/2005/8/layout/default"/>
    <dgm:cxn modelId="{5043B904-15CC-4E65-9F0C-2E05F3B93D5C}" type="presParOf" srcId="{A6424E0E-E837-4A9C-AA41-AE026FA17704}" destId="{D9C46A1F-AEA0-4FBB-9698-6342DBE73277}" srcOrd="2" destOrd="0" presId="urn:microsoft.com/office/officeart/2005/8/layout/default"/>
    <dgm:cxn modelId="{A117014B-2EC2-4A27-BDCE-2F1DB17E1A6B}" type="presParOf" srcId="{A6424E0E-E837-4A9C-AA41-AE026FA17704}" destId="{3ABB8439-065C-4A5C-B2F4-607D51ECF4C0}" srcOrd="3" destOrd="0" presId="urn:microsoft.com/office/officeart/2005/8/layout/default"/>
    <dgm:cxn modelId="{18BBAFBB-0213-4033-8B7B-18042A994E3A}" type="presParOf" srcId="{A6424E0E-E837-4A9C-AA41-AE026FA17704}" destId="{E678F170-A34B-4AFB-B58A-7B4884C55ADD}" srcOrd="4" destOrd="0" presId="urn:microsoft.com/office/officeart/2005/8/layout/default"/>
    <dgm:cxn modelId="{EC91E149-2041-4058-9029-C3FE1F822269}" type="presParOf" srcId="{A6424E0E-E837-4A9C-AA41-AE026FA17704}" destId="{53459950-663F-48AD-A8C7-7F59B4B0B897}" srcOrd="5" destOrd="0" presId="urn:microsoft.com/office/officeart/2005/8/layout/default"/>
    <dgm:cxn modelId="{3F24A2F0-216E-486B-92BB-B53B8ACC57A7}" type="presParOf" srcId="{A6424E0E-E837-4A9C-AA41-AE026FA17704}" destId="{679F351B-21A4-4ED5-93AA-2D81754183D6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2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Здравствуй – пожелание здоровья и благополучия, употребляется как приветствие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 custT="1"/>
      <dgm:spPr/>
      <dgm:t>
        <a:bodyPr/>
        <a:lstStyle/>
        <a:p>
          <a:r>
            <a:rPr lang="ru-RU" sz="1800" dirty="0" smtClean="0"/>
            <a:t>Здравствуй</a:t>
          </a:r>
          <a:r>
            <a:rPr lang="ru-RU" sz="1800" dirty="0" smtClean="0">
              <a:latin typeface="Cambria Math"/>
              <a:ea typeface="Cambria Math"/>
            </a:rPr>
            <a:t>&lt;здоровье&lt;</a:t>
          </a:r>
          <a:r>
            <a:rPr lang="ru-RU" sz="1800" dirty="0" err="1" smtClean="0">
              <a:latin typeface="Cambria Math"/>
              <a:ea typeface="Cambria Math"/>
            </a:rPr>
            <a:t>съ+дерево</a:t>
          </a:r>
          <a:r>
            <a:rPr lang="ru-RU" sz="1800" dirty="0" smtClean="0">
              <a:latin typeface="Cambria Math"/>
              <a:ea typeface="Cambria Math"/>
            </a:rPr>
            <a:t>&lt;крепкий, как дерево&lt;крепкий, сильный - озвончение</a:t>
          </a:r>
          <a:endParaRPr lang="ru-RU" sz="1800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 phldr="1"/>
      <dgm:spPr/>
      <dgm:t>
        <a:bodyPr/>
        <a:lstStyle/>
        <a:p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phldr="1"/>
      <dgm:spPr/>
      <dgm:t>
        <a:bodyPr/>
        <a:lstStyle/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33495D-2088-4211-ACF6-816108140C71}" type="presOf" srcId="{5868930C-4AD4-4658-9A01-7E0C440E0762}" destId="{DD1DBEB3-060B-451F-8B97-F2A8B528BD90}" srcOrd="0" destOrd="0" presId="urn:microsoft.com/office/officeart/2005/8/layout/default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476594C6-E2FE-4CFA-AF10-A5448E135F8D}" type="presOf" srcId="{88DABE2D-DAEB-4710-ACF6-66319DEB0521}" destId="{DF26F203-3612-4D68-80A1-A8963197A2CA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A3D44C7F-8AB9-4943-9B73-220AB59E810D}" type="presOf" srcId="{7670D10F-9632-4633-A706-8F76E1B895ED}" destId="{E678F170-A34B-4AFB-B58A-7B4884C55ADD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00267768-063F-4D77-8B33-220C178408A3}" type="presOf" srcId="{11A8168C-947E-40BC-B62B-4E745C8190A9}" destId="{D9C46A1F-AEA0-4FBB-9698-6342DBE73277}" srcOrd="0" destOrd="0" presId="urn:microsoft.com/office/officeart/2005/8/layout/default"/>
    <dgm:cxn modelId="{AFB18325-8AC7-41A9-88B8-59607BF2E023}" type="presOf" srcId="{3C297C07-3013-4EC8-8980-8A70595586D8}" destId="{A6424E0E-E837-4A9C-AA41-AE026FA17704}" srcOrd="0" destOrd="0" presId="urn:microsoft.com/office/officeart/2005/8/layout/default"/>
    <dgm:cxn modelId="{B5333E0A-49EF-4B81-AE49-8427C7D707B9}" type="presParOf" srcId="{A6424E0E-E837-4A9C-AA41-AE026FA17704}" destId="{DF26F203-3612-4D68-80A1-A8963197A2CA}" srcOrd="0" destOrd="0" presId="urn:microsoft.com/office/officeart/2005/8/layout/default"/>
    <dgm:cxn modelId="{702301B1-526F-4774-A4C2-E2FB46EA7CB5}" type="presParOf" srcId="{A6424E0E-E837-4A9C-AA41-AE026FA17704}" destId="{1BB70626-BA6F-499B-A68E-FE4465FC278D}" srcOrd="1" destOrd="0" presId="urn:microsoft.com/office/officeart/2005/8/layout/default"/>
    <dgm:cxn modelId="{6772CBFC-7323-4BEB-B691-DEF18B748281}" type="presParOf" srcId="{A6424E0E-E837-4A9C-AA41-AE026FA17704}" destId="{D9C46A1F-AEA0-4FBB-9698-6342DBE73277}" srcOrd="2" destOrd="0" presId="urn:microsoft.com/office/officeart/2005/8/layout/default"/>
    <dgm:cxn modelId="{808E64D6-10D0-40A1-AC05-5541132B50EE}" type="presParOf" srcId="{A6424E0E-E837-4A9C-AA41-AE026FA17704}" destId="{3ABB8439-065C-4A5C-B2F4-607D51ECF4C0}" srcOrd="3" destOrd="0" presId="urn:microsoft.com/office/officeart/2005/8/layout/default"/>
    <dgm:cxn modelId="{099A9041-C76C-4D9F-87F3-E2F999C70FCA}" type="presParOf" srcId="{A6424E0E-E837-4A9C-AA41-AE026FA17704}" destId="{E678F170-A34B-4AFB-B58A-7B4884C55ADD}" srcOrd="4" destOrd="0" presId="urn:microsoft.com/office/officeart/2005/8/layout/default"/>
    <dgm:cxn modelId="{5CF026A9-51F3-4A5D-A84B-A2825F8D9FAA}" type="presParOf" srcId="{A6424E0E-E837-4A9C-AA41-AE026FA17704}" destId="{53459950-663F-48AD-A8C7-7F59B4B0B897}" srcOrd="5" destOrd="0" presId="urn:microsoft.com/office/officeart/2005/8/layout/default"/>
    <dgm:cxn modelId="{3E0958CA-A0F6-47E9-B7EB-52BE974C9AEB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3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88DABE2D-DAEB-4710-ACF6-66319DEB0521}">
          <dgm:prSet phldrT="[Текст]"/>
          <dgm:spPr/>
          <dgm:t>
            <a:bodyPr/>
            <a:lstStyle/>
            <a:p>
              <a:r>
                <a:rPr lang="ru-RU" dirty="0" smtClean="0"/>
                <a:t>Автобус – многоместный автомобиль для перевозки пассажиров: </a:t>
              </a:r>
              <a:r>
                <a:rPr lang="en-US" dirty="0" err="1" smtClean="0"/>
                <a:t>omn</a:t>
              </a:r>
              <a:r>
                <a:rPr lang="en-US" dirty="0" smtClean="0"/>
                <a:t>(</a:t>
              </a:r>
              <a:r>
                <a:rPr lang="en-US" dirty="0" err="1" smtClean="0"/>
                <a:t>ibus</a:t>
              </a:r>
              <a:r>
                <a:rPr lang="en-US" dirty="0" smtClean="0"/>
                <a:t>)</a:t>
              </a:r>
              <a:r>
                <a:rPr lang="ru-RU" dirty="0" smtClean="0"/>
                <a:t> (лат)</a:t>
              </a:r>
              <a:r>
                <a:rPr lang="en-US" dirty="0" smtClean="0"/>
                <a:t> – </a:t>
              </a:r>
              <a:r>
                <a:rPr lang="ru-RU" dirty="0" smtClean="0"/>
                <a:t>для всех + а</a:t>
              </a:r>
              <a:r>
                <a:rPr lang="en-US" dirty="0" err="1" smtClean="0"/>
                <a:t>uto</a:t>
              </a:r>
              <a:r>
                <a:rPr lang="en-US" dirty="0" smtClean="0"/>
                <a:t> (mobile) (</a:t>
              </a:r>
              <a:r>
                <a:rPr lang="ru-RU" dirty="0" err="1" smtClean="0"/>
                <a:t>англ</a:t>
              </a:r>
              <a:r>
                <a:rPr lang="ru-RU" dirty="0" smtClean="0"/>
                <a:t>) – автомобиль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→</m:t>
                  </m:r>
                  <m:r>
                    <a:rPr lang="ru-RU" b="0" i="1" smtClean="0">
                      <a:latin typeface="Cambria Math"/>
                      <a:ea typeface="Cambria Math"/>
                    </a:rPr>
                    <m:t>авто для всех</m:t>
                  </m:r>
                </m:oMath>
              </a14:m>
              <a:r>
                <a:rPr lang="ru-RU" dirty="0" smtClean="0"/>
                <a:t> </a:t>
              </a:r>
              <a:endParaRPr lang="ru-RU" dirty="0"/>
            </a:p>
          </dgm:t>
        </dgm:pt>
      </mc:Choice>
      <mc:Fallback xmlns="">
        <dgm:pt modelId="{88DABE2D-DAEB-4710-ACF6-66319DEB0521}">
          <dgm:prSet phldrT="[Текст]"/>
          <dgm:spPr/>
          <dgm:t>
            <a:bodyPr/>
            <a:lstStyle/>
            <a:p>
              <a:r>
                <a:rPr lang="ru-RU" dirty="0" smtClean="0"/>
                <a:t>Автобус – многоместный автомобиль для перевозки пассажиров: </a:t>
              </a:r>
              <a:r>
                <a:rPr lang="en-US" dirty="0" err="1" smtClean="0"/>
                <a:t>omn</a:t>
              </a:r>
              <a:r>
                <a:rPr lang="en-US" dirty="0" smtClean="0"/>
                <a:t>(</a:t>
              </a:r>
              <a:r>
                <a:rPr lang="en-US" dirty="0" err="1" smtClean="0"/>
                <a:t>ibus</a:t>
              </a:r>
              <a:r>
                <a:rPr lang="en-US" dirty="0" smtClean="0"/>
                <a:t>)</a:t>
              </a:r>
              <a:r>
                <a:rPr lang="ru-RU" dirty="0" smtClean="0"/>
                <a:t> (лат)</a:t>
              </a:r>
              <a:r>
                <a:rPr lang="en-US" dirty="0" smtClean="0"/>
                <a:t> – </a:t>
              </a:r>
              <a:r>
                <a:rPr lang="ru-RU" dirty="0" smtClean="0"/>
                <a:t>для всех + а</a:t>
              </a:r>
              <a:r>
                <a:rPr lang="en-US" dirty="0" err="1" smtClean="0"/>
                <a:t>uto</a:t>
              </a:r>
              <a:r>
                <a:rPr lang="en-US" dirty="0" smtClean="0"/>
                <a:t> (mobile) (</a:t>
              </a:r>
              <a:r>
                <a:rPr lang="ru-RU" dirty="0" err="1" smtClean="0"/>
                <a:t>англ</a:t>
              </a:r>
              <a:r>
                <a:rPr lang="ru-RU" dirty="0" smtClean="0"/>
                <a:t>) – автомобиль </a:t>
              </a:r>
              <a:r>
                <a:rPr lang="ru-RU" i="0" smtClean="0">
                  <a:latin typeface="Cambria Math"/>
                  <a:ea typeface="Cambria Math"/>
                </a:rPr>
                <a:t>→</a:t>
              </a:r>
              <a:r>
                <a:rPr lang="ru-RU" b="0" i="0" smtClean="0">
                  <a:latin typeface="Cambria Math"/>
                  <a:ea typeface="Cambria Math"/>
                </a:rPr>
                <a:t>авто для всех</a:t>
              </a:r>
              <a:r>
                <a:rPr lang="ru-RU" dirty="0" smtClean="0"/>
                <a:t> </a:t>
              </a:r>
              <a:endParaRPr lang="ru-RU" dirty="0"/>
            </a:p>
          </dgm:t>
        </dgm:pt>
      </mc:Fallback>
    </mc:AlternateConten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Троллейбус – многоместная пассажирская машина с электрической тягой:  </a:t>
          </a:r>
          <a:r>
            <a:rPr lang="en-US" dirty="0" err="1" smtClean="0"/>
            <a:t>omn</a:t>
          </a:r>
          <a:r>
            <a:rPr lang="en-US" dirty="0" smtClean="0"/>
            <a:t>(</a:t>
          </a:r>
          <a:r>
            <a:rPr lang="en-US" dirty="0" err="1" smtClean="0"/>
            <a:t>ibus</a:t>
          </a:r>
          <a:r>
            <a:rPr lang="en-US" dirty="0" smtClean="0"/>
            <a:t>)</a:t>
          </a:r>
          <a:r>
            <a:rPr lang="ru-RU" dirty="0" smtClean="0"/>
            <a:t> (лат)</a:t>
          </a:r>
          <a:r>
            <a:rPr lang="en-US" dirty="0" smtClean="0"/>
            <a:t> – </a:t>
          </a:r>
          <a:r>
            <a:rPr lang="ru-RU" dirty="0" smtClean="0"/>
            <a:t>для всех + </a:t>
          </a:r>
          <a:r>
            <a:rPr lang="en-US" dirty="0" smtClean="0"/>
            <a:t>trolley (</a:t>
          </a:r>
          <a:r>
            <a:rPr lang="ru-RU" dirty="0" err="1" smtClean="0"/>
            <a:t>англ</a:t>
          </a:r>
          <a:r>
            <a:rPr lang="en-US" dirty="0" smtClean="0"/>
            <a:t>) – </a:t>
          </a:r>
          <a:r>
            <a:rPr lang="ru-RU" dirty="0" smtClean="0"/>
            <a:t>контактный ролик. </a:t>
          </a:r>
          <a:endParaRPr lang="en-US" dirty="0" smtClean="0"/>
        </a:p>
        <a:p>
          <a:r>
            <a:rPr lang="en-US" dirty="0" smtClean="0"/>
            <a:t>Bus –</a:t>
          </a:r>
          <a:r>
            <a:rPr lang="ru-RU" dirty="0" smtClean="0"/>
            <a:t> из окончания в отдельную смысловую часть 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Дельтаплан - летательный аппарат с треугольной несущей поверхностью предназначенный для планирующего полета</a:t>
          </a:r>
          <a:endParaRPr lang="en-US" dirty="0" smtClean="0"/>
        </a:p>
        <a:p>
          <a:r>
            <a:rPr lang="en-US" dirty="0" smtClean="0"/>
            <a:t>Delta </a:t>
          </a:r>
          <a:r>
            <a:rPr lang="ru-RU" dirty="0" smtClean="0"/>
            <a:t>(название четвертой буквы греческого алфавита</a:t>
          </a:r>
          <a:r>
            <a:rPr lang="en-US" dirty="0" smtClean="0"/>
            <a:t> – </a:t>
          </a:r>
          <a:r>
            <a:rPr lang="ru-RU" dirty="0" smtClean="0"/>
            <a:t>метафора, основанная на форме) +</a:t>
          </a:r>
          <a:r>
            <a:rPr lang="en-US" dirty="0" smtClean="0"/>
            <a:t>planer </a:t>
          </a:r>
          <a:r>
            <a:rPr lang="ru-RU" dirty="0" smtClean="0"/>
            <a:t>(парить) </a:t>
          </a:r>
        </a:p>
        <a:p>
          <a:r>
            <a:rPr lang="en-US" dirty="0" smtClean="0"/>
            <a:t> 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phldr="1"/>
      <dgm:spPr/>
      <dgm:t>
        <a:bodyPr/>
        <a:lstStyle/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B72ABA6E-C909-49CF-AA5F-859879D9A2C9}" type="presOf" srcId="{11A8168C-947E-40BC-B62B-4E745C8190A9}" destId="{D9C46A1F-AEA0-4FBB-9698-6342DBE73277}" srcOrd="0" destOrd="0" presId="urn:microsoft.com/office/officeart/2005/8/layout/default"/>
    <dgm:cxn modelId="{35FBB6A5-D189-4458-8D71-4AF6CA7B3111}" type="presOf" srcId="{3C297C07-3013-4EC8-8980-8A70595586D8}" destId="{A6424E0E-E837-4A9C-AA41-AE026FA17704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B9CBA4B6-FE1B-43FA-80BA-3CB44C72048D}" type="presOf" srcId="{7670D10F-9632-4633-A706-8F76E1B895ED}" destId="{E678F170-A34B-4AFB-B58A-7B4884C55ADD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C4D5D0AB-9FBA-453C-8789-550D781880C0}" type="presOf" srcId="{88DABE2D-DAEB-4710-ACF6-66319DEB0521}" destId="{DF26F203-3612-4D68-80A1-A8963197A2CA}" srcOrd="0" destOrd="0" presId="urn:microsoft.com/office/officeart/2005/8/layout/default"/>
    <dgm:cxn modelId="{020AE5B9-7CEC-4569-9526-5DA867B2F3AF}" type="presOf" srcId="{5868930C-4AD4-4658-9A01-7E0C440E0762}" destId="{DD1DBEB3-060B-451F-8B97-F2A8B528BD90}" srcOrd="0" destOrd="0" presId="urn:microsoft.com/office/officeart/2005/8/layout/default"/>
    <dgm:cxn modelId="{A0F544D0-9449-4120-934D-678D3F318C52}" type="presParOf" srcId="{A6424E0E-E837-4A9C-AA41-AE026FA17704}" destId="{DF26F203-3612-4D68-80A1-A8963197A2CA}" srcOrd="0" destOrd="0" presId="urn:microsoft.com/office/officeart/2005/8/layout/default"/>
    <dgm:cxn modelId="{3C2DEE6C-6CD3-4ABD-BF60-F3BA9E6E8C49}" type="presParOf" srcId="{A6424E0E-E837-4A9C-AA41-AE026FA17704}" destId="{1BB70626-BA6F-499B-A68E-FE4465FC278D}" srcOrd="1" destOrd="0" presId="urn:microsoft.com/office/officeart/2005/8/layout/default"/>
    <dgm:cxn modelId="{947EF7F4-F58F-415C-A762-62740A57AA69}" type="presParOf" srcId="{A6424E0E-E837-4A9C-AA41-AE026FA17704}" destId="{D9C46A1F-AEA0-4FBB-9698-6342DBE73277}" srcOrd="2" destOrd="0" presId="urn:microsoft.com/office/officeart/2005/8/layout/default"/>
    <dgm:cxn modelId="{A0B6B86B-9D4B-483F-8B4D-F02C69AF80E3}" type="presParOf" srcId="{A6424E0E-E837-4A9C-AA41-AE026FA17704}" destId="{3ABB8439-065C-4A5C-B2F4-607D51ECF4C0}" srcOrd="3" destOrd="0" presId="urn:microsoft.com/office/officeart/2005/8/layout/default"/>
    <dgm:cxn modelId="{BBF284F1-6428-4A57-86A8-BC06E6BA51E5}" type="presParOf" srcId="{A6424E0E-E837-4A9C-AA41-AE026FA17704}" destId="{E678F170-A34B-4AFB-B58A-7B4884C55ADD}" srcOrd="4" destOrd="0" presId="urn:microsoft.com/office/officeart/2005/8/layout/default"/>
    <dgm:cxn modelId="{C00A4B27-DBD5-4974-BD9F-E089041917F8}" type="presParOf" srcId="{A6424E0E-E837-4A9C-AA41-AE026FA17704}" destId="{53459950-663F-48AD-A8C7-7F59B4B0B897}" srcOrd="5" destOrd="0" presId="urn:microsoft.com/office/officeart/2005/8/layout/default"/>
    <dgm:cxn modelId="{C3357196-3B1B-49BA-8CF7-4BCB0952A755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4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88DABE2D-DAEB-4710-ACF6-66319DEB0521}">
          <dgm:prSet phldrT="[Текст]"/>
          <dgm:spPr/>
          <dgm:t>
            <a:bodyPr/>
            <a:lstStyle/>
            <a:p>
              <a:r>
                <a:rPr lang="ru-RU" dirty="0" smtClean="0"/>
                <a:t>Акробат – цирковой или спортивный гимнаст.</a:t>
              </a:r>
            </a:p>
            <a:p>
              <a:r>
                <a:rPr lang="ru-RU" dirty="0" smtClean="0"/>
                <a:t>«высокий, верхний»+ «хожу, шагаю»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→</m:t>
                  </m:r>
                  <m:r>
                    <a:rPr lang="ru-RU" b="0" i="1" smtClean="0">
                      <a:latin typeface="Cambria Math"/>
                      <a:ea typeface="Cambria Math"/>
                    </a:rPr>
                    <m:t>«идущий высоко»</m:t>
                  </m:r>
                </m:oMath>
              </a14:m>
              <a:r>
                <a:rPr lang="ru-RU" b="0" dirty="0" smtClean="0">
                  <a:ea typeface="Cambria Math"/>
                </a:rPr>
                <a:t> (греч)</a:t>
              </a:r>
            </a:p>
            <a:p>
              <a:r>
                <a:rPr lang="ru-RU" b="0" dirty="0" smtClean="0">
                  <a:ea typeface="Cambria Math"/>
                </a:rPr>
                <a:t>Ср: Акрополь – «</a:t>
              </a:r>
              <a:r>
                <a:rPr lang="ru-RU" b="0" dirty="0" err="1" smtClean="0">
                  <a:ea typeface="Cambria Math"/>
                </a:rPr>
                <a:t>высокий,верхний</a:t>
              </a:r>
              <a:r>
                <a:rPr lang="ru-RU" b="0" dirty="0" smtClean="0">
                  <a:ea typeface="Cambria Math"/>
                </a:rPr>
                <a:t>» + «город»</a:t>
              </a:r>
            </a:p>
            <a:p>
              <a:endParaRPr lang="ru-RU" b="0" dirty="0" smtClean="0">
                <a:ea typeface="Cambria Math"/>
              </a:endParaRPr>
            </a:p>
            <a:p>
              <a:r>
                <a:rPr lang="ru-RU" dirty="0" smtClean="0"/>
                <a:t> </a:t>
              </a:r>
              <a:endParaRPr lang="ru-RU" dirty="0"/>
            </a:p>
          </dgm:t>
        </dgm:pt>
      </mc:Choice>
      <mc:Fallback xmlns="">
        <dgm:pt modelId="{88DABE2D-DAEB-4710-ACF6-66319DEB0521}">
          <dgm:prSet phldrT="[Текст]"/>
          <dgm:spPr/>
          <dgm:t>
            <a:bodyPr/>
            <a:lstStyle/>
            <a:p>
              <a:r>
                <a:rPr lang="ru-RU" dirty="0" smtClean="0"/>
                <a:t>Акробат – цирковой или спортивный гимнаст.</a:t>
              </a:r>
            </a:p>
            <a:p>
              <a:r>
                <a:rPr lang="ru-RU" dirty="0" smtClean="0"/>
                <a:t>«высокий, верхний»+ «хожу, шагаю» </a:t>
              </a:r>
              <a:r>
                <a:rPr lang="ru-RU" i="0" smtClean="0">
                  <a:latin typeface="Cambria Math"/>
                  <a:ea typeface="Cambria Math"/>
                </a:rPr>
                <a:t>→</a:t>
              </a:r>
              <a:r>
                <a:rPr lang="ru-RU" b="0" i="0" smtClean="0">
                  <a:latin typeface="Cambria Math"/>
                  <a:ea typeface="Cambria Math"/>
                </a:rPr>
                <a:t>«идущий высоко»</a:t>
              </a:r>
              <a:r>
                <a:rPr lang="ru-RU" b="0" dirty="0" smtClean="0">
                  <a:ea typeface="Cambria Math"/>
                </a:rPr>
                <a:t> (греч)</a:t>
              </a:r>
            </a:p>
            <a:p>
              <a:r>
                <a:rPr lang="ru-RU" b="0" dirty="0" smtClean="0">
                  <a:ea typeface="Cambria Math"/>
                </a:rPr>
                <a:t>Ср: Акрополь – «</a:t>
              </a:r>
              <a:r>
                <a:rPr lang="ru-RU" b="0" dirty="0" err="1" smtClean="0">
                  <a:ea typeface="Cambria Math"/>
                </a:rPr>
                <a:t>высокий,верхний</a:t>
              </a:r>
              <a:r>
                <a:rPr lang="ru-RU" b="0" dirty="0" smtClean="0">
                  <a:ea typeface="Cambria Math"/>
                </a:rPr>
                <a:t>» + «город»</a:t>
              </a:r>
            </a:p>
            <a:p>
              <a:endParaRPr lang="ru-RU" b="0" dirty="0" smtClean="0">
                <a:ea typeface="Cambria Math"/>
              </a:endParaRPr>
            </a:p>
            <a:p>
              <a:r>
                <a:rPr lang="ru-RU" dirty="0" smtClean="0"/>
                <a:t> </a:t>
              </a:r>
              <a:endParaRPr lang="ru-RU" dirty="0"/>
            </a:p>
          </dgm:t>
        </dgm:pt>
      </mc:Fallback>
    </mc:AlternateConten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 phldr="1"/>
      <dgm:spPr/>
      <dgm:t>
        <a:bodyPr/>
        <a:lstStyle/>
        <a:p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 phldr="1"/>
      <dgm:spPr/>
      <dgm:t>
        <a:bodyPr/>
        <a:lstStyle/>
        <a:p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phldr="1"/>
      <dgm:spPr/>
      <dgm:t>
        <a:bodyPr/>
        <a:lstStyle/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6AC98C39-F500-44E9-86F1-B63248D85CA3}" type="presOf" srcId="{3C297C07-3013-4EC8-8980-8A70595586D8}" destId="{A6424E0E-E837-4A9C-AA41-AE026FA17704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FFB707E9-33F9-45D4-9601-5E010EAA730D}" type="presOf" srcId="{5868930C-4AD4-4658-9A01-7E0C440E0762}" destId="{DD1DBEB3-060B-451F-8B97-F2A8B528BD90}" srcOrd="0" destOrd="0" presId="urn:microsoft.com/office/officeart/2005/8/layout/default"/>
    <dgm:cxn modelId="{540C2202-1D85-4A51-B64B-95DB5489AC52}" type="presOf" srcId="{7670D10F-9632-4633-A706-8F76E1B895ED}" destId="{E678F170-A34B-4AFB-B58A-7B4884C55ADD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118E555C-F82A-4405-8F4E-9DD0BA848C29}" type="presOf" srcId="{11A8168C-947E-40BC-B62B-4E745C8190A9}" destId="{D9C46A1F-AEA0-4FBB-9698-6342DBE73277}" srcOrd="0" destOrd="0" presId="urn:microsoft.com/office/officeart/2005/8/layout/default"/>
    <dgm:cxn modelId="{7B56F8A6-A7F3-47FD-BB79-9AD54333DDEF}" type="presOf" srcId="{88DABE2D-DAEB-4710-ACF6-66319DEB0521}" destId="{DF26F203-3612-4D68-80A1-A8963197A2CA}" srcOrd="0" destOrd="0" presId="urn:microsoft.com/office/officeart/2005/8/layout/default"/>
    <dgm:cxn modelId="{EFFA7804-58EF-42CA-BB56-895A81CBEFE8}" type="presParOf" srcId="{A6424E0E-E837-4A9C-AA41-AE026FA17704}" destId="{DF26F203-3612-4D68-80A1-A8963197A2CA}" srcOrd="0" destOrd="0" presId="urn:microsoft.com/office/officeart/2005/8/layout/default"/>
    <dgm:cxn modelId="{8D45DF40-168F-4E5F-AAE0-B3F0D00DEE8E}" type="presParOf" srcId="{A6424E0E-E837-4A9C-AA41-AE026FA17704}" destId="{1BB70626-BA6F-499B-A68E-FE4465FC278D}" srcOrd="1" destOrd="0" presId="urn:microsoft.com/office/officeart/2005/8/layout/default"/>
    <dgm:cxn modelId="{38545EAB-AE00-4BA6-8340-84A7CA688897}" type="presParOf" srcId="{A6424E0E-E837-4A9C-AA41-AE026FA17704}" destId="{D9C46A1F-AEA0-4FBB-9698-6342DBE73277}" srcOrd="2" destOrd="0" presId="urn:microsoft.com/office/officeart/2005/8/layout/default"/>
    <dgm:cxn modelId="{B54102E4-D125-4239-AF1B-649D19772F18}" type="presParOf" srcId="{A6424E0E-E837-4A9C-AA41-AE026FA17704}" destId="{3ABB8439-065C-4A5C-B2F4-607D51ECF4C0}" srcOrd="3" destOrd="0" presId="urn:microsoft.com/office/officeart/2005/8/layout/default"/>
    <dgm:cxn modelId="{6B338C3C-CCCE-45BB-BAF1-9680147D6B49}" type="presParOf" srcId="{A6424E0E-E837-4A9C-AA41-AE026FA17704}" destId="{E678F170-A34B-4AFB-B58A-7B4884C55ADD}" srcOrd="4" destOrd="0" presId="urn:microsoft.com/office/officeart/2005/8/layout/default"/>
    <dgm:cxn modelId="{0FB7D5D8-DB08-4DC8-B6A1-129F8DB098A8}" type="presParOf" srcId="{A6424E0E-E837-4A9C-AA41-AE026FA17704}" destId="{53459950-663F-48AD-A8C7-7F59B4B0B897}" srcOrd="5" destOrd="0" presId="urn:microsoft.com/office/officeart/2005/8/layout/default"/>
    <dgm:cxn modelId="{52A3E671-B1AC-46B7-A607-68065E2C4334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5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88DABE2D-DAEB-4710-ACF6-66319DEB0521}">
          <dgm:prSet phldrT="[Текст]"/>
          <dgm:spPr/>
          <dgm:t>
            <a:bodyPr/>
            <a:lstStyle/>
            <a:p>
              <a:r>
                <a:rPr lang="ru-RU" dirty="0" smtClean="0"/>
                <a:t>Акрополь – укрепленная часть </a:t>
              </a:r>
              <a:r>
                <a:rPr lang="ru-RU" dirty="0" err="1" smtClean="0"/>
                <a:t>др</a:t>
              </a:r>
              <a:r>
                <a:rPr lang="ru-RU" dirty="0" smtClean="0"/>
                <a:t>-греческого города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←</m:t>
                  </m:r>
                </m:oMath>
              </a14:m>
              <a:r>
                <a:rPr lang="ru-RU" dirty="0" smtClean="0"/>
                <a:t> город на вершине, верхний  город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←</m:t>
                  </m:r>
                </m:oMath>
              </a14:m>
              <a:r>
                <a:rPr lang="ru-RU" dirty="0" smtClean="0"/>
                <a:t> «верхний, высокий» + «город» (</a:t>
              </a:r>
              <a:r>
                <a:rPr lang="ru-RU" dirty="0" err="1" smtClean="0"/>
                <a:t>др</a:t>
              </a:r>
              <a:r>
                <a:rPr lang="ru-RU" dirty="0" smtClean="0"/>
                <a:t>-греч)</a:t>
              </a:r>
            </a:p>
            <a:p>
              <a:r>
                <a:rPr lang="ru-RU" dirty="0" smtClean="0"/>
                <a:t>Акробат – «верхний» +  «хожу»</a:t>
              </a:r>
              <a:endParaRPr lang="ru-RU" dirty="0"/>
            </a:p>
          </dgm:t>
        </dgm:pt>
      </mc:Choice>
      <mc:Fallback xmlns="">
        <dgm:pt modelId="{88DABE2D-DAEB-4710-ACF6-66319DEB0521}">
          <dgm:prSet phldrT="[Текст]"/>
          <dgm:spPr/>
          <dgm:t>
            <a:bodyPr/>
            <a:lstStyle/>
            <a:p>
              <a:r>
                <a:rPr lang="ru-RU" dirty="0" smtClean="0"/>
                <a:t>Акрополь – укрепленная часть </a:t>
              </a:r>
              <a:r>
                <a:rPr lang="ru-RU" dirty="0" err="1" smtClean="0"/>
                <a:t>др</a:t>
              </a:r>
              <a:r>
                <a:rPr lang="ru-RU" dirty="0" smtClean="0"/>
                <a:t>-греческого города </a:t>
              </a:r>
              <a:r>
                <a:rPr lang="ru-RU" i="0" smtClean="0">
                  <a:latin typeface="Cambria Math"/>
                  <a:ea typeface="Cambria Math"/>
                </a:rPr>
                <a:t>←</a:t>
              </a:r>
              <a:r>
                <a:rPr lang="ru-RU" dirty="0" smtClean="0"/>
                <a:t> город на вершине, верхний  город </a:t>
              </a:r>
              <a:r>
                <a:rPr lang="ru-RU" i="0" smtClean="0">
                  <a:latin typeface="Cambria Math"/>
                  <a:ea typeface="Cambria Math"/>
                </a:rPr>
                <a:t>←</a:t>
              </a:r>
              <a:r>
                <a:rPr lang="ru-RU" dirty="0" smtClean="0"/>
                <a:t> «верхний, высокий» + «город» (</a:t>
              </a:r>
              <a:r>
                <a:rPr lang="ru-RU" dirty="0" err="1" smtClean="0"/>
                <a:t>др</a:t>
              </a:r>
              <a:r>
                <a:rPr lang="ru-RU" dirty="0" smtClean="0"/>
                <a:t>-греч)</a:t>
              </a:r>
            </a:p>
            <a:p>
              <a:r>
                <a:rPr lang="ru-RU" dirty="0" smtClean="0"/>
                <a:t>Акробат – «верхний» +  «хожу»</a:t>
              </a:r>
              <a:endParaRPr lang="ru-RU" dirty="0"/>
            </a:p>
          </dgm:t>
        </dgm:pt>
      </mc:Fallback>
    </mc:AlternateConten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Амфора – старинный, суживающийся  книзу узкогорлый сосуд с двумя ручками для хранения вина, масла.</a:t>
          </a:r>
        </a:p>
        <a:p>
          <a:r>
            <a:rPr lang="ru-RU" dirty="0" smtClean="0"/>
            <a:t>- « с двух сторон»+ «несу» (</a:t>
          </a:r>
          <a:r>
            <a:rPr lang="ru-RU" dirty="0" err="1" smtClean="0"/>
            <a:t>др</a:t>
          </a:r>
          <a:r>
            <a:rPr lang="ru-RU" dirty="0" smtClean="0"/>
            <a:t>-греч)</a:t>
          </a:r>
        </a:p>
        <a:p>
          <a:r>
            <a:rPr lang="ru-RU" dirty="0" smtClean="0"/>
            <a:t>Ампула – маленькая амфора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7670D10F-9632-4633-A706-8F76E1B895ED}">
          <dgm:prSet phldrT="[Текст]"/>
          <dgm:spPr/>
          <dgm:t>
            <a:bodyPr/>
            <a:lstStyle/>
            <a:p>
              <a:r>
                <a:rPr lang="ru-RU" dirty="0" smtClean="0"/>
                <a:t>Пантеон – храм, посвященный всем богам – пан (весь, всякий) + </a:t>
              </a:r>
              <a:r>
                <a:rPr lang="ru-RU" dirty="0" err="1" smtClean="0"/>
                <a:t>теос</a:t>
              </a:r>
              <a:r>
                <a:rPr lang="ru-RU" dirty="0" smtClean="0"/>
                <a:t> (Бог) (</a:t>
              </a:r>
              <a:r>
                <a:rPr lang="ru-RU" dirty="0" err="1" smtClean="0"/>
                <a:t>др</a:t>
              </a:r>
              <a:r>
                <a:rPr lang="ru-RU" dirty="0" smtClean="0"/>
                <a:t>-греч)</a:t>
              </a:r>
            </a:p>
            <a:p>
              <a:r>
                <a:rPr lang="ru-RU" dirty="0" smtClean="0"/>
                <a:t>Атеист – отвергающий богов (безбожник)</a:t>
              </a:r>
            </a:p>
            <a:p>
              <a:r>
                <a:rPr lang="ru-RU" dirty="0" smtClean="0"/>
                <a:t>Апофеоз – </a:t>
              </a:r>
              <a:r>
                <a:rPr lang="ru-RU" dirty="0" err="1" smtClean="0"/>
                <a:t>апо</a:t>
              </a:r>
              <a:r>
                <a:rPr lang="ru-RU" dirty="0" smtClean="0"/>
                <a:t> (превращение) + </a:t>
              </a:r>
              <a:r>
                <a:rPr lang="ru-RU" dirty="0" err="1" smtClean="0"/>
                <a:t>теос</a:t>
              </a:r>
              <a:r>
                <a:rPr lang="ru-RU" dirty="0" smtClean="0"/>
                <a:t> (Бог) – обожествление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→</m:t>
                  </m:r>
                  <m:r>
                    <a:rPr lang="ru-RU" b="0" i="1" smtClean="0">
                      <a:latin typeface="Cambria Math"/>
                      <a:ea typeface="Cambria Math"/>
                    </a:rPr>
                    <m:t>прославление</m:t>
                  </m:r>
                </m:oMath>
              </a14:m>
              <a:endParaRPr lang="ru-RU" dirty="0" smtClean="0"/>
            </a:p>
            <a:p>
              <a:endParaRPr lang="ru-RU" dirty="0"/>
            </a:p>
          </dgm:t>
        </dgm:pt>
      </mc:Choice>
      <mc:Fallback xmlns="">
        <dgm:pt modelId="{7670D10F-9632-4633-A706-8F76E1B895ED}">
          <dgm:prSet phldrT="[Текст]"/>
          <dgm:spPr/>
          <dgm:t>
            <a:bodyPr/>
            <a:lstStyle/>
            <a:p>
              <a:r>
                <a:rPr lang="ru-RU" dirty="0" smtClean="0"/>
                <a:t>Пантеон – храм, посвященный всем богам – пан (весь, всякий) + </a:t>
              </a:r>
              <a:r>
                <a:rPr lang="ru-RU" dirty="0" err="1" smtClean="0"/>
                <a:t>теос</a:t>
              </a:r>
              <a:r>
                <a:rPr lang="ru-RU" dirty="0" smtClean="0"/>
                <a:t> (Бог) (</a:t>
              </a:r>
              <a:r>
                <a:rPr lang="ru-RU" dirty="0" err="1" smtClean="0"/>
                <a:t>др</a:t>
              </a:r>
              <a:r>
                <a:rPr lang="ru-RU" dirty="0" smtClean="0"/>
                <a:t>-греч)</a:t>
              </a:r>
            </a:p>
            <a:p>
              <a:r>
                <a:rPr lang="ru-RU" dirty="0" smtClean="0"/>
                <a:t>Атеист – отвергающий богов (безбожник)</a:t>
              </a:r>
            </a:p>
            <a:p>
              <a:r>
                <a:rPr lang="ru-RU" dirty="0" smtClean="0"/>
                <a:t>Апофеоз – </a:t>
              </a:r>
              <a:r>
                <a:rPr lang="ru-RU" dirty="0" err="1" smtClean="0"/>
                <a:t>апо</a:t>
              </a:r>
              <a:r>
                <a:rPr lang="ru-RU" dirty="0" smtClean="0"/>
                <a:t> (превращение) + </a:t>
              </a:r>
              <a:r>
                <a:rPr lang="ru-RU" dirty="0" err="1" smtClean="0"/>
                <a:t>теос</a:t>
              </a:r>
              <a:r>
                <a:rPr lang="ru-RU" dirty="0" smtClean="0"/>
                <a:t> (Бог) – обожествление </a:t>
              </a:r>
              <a:r>
                <a:rPr lang="ru-RU" i="0" smtClean="0">
                  <a:latin typeface="Cambria Math"/>
                  <a:ea typeface="Cambria Math"/>
                </a:rPr>
                <a:t>→</a:t>
              </a:r>
              <a:r>
                <a:rPr lang="ru-RU" b="0" i="0" smtClean="0">
                  <a:latin typeface="Cambria Math"/>
                  <a:ea typeface="Cambria Math"/>
                </a:rPr>
                <a:t>прославление</a:t>
              </a:r>
              <a:endParaRPr lang="ru-RU" dirty="0" smtClean="0"/>
            </a:p>
            <a:p>
              <a:endParaRPr lang="ru-RU" dirty="0"/>
            </a:p>
          </dgm:t>
        </dgm:pt>
      </mc:Fallback>
    </mc:AlternateConten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Вулкан – гора с кратером на вершине, через  который происходит извержение расплавленной лавы</a:t>
          </a:r>
        </a:p>
        <a:p>
          <a:r>
            <a:rPr lang="ru-RU" dirty="0" smtClean="0"/>
            <a:t>Вулкан – древнеримский бог огня и кузнечного дела. Считалось, что, когда он работал, из горы вылетали пар, пепел и огненная масса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9842BA5C-EAF2-48EA-BBF9-6B0065B6EC18}" type="presOf" srcId="{7670D10F-9632-4633-A706-8F76E1B895ED}" destId="{E678F170-A34B-4AFB-B58A-7B4884C55ADD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3572AC2B-0211-419B-B4E9-51C6CCC445FD}" type="presOf" srcId="{11A8168C-947E-40BC-B62B-4E745C8190A9}" destId="{D9C46A1F-AEA0-4FBB-9698-6342DBE73277}" srcOrd="0" destOrd="0" presId="urn:microsoft.com/office/officeart/2005/8/layout/default"/>
    <dgm:cxn modelId="{78B5E6D5-7496-4738-9A43-972ED43C6A92}" type="presOf" srcId="{3C297C07-3013-4EC8-8980-8A70595586D8}" destId="{A6424E0E-E837-4A9C-AA41-AE026FA17704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0A3718A0-483E-43FB-BAD0-D02F6ED3F376}" type="presOf" srcId="{88DABE2D-DAEB-4710-ACF6-66319DEB0521}" destId="{DF26F203-3612-4D68-80A1-A8963197A2CA}" srcOrd="0" destOrd="0" presId="urn:microsoft.com/office/officeart/2005/8/layout/default"/>
    <dgm:cxn modelId="{014EF8BF-AE82-4691-9A93-59CD98F73590}" type="presOf" srcId="{5868930C-4AD4-4658-9A01-7E0C440E0762}" destId="{DD1DBEB3-060B-451F-8B97-F2A8B528BD90}" srcOrd="0" destOrd="0" presId="urn:microsoft.com/office/officeart/2005/8/layout/default"/>
    <dgm:cxn modelId="{25322653-2167-4873-ABC8-AE048147B250}" type="presParOf" srcId="{A6424E0E-E837-4A9C-AA41-AE026FA17704}" destId="{DF26F203-3612-4D68-80A1-A8963197A2CA}" srcOrd="0" destOrd="0" presId="urn:microsoft.com/office/officeart/2005/8/layout/default"/>
    <dgm:cxn modelId="{366E69FB-0EF2-49EC-B10E-6921E23AA1E9}" type="presParOf" srcId="{A6424E0E-E837-4A9C-AA41-AE026FA17704}" destId="{1BB70626-BA6F-499B-A68E-FE4465FC278D}" srcOrd="1" destOrd="0" presId="urn:microsoft.com/office/officeart/2005/8/layout/default"/>
    <dgm:cxn modelId="{3C06624B-5A94-43C3-B8E7-AE678CF231C6}" type="presParOf" srcId="{A6424E0E-E837-4A9C-AA41-AE026FA17704}" destId="{D9C46A1F-AEA0-4FBB-9698-6342DBE73277}" srcOrd="2" destOrd="0" presId="urn:microsoft.com/office/officeart/2005/8/layout/default"/>
    <dgm:cxn modelId="{3A5D92C9-AEF7-4722-BBB1-715E7E778EC9}" type="presParOf" srcId="{A6424E0E-E837-4A9C-AA41-AE026FA17704}" destId="{3ABB8439-065C-4A5C-B2F4-607D51ECF4C0}" srcOrd="3" destOrd="0" presId="urn:microsoft.com/office/officeart/2005/8/layout/default"/>
    <dgm:cxn modelId="{77AEBD3A-0F6E-45BA-835F-C7649E63FAFC}" type="presParOf" srcId="{A6424E0E-E837-4A9C-AA41-AE026FA17704}" destId="{E678F170-A34B-4AFB-B58A-7B4884C55ADD}" srcOrd="4" destOrd="0" presId="urn:microsoft.com/office/officeart/2005/8/layout/default"/>
    <dgm:cxn modelId="{195C44BB-57A4-4C9D-BD4F-77CF04DE6269}" type="presParOf" srcId="{A6424E0E-E837-4A9C-AA41-AE026FA17704}" destId="{53459950-663F-48AD-A8C7-7F59B4B0B897}" srcOrd="5" destOrd="0" presId="urn:microsoft.com/office/officeart/2005/8/layout/default"/>
    <dgm:cxn modelId="{23F632B7-1157-4E91-B52E-0AA6BDFBD561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6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Лаконизм – краткость и четкость в изложении мысли</a:t>
          </a:r>
        </a:p>
        <a:p>
          <a:r>
            <a:rPr lang="ru-RU" dirty="0" smtClean="0">
              <a:latin typeface="Cambria Math"/>
              <a:ea typeface="Cambria Math"/>
            </a:rPr>
            <a:t>&lt; </a:t>
          </a:r>
          <a:r>
            <a:rPr lang="ru-RU" dirty="0" err="1" smtClean="0">
              <a:latin typeface="Cambria Math"/>
              <a:ea typeface="Cambria Math"/>
            </a:rPr>
            <a:t>Лакония</a:t>
          </a:r>
          <a:r>
            <a:rPr lang="ru-RU" dirty="0" smtClean="0">
              <a:latin typeface="Cambria Math"/>
              <a:ea typeface="Cambria Math"/>
            </a:rPr>
            <a:t>, </a:t>
          </a:r>
          <a:r>
            <a:rPr lang="ru-RU" dirty="0" err="1" smtClean="0">
              <a:latin typeface="Cambria Math"/>
              <a:ea typeface="Cambria Math"/>
            </a:rPr>
            <a:t>Лаконское</a:t>
          </a:r>
          <a:r>
            <a:rPr lang="ru-RU" dirty="0" smtClean="0">
              <a:latin typeface="Cambria Math"/>
              <a:ea typeface="Cambria Math"/>
            </a:rPr>
            <a:t> государство (греч) </a:t>
          </a:r>
        </a:p>
        <a:p>
          <a:r>
            <a:rPr lang="ru-RU" dirty="0" smtClean="0">
              <a:latin typeface="Cambria Math"/>
              <a:ea typeface="Cambria Math"/>
            </a:rPr>
            <a:t>Это государство также называлось Спартой. Его жители, по легенде, отличались умением сжато излагать свои мысли, а также суровым нравом и аскетизмом</a:t>
          </a:r>
        </a:p>
        <a:p>
          <a:r>
            <a:rPr lang="ru-RU" dirty="0" smtClean="0"/>
            <a:t>Ср: спартанец – закаляющий себя в лишениях человек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Мавзолей – большое надгробное архитектурное сооружение 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фр</a:t>
          </a:r>
          <a:r>
            <a:rPr lang="ru-RU" dirty="0" smtClean="0">
              <a:latin typeface="Cambria Math"/>
              <a:ea typeface="Cambria Math"/>
            </a:rPr>
            <a:t> </a:t>
          </a:r>
          <a:r>
            <a:rPr lang="en-US" dirty="0" smtClean="0">
              <a:latin typeface="Cambria Math"/>
              <a:ea typeface="Cambria Math"/>
            </a:rPr>
            <a:t>XVIII</a:t>
          </a:r>
          <a:r>
            <a:rPr lang="ru-RU" dirty="0" smtClean="0">
              <a:latin typeface="Cambria Math"/>
              <a:ea typeface="Cambria Math"/>
            </a:rPr>
            <a:t> в&lt;греч – от имени </a:t>
          </a:r>
          <a:r>
            <a:rPr lang="ru-RU" dirty="0" err="1" smtClean="0">
              <a:latin typeface="Cambria Math"/>
              <a:ea typeface="Cambria Math"/>
            </a:rPr>
            <a:t>Мавсола</a:t>
          </a:r>
          <a:r>
            <a:rPr lang="ru-RU" dirty="0" smtClean="0">
              <a:latin typeface="Cambria Math"/>
              <a:ea typeface="Cambria Math"/>
            </a:rPr>
            <a:t>  - правителя </a:t>
          </a:r>
          <a:r>
            <a:rPr lang="ru-RU" dirty="0" err="1" smtClean="0">
              <a:latin typeface="Cambria Math"/>
              <a:ea typeface="Cambria Math"/>
            </a:rPr>
            <a:t>Карии</a:t>
          </a:r>
          <a:r>
            <a:rPr lang="ru-RU" dirty="0" smtClean="0">
              <a:latin typeface="Cambria Math"/>
              <a:ea typeface="Cambria Math"/>
            </a:rPr>
            <a:t> – область на юго-западе Малой Азии, на территории современной Турции.</a:t>
          </a:r>
        </a:p>
        <a:p>
          <a:r>
            <a:rPr lang="ru-RU" dirty="0" smtClean="0">
              <a:latin typeface="Cambria Math"/>
              <a:ea typeface="Cambria Math"/>
            </a:rPr>
            <a:t>Вдова </a:t>
          </a:r>
          <a:r>
            <a:rPr lang="ru-RU" dirty="0" err="1" smtClean="0">
              <a:latin typeface="Cambria Math"/>
              <a:ea typeface="Cambria Math"/>
            </a:rPr>
            <a:t>Мавсола</a:t>
          </a:r>
          <a:r>
            <a:rPr lang="ru-RU" dirty="0" smtClean="0">
              <a:latin typeface="Cambria Math"/>
              <a:ea typeface="Cambria Math"/>
            </a:rPr>
            <a:t> в память о муже воздвигла в древнем карийском городе </a:t>
          </a:r>
          <a:r>
            <a:rPr lang="ru-RU" dirty="0" err="1" smtClean="0">
              <a:latin typeface="Cambria Math"/>
              <a:ea typeface="Cambria Math"/>
            </a:rPr>
            <a:t>Галикарнасе</a:t>
          </a:r>
          <a:r>
            <a:rPr lang="ru-RU" dirty="0" smtClean="0">
              <a:latin typeface="Cambria Math"/>
              <a:ea typeface="Cambria Math"/>
            </a:rPr>
            <a:t> гробницу, ставшую впоследствии одним из семи чудес света. </a:t>
          </a:r>
        </a:p>
        <a:p>
          <a:r>
            <a:rPr lang="ru-RU" dirty="0" smtClean="0">
              <a:latin typeface="Cambria Math"/>
              <a:ea typeface="Cambria Math"/>
            </a:rPr>
            <a:t>Мавзолей – гробница </a:t>
          </a:r>
          <a:r>
            <a:rPr lang="ru-RU" dirty="0" err="1" smtClean="0">
              <a:latin typeface="Cambria Math"/>
              <a:ea typeface="Cambria Math"/>
            </a:rPr>
            <a:t>Мавсола</a:t>
          </a:r>
          <a:r>
            <a:rPr lang="ru-RU" dirty="0" smtClean="0">
              <a:latin typeface="Cambria Math"/>
              <a:ea typeface="Cambria Math"/>
            </a:rPr>
            <a:t>.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 phldr="1"/>
      <dgm:spPr/>
      <dgm:t>
        <a:bodyPr/>
        <a:lstStyle/>
        <a:p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phldr="1"/>
      <dgm:spPr/>
      <dgm:t>
        <a:bodyPr/>
        <a:lstStyle/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E7E1A0-492B-488D-9D60-B2B465B5D273}" type="presOf" srcId="{88DABE2D-DAEB-4710-ACF6-66319DEB0521}" destId="{DF26F203-3612-4D68-80A1-A8963197A2CA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0B595151-A3F7-4BF7-9BA3-8F95FCD95FB5}" type="presOf" srcId="{11A8168C-947E-40BC-B62B-4E745C8190A9}" destId="{D9C46A1F-AEA0-4FBB-9698-6342DBE73277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5C136BFF-5386-4D03-B14C-E71289720DFE}" type="presOf" srcId="{5868930C-4AD4-4658-9A01-7E0C440E0762}" destId="{DD1DBEB3-060B-451F-8B97-F2A8B528BD90}" srcOrd="0" destOrd="0" presId="urn:microsoft.com/office/officeart/2005/8/layout/default"/>
    <dgm:cxn modelId="{35DD5B0A-1AB8-46D7-8901-CEFE485741CC}" type="presOf" srcId="{3C297C07-3013-4EC8-8980-8A70595586D8}" destId="{A6424E0E-E837-4A9C-AA41-AE026FA17704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8D62606B-B0DB-4CA3-ABDD-2B0AC91ED909}" type="presOf" srcId="{7670D10F-9632-4633-A706-8F76E1B895ED}" destId="{E678F170-A34B-4AFB-B58A-7B4884C55ADD}" srcOrd="0" destOrd="0" presId="urn:microsoft.com/office/officeart/2005/8/layout/default"/>
    <dgm:cxn modelId="{5D6A2C7B-1B2A-4D81-A5D6-AEAB4CBF47A2}" type="presParOf" srcId="{A6424E0E-E837-4A9C-AA41-AE026FA17704}" destId="{DF26F203-3612-4D68-80A1-A8963197A2CA}" srcOrd="0" destOrd="0" presId="urn:microsoft.com/office/officeart/2005/8/layout/default"/>
    <dgm:cxn modelId="{5364D1B7-277E-4354-AE20-D45C704EBAE1}" type="presParOf" srcId="{A6424E0E-E837-4A9C-AA41-AE026FA17704}" destId="{1BB70626-BA6F-499B-A68E-FE4465FC278D}" srcOrd="1" destOrd="0" presId="urn:microsoft.com/office/officeart/2005/8/layout/default"/>
    <dgm:cxn modelId="{B4FF5A2F-6343-486E-B24D-AC57EF63F305}" type="presParOf" srcId="{A6424E0E-E837-4A9C-AA41-AE026FA17704}" destId="{D9C46A1F-AEA0-4FBB-9698-6342DBE73277}" srcOrd="2" destOrd="0" presId="urn:microsoft.com/office/officeart/2005/8/layout/default"/>
    <dgm:cxn modelId="{EDE508AC-EC6C-442A-A817-5A2F804818A5}" type="presParOf" srcId="{A6424E0E-E837-4A9C-AA41-AE026FA17704}" destId="{3ABB8439-065C-4A5C-B2F4-607D51ECF4C0}" srcOrd="3" destOrd="0" presId="urn:microsoft.com/office/officeart/2005/8/layout/default"/>
    <dgm:cxn modelId="{B3590F6F-E95F-458E-BF21-8E394102EEA5}" type="presParOf" srcId="{A6424E0E-E837-4A9C-AA41-AE026FA17704}" destId="{E678F170-A34B-4AFB-B58A-7B4884C55ADD}" srcOrd="4" destOrd="0" presId="urn:microsoft.com/office/officeart/2005/8/layout/default"/>
    <dgm:cxn modelId="{587264E8-67D0-4160-8B6A-818F770F4D04}" type="presParOf" srcId="{A6424E0E-E837-4A9C-AA41-AE026FA17704}" destId="{53459950-663F-48AD-A8C7-7F59B4B0B897}" srcOrd="5" destOrd="0" presId="urn:microsoft.com/office/officeart/2005/8/layout/default"/>
    <dgm:cxn modelId="{F2F5A5B4-6A89-4019-A36E-BF67EFEDA4A4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7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Астра – садово-декоративное растение – звезда (греч) – астрология, астрономия, астероид, астролябия, астральный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Василек – темно-голубой полевой цветок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ru-RU" dirty="0" err="1" smtClean="0">
              <a:latin typeface="Cambria Math"/>
              <a:ea typeface="Cambria Math"/>
            </a:rPr>
            <a:t>базалик</a:t>
          </a:r>
          <a:r>
            <a:rPr lang="ru-RU" dirty="0" smtClean="0">
              <a:latin typeface="Cambria Math"/>
              <a:ea typeface="Cambria Math"/>
            </a:rPr>
            <a:t> </a:t>
          </a:r>
          <a:r>
            <a:rPr lang="en-US" dirty="0" smtClean="0">
              <a:latin typeface="Cambria Math"/>
              <a:ea typeface="Cambria Math"/>
            </a:rPr>
            <a:t>+ </a:t>
          </a:r>
          <a:r>
            <a:rPr lang="ru-RU" dirty="0" smtClean="0">
              <a:latin typeface="Cambria Math"/>
              <a:ea typeface="Cambria Math"/>
            </a:rPr>
            <a:t>Василий (</a:t>
          </a:r>
          <a:r>
            <a:rPr lang="ru-RU" dirty="0" err="1" smtClean="0">
              <a:latin typeface="Cambria Math"/>
              <a:ea typeface="Cambria Math"/>
            </a:rPr>
            <a:t>нар.этим</a:t>
          </a:r>
          <a:r>
            <a:rPr lang="ru-RU" dirty="0" smtClean="0">
              <a:latin typeface="Cambria Math"/>
              <a:ea typeface="Cambria Math"/>
            </a:rPr>
            <a:t>.) &lt; </a:t>
          </a:r>
          <a:r>
            <a:rPr lang="en-US" dirty="0" err="1" smtClean="0">
              <a:latin typeface="Cambria Math"/>
              <a:ea typeface="Cambria Math"/>
            </a:rPr>
            <a:t>basilicus</a:t>
          </a:r>
          <a:r>
            <a:rPr lang="en-US" dirty="0" smtClean="0">
              <a:latin typeface="Cambria Math"/>
              <a:ea typeface="Cambria Math"/>
            </a:rPr>
            <a:t> – </a:t>
          </a:r>
          <a:r>
            <a:rPr lang="ru-RU" dirty="0" smtClean="0">
              <a:latin typeface="Cambria Math"/>
              <a:ea typeface="Cambria Math"/>
            </a:rPr>
            <a:t>царский (особые магические свойства). В говорах базилик называют душистым васильком.</a:t>
          </a:r>
        </a:p>
        <a:p>
          <a:r>
            <a:rPr lang="ru-RU" dirty="0" smtClean="0">
              <a:latin typeface="Cambria Math"/>
              <a:ea typeface="Cambria Math"/>
            </a:rPr>
            <a:t>Василиск – дракон</a:t>
          </a:r>
        </a:p>
        <a:p>
          <a:r>
            <a:rPr lang="ru-RU" dirty="0" smtClean="0">
              <a:latin typeface="Cambria Math"/>
              <a:ea typeface="Cambria Math"/>
            </a:rPr>
            <a:t>Базилика – античное архитектурное сооружение</a:t>
          </a:r>
        </a:p>
        <a:p>
          <a:r>
            <a:rPr lang="ru-RU" dirty="0" smtClean="0">
              <a:latin typeface="Cambria Math"/>
              <a:ea typeface="Cambria Math"/>
            </a:rPr>
            <a:t>Василий, </a:t>
          </a:r>
          <a:r>
            <a:rPr lang="ru-RU" dirty="0" err="1" smtClean="0">
              <a:latin typeface="Cambria Math"/>
              <a:ea typeface="Cambria Math"/>
            </a:rPr>
            <a:t>Базилио</a:t>
          </a:r>
          <a:r>
            <a:rPr lang="ru-RU" dirty="0" smtClean="0">
              <a:latin typeface="Cambria Math"/>
              <a:ea typeface="Cambria Math"/>
            </a:rPr>
            <a:t> – мужские имена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2" custScaleY="625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18B3AD43-F5EE-4285-AB30-90993C72D6EA}" type="presOf" srcId="{3C297C07-3013-4EC8-8980-8A70595586D8}" destId="{A6424E0E-E837-4A9C-AA41-AE026FA17704}" srcOrd="0" destOrd="0" presId="urn:microsoft.com/office/officeart/2005/8/layout/default"/>
    <dgm:cxn modelId="{A5235771-1A70-4182-84EA-8FCD8693150A}" type="presOf" srcId="{88DABE2D-DAEB-4710-ACF6-66319DEB0521}" destId="{DF26F203-3612-4D68-80A1-A8963197A2CA}" srcOrd="0" destOrd="0" presId="urn:microsoft.com/office/officeart/2005/8/layout/default"/>
    <dgm:cxn modelId="{EFBA2D6D-05E5-4C07-95D5-7F867BA854AC}" type="presOf" srcId="{11A8168C-947E-40BC-B62B-4E745C8190A9}" destId="{D9C46A1F-AEA0-4FBB-9698-6342DBE73277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899298DE-61BC-4B7F-B527-2D8CC62DEF0F}" type="presParOf" srcId="{A6424E0E-E837-4A9C-AA41-AE026FA17704}" destId="{DF26F203-3612-4D68-80A1-A8963197A2CA}" srcOrd="0" destOrd="0" presId="urn:microsoft.com/office/officeart/2005/8/layout/default"/>
    <dgm:cxn modelId="{C18EE610-972B-4BFF-876D-8FCDD55C71B8}" type="presParOf" srcId="{A6424E0E-E837-4A9C-AA41-AE026FA17704}" destId="{1BB70626-BA6F-499B-A68E-FE4465FC278D}" srcOrd="1" destOrd="0" presId="urn:microsoft.com/office/officeart/2005/8/layout/default"/>
    <dgm:cxn modelId="{DD2BE535-67E2-486D-B2E6-C05F35243EE9}" type="presParOf" srcId="{A6424E0E-E837-4A9C-AA41-AE026FA17704}" destId="{D9C46A1F-AEA0-4FBB-9698-6342DBE73277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8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Гиацинт – декоративное растение с красными цветками</a:t>
          </a:r>
          <a:r>
            <a:rPr lang="ru-RU" dirty="0" smtClean="0">
              <a:latin typeface="Cambria Math"/>
              <a:ea typeface="Cambria Math"/>
            </a:rPr>
            <a:t>&gt;драгоценный камень красного цвета</a:t>
          </a:r>
          <a:endParaRPr lang="ru-RU" dirty="0" smtClean="0"/>
        </a:p>
        <a:p>
          <a:r>
            <a:rPr lang="ru-RU" dirty="0" smtClean="0"/>
            <a:t>По легенде, из тела и крови убитого метательным диском юноши Гиацинта Аполлон  вырастил цветок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Гладиолус – декоративное растение с мечевидными листьями и крупными цветками разнообразной окраски</a:t>
          </a:r>
        </a:p>
        <a:p>
          <a:r>
            <a:rPr lang="en-US" dirty="0" err="1" smtClean="0"/>
            <a:t>Gladius</a:t>
          </a:r>
          <a:r>
            <a:rPr lang="ru-RU" dirty="0" smtClean="0"/>
            <a:t> (лат) – меч</a:t>
          </a:r>
        </a:p>
        <a:p>
          <a:r>
            <a:rPr lang="ru-RU" dirty="0" smtClean="0"/>
            <a:t>Гладиатор – вооруженный мечом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Лютик – растение с ядовитым соком и желтыми цветками.</a:t>
          </a:r>
        </a:p>
        <a:p>
          <a:r>
            <a:rPr lang="ru-RU" dirty="0" smtClean="0">
              <a:latin typeface="Cambria Math"/>
              <a:ea typeface="Cambria Math"/>
            </a:rPr>
            <a:t>&lt; лютый – едкий на вкус, терпкий (возможно, калька с латинского)</a:t>
          </a:r>
        </a:p>
        <a:p>
          <a:r>
            <a:rPr lang="ru-RU" dirty="0" smtClean="0">
              <a:latin typeface="Cambria Math"/>
              <a:ea typeface="Cambria Math"/>
            </a:rPr>
            <a:t>Ум-ласк суффикс –ИК- противоречит  «грозному смыслу» коря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713815D9-1DE6-4034-86E7-C69DA457F016}">
      <dgm:prSet/>
      <dgm:spPr/>
      <dgm:t>
        <a:bodyPr/>
        <a:lstStyle/>
        <a:p>
          <a:r>
            <a:rPr lang="ru-RU" dirty="0" smtClean="0"/>
            <a:t>Календула – растение семейства  сложноцветных – выращивается как декоративный </a:t>
          </a:r>
          <a:r>
            <a:rPr lang="ru-RU" u="sng" dirty="0" smtClean="0"/>
            <a:t>однолетник </a:t>
          </a:r>
          <a:r>
            <a:rPr lang="ru-RU" u="none" dirty="0" smtClean="0">
              <a:latin typeface="Cambria Math"/>
              <a:ea typeface="Cambria Math"/>
            </a:rPr>
            <a:t>&lt;</a:t>
          </a:r>
          <a:r>
            <a:rPr lang="en-US" u="none" dirty="0" smtClean="0">
              <a:latin typeface="Cambria Math"/>
              <a:ea typeface="Cambria Math"/>
            </a:rPr>
            <a:t> </a:t>
          </a:r>
          <a:r>
            <a:rPr lang="en-US" u="none" dirty="0" err="1" smtClean="0">
              <a:latin typeface="Cambria Math"/>
              <a:ea typeface="Cambria Math"/>
            </a:rPr>
            <a:t>kalendae</a:t>
          </a:r>
          <a:r>
            <a:rPr lang="en-US" u="none" dirty="0" smtClean="0">
              <a:latin typeface="Cambria Math"/>
              <a:ea typeface="Cambria Math"/>
            </a:rPr>
            <a:t>  (</a:t>
          </a:r>
          <a:r>
            <a:rPr lang="ru-RU" u="none" dirty="0" smtClean="0">
              <a:latin typeface="Cambria Math"/>
              <a:ea typeface="Cambria Math"/>
            </a:rPr>
            <a:t>лат) – первый день каждого месяца &gt; календарь</a:t>
          </a:r>
          <a:endParaRPr lang="ru-RU" u="none" dirty="0"/>
        </a:p>
      </dgm:t>
    </dgm:pt>
    <dgm:pt modelId="{4309707F-AFBA-403D-AFA3-51C469371BBA}" type="parTrans" cxnId="{FD2B0DF2-7B55-4D96-99CB-9EC213640A44}">
      <dgm:prSet/>
      <dgm:spPr/>
      <dgm:t>
        <a:bodyPr/>
        <a:lstStyle/>
        <a:p>
          <a:endParaRPr lang="ru-RU"/>
        </a:p>
      </dgm:t>
    </dgm:pt>
    <dgm:pt modelId="{8F6CA65B-4DF7-405D-9CA8-AB4EDD15C540}" type="sibTrans" cxnId="{FD2B0DF2-7B55-4D96-99CB-9EC213640A44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6B80381A-7324-4D5C-8493-C6B71EEDB28A}" type="pres">
      <dgm:prSet presAssocID="{713815D9-1DE6-4034-86E7-C69DA457F01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0CEEF2-63EF-4F0D-8549-39EDE263F083}" type="pres">
      <dgm:prSet presAssocID="{8F6CA65B-4DF7-405D-9CA8-AB4EDD15C540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FD23CBB-9591-4320-A924-40658DB009D2}" type="presOf" srcId="{88DABE2D-DAEB-4710-ACF6-66319DEB0521}" destId="{DF26F203-3612-4D68-80A1-A8963197A2CA}" srcOrd="0" destOrd="0" presId="urn:microsoft.com/office/officeart/2005/8/layout/default"/>
    <dgm:cxn modelId="{5D6EA5BE-0E9D-427B-99ED-B3A91FA9E28F}" type="presOf" srcId="{5868930C-4AD4-4658-9A01-7E0C440E0762}" destId="{DD1DBEB3-060B-451F-8B97-F2A8B528BD90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45C31BF2-99FA-466F-9DBE-38FCF17C3E16}" type="presOf" srcId="{713815D9-1DE6-4034-86E7-C69DA457F016}" destId="{6B80381A-7324-4D5C-8493-C6B71EEDB28A}" srcOrd="0" destOrd="0" presId="urn:microsoft.com/office/officeart/2005/8/layout/default"/>
    <dgm:cxn modelId="{27017AA5-368D-48A7-BD34-A9FCE7B076E3}" type="presOf" srcId="{11A8168C-947E-40BC-B62B-4E745C8190A9}" destId="{D9C46A1F-AEA0-4FBB-9698-6342DBE73277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FD2B0DF2-7B55-4D96-99CB-9EC213640A44}" srcId="{3C297C07-3013-4EC8-8980-8A70595586D8}" destId="{713815D9-1DE6-4034-86E7-C69DA457F016}" srcOrd="2" destOrd="0" parTransId="{4309707F-AFBA-403D-AFA3-51C469371BBA}" sibTransId="{8F6CA65B-4DF7-405D-9CA8-AB4EDD15C540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D193E392-9EA8-435B-B2F6-A36E07F86701}" type="presOf" srcId="{3C297C07-3013-4EC8-8980-8A70595586D8}" destId="{A6424E0E-E837-4A9C-AA41-AE026FA17704}" srcOrd="0" destOrd="0" presId="urn:microsoft.com/office/officeart/2005/8/layout/default"/>
    <dgm:cxn modelId="{CF5B8734-A052-4E3F-8639-CB1667BEA52B}" type="presParOf" srcId="{A6424E0E-E837-4A9C-AA41-AE026FA17704}" destId="{DF26F203-3612-4D68-80A1-A8963197A2CA}" srcOrd="0" destOrd="0" presId="urn:microsoft.com/office/officeart/2005/8/layout/default"/>
    <dgm:cxn modelId="{D89C4A7F-5514-43C1-B1F2-6C44A4828B00}" type="presParOf" srcId="{A6424E0E-E837-4A9C-AA41-AE026FA17704}" destId="{1BB70626-BA6F-499B-A68E-FE4465FC278D}" srcOrd="1" destOrd="0" presId="urn:microsoft.com/office/officeart/2005/8/layout/default"/>
    <dgm:cxn modelId="{F31D5D5E-1AC0-46AC-BE33-9FB5896B9557}" type="presParOf" srcId="{A6424E0E-E837-4A9C-AA41-AE026FA17704}" destId="{D9C46A1F-AEA0-4FBB-9698-6342DBE73277}" srcOrd="2" destOrd="0" presId="urn:microsoft.com/office/officeart/2005/8/layout/default"/>
    <dgm:cxn modelId="{3830EF64-ABDD-426F-9A01-B43AD259704E}" type="presParOf" srcId="{A6424E0E-E837-4A9C-AA41-AE026FA17704}" destId="{3ABB8439-065C-4A5C-B2F4-607D51ECF4C0}" srcOrd="3" destOrd="0" presId="urn:microsoft.com/office/officeart/2005/8/layout/default"/>
    <dgm:cxn modelId="{B560A3B5-B473-40EF-BCF1-3BE0AA639C4B}" type="presParOf" srcId="{A6424E0E-E837-4A9C-AA41-AE026FA17704}" destId="{6B80381A-7324-4D5C-8493-C6B71EEDB28A}" srcOrd="4" destOrd="0" presId="urn:microsoft.com/office/officeart/2005/8/layout/default"/>
    <dgm:cxn modelId="{3E770891-1C00-4588-BDE5-B41CD5C7F372}" type="presParOf" srcId="{A6424E0E-E837-4A9C-AA41-AE026FA17704}" destId="{7F0CEEF2-63EF-4F0D-8549-39EDE263F083}" srcOrd="5" destOrd="0" presId="urn:microsoft.com/office/officeart/2005/8/layout/default"/>
    <dgm:cxn modelId="{DF609CE9-8E26-41DA-9D9A-7EC6C5B2D851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9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 custT="1"/>
      <dgm:spPr/>
      <dgm:t>
        <a:bodyPr/>
        <a:lstStyle/>
        <a:p>
          <a:r>
            <a:rPr lang="ru-RU" sz="1600" dirty="0" smtClean="0"/>
            <a:t>Маргаритка – декоративное растение с мелкими цветками </a:t>
          </a:r>
          <a:r>
            <a:rPr lang="ru-RU" sz="1600" dirty="0" smtClean="0">
              <a:latin typeface="Cambria Math"/>
              <a:ea typeface="Cambria Math"/>
            </a:rPr>
            <a:t>&lt; греч. «перламутр, жемчужина» – мелкие цветочки напоминают жемчужины.</a:t>
          </a:r>
        </a:p>
        <a:p>
          <a:r>
            <a:rPr lang="ru-RU" sz="1600" dirty="0" smtClean="0">
              <a:latin typeface="Cambria Math"/>
              <a:ea typeface="Cambria Math"/>
            </a:rPr>
            <a:t>Маргарита – жемчужина</a:t>
          </a:r>
        </a:p>
        <a:p>
          <a:r>
            <a:rPr lang="ru-RU" sz="1600" dirty="0" smtClean="0">
              <a:latin typeface="Cambria Math"/>
              <a:ea typeface="Cambria Math"/>
            </a:rPr>
            <a:t>Маргарин – 1836 г. Мишель </a:t>
          </a:r>
          <a:r>
            <a:rPr lang="ru-RU" sz="1600" dirty="0" err="1" smtClean="0">
              <a:latin typeface="Cambria Math"/>
              <a:ea typeface="Cambria Math"/>
            </a:rPr>
            <a:t>Эжен</a:t>
          </a:r>
          <a:r>
            <a:rPr lang="ru-RU" sz="1600" dirty="0" smtClean="0">
              <a:latin typeface="Cambria Math"/>
              <a:ea typeface="Cambria Math"/>
            </a:rPr>
            <a:t> </a:t>
          </a:r>
          <a:r>
            <a:rPr lang="ru-RU" sz="1600" dirty="0" err="1" smtClean="0">
              <a:latin typeface="Cambria Math"/>
              <a:ea typeface="Cambria Math"/>
            </a:rPr>
            <a:t>Шеврёль</a:t>
          </a:r>
          <a:r>
            <a:rPr lang="ru-RU" sz="1600" dirty="0" smtClean="0">
              <a:latin typeface="Cambria Math"/>
              <a:ea typeface="Cambria Math"/>
            </a:rPr>
            <a:t> – маргариновая кислота  &lt; жемчуг (греч)</a:t>
          </a:r>
          <a:endParaRPr lang="ru-RU" sz="1600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Мимоза – тропическое растение</a:t>
          </a:r>
        </a:p>
        <a:p>
          <a:r>
            <a:rPr lang="ru-RU" dirty="0" smtClean="0">
              <a:latin typeface="Cambria Math"/>
              <a:ea typeface="Cambria Math"/>
            </a:rPr>
            <a:t>&lt; </a:t>
          </a:r>
          <a:r>
            <a:rPr lang="en-US" dirty="0" err="1" smtClean="0">
              <a:latin typeface="Cambria Math"/>
              <a:ea typeface="Cambria Math"/>
            </a:rPr>
            <a:t>mimos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ru-RU" dirty="0" smtClean="0">
              <a:latin typeface="Cambria Math"/>
              <a:ea typeface="Cambria Math"/>
            </a:rPr>
            <a:t>( греч) – подражатель, мим.</a:t>
          </a:r>
        </a:p>
        <a:p>
          <a:r>
            <a:rPr lang="ru-RU" dirty="0" smtClean="0">
              <a:latin typeface="Cambria Math"/>
              <a:ea typeface="Cambria Math"/>
            </a:rPr>
            <a:t>Искусственное название. Листья мимозы складываются попарно и опускаются, точно сломанные, при прикосновении к ним. Отсюда и название одного из видов мимозы -  мимоза стыдливая</a:t>
          </a:r>
        </a:p>
        <a:p>
          <a:r>
            <a:rPr lang="ru-RU" dirty="0" smtClean="0">
              <a:latin typeface="Cambria Math"/>
              <a:ea typeface="Cambria Math"/>
            </a:rPr>
            <a:t>Пантомима – весь+ мим- актер, все играющий,  умеющий всему подражать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Нарцисс – садовый цветок </a:t>
          </a:r>
          <a:r>
            <a:rPr lang="ru-RU" dirty="0" smtClean="0">
              <a:latin typeface="Cambria Math"/>
              <a:ea typeface="Cambria Math"/>
            </a:rPr>
            <a:t>&lt;  (греч)  паралич</a:t>
          </a:r>
        </a:p>
        <a:p>
          <a:r>
            <a:rPr lang="ru-RU" dirty="0" smtClean="0">
              <a:latin typeface="Cambria Math"/>
              <a:ea typeface="Cambria Math"/>
            </a:rPr>
            <a:t>По легенде,  цветок получил название по имени самовлюбленного Нарцисса, отвергшего любовь нимфы Эхо и за то оцепеневшего, превратившегося в цветок. </a:t>
          </a:r>
        </a:p>
        <a:p>
          <a:r>
            <a:rPr lang="ru-RU" dirty="0" smtClean="0">
              <a:latin typeface="Cambria Math"/>
              <a:ea typeface="Cambria Math"/>
            </a:rPr>
            <a:t>Растение  содержит  алкалоид, а цветки запах,  которые  могут  сильно отрицательно воздействовать на человека </a:t>
          </a:r>
        </a:p>
        <a:p>
          <a:r>
            <a:rPr lang="ru-RU" dirty="0" smtClean="0">
              <a:latin typeface="Cambria Math"/>
              <a:ea typeface="Cambria Math"/>
            </a:rPr>
            <a:t>Наркотик, наркоз 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custT="1"/>
      <dgm:spPr/>
      <dgm:t>
        <a:bodyPr/>
        <a:lstStyle/>
        <a:p>
          <a:r>
            <a:rPr lang="ru-RU" sz="1600" dirty="0" smtClean="0"/>
            <a:t>Незабудка – растение  с мелкими голубыми цветками </a:t>
          </a:r>
          <a:r>
            <a:rPr lang="ru-RU" sz="1600" dirty="0" smtClean="0">
              <a:latin typeface="Cambria Math"/>
              <a:ea typeface="Cambria Math"/>
            </a:rPr>
            <a:t>&lt; не забудь + к</a:t>
          </a:r>
        </a:p>
        <a:p>
          <a:r>
            <a:rPr lang="ru-RU" sz="1600" dirty="0" smtClean="0">
              <a:latin typeface="Cambria Math"/>
              <a:ea typeface="Cambria Math"/>
            </a:rPr>
            <a:t>Поверье, что цветки незабудки необходимо носить с собой, чтобы  предохранить себя  от неверности возлюбленного</a:t>
          </a:r>
          <a:endParaRPr lang="ru-RU" sz="1600" dirty="0" smtClean="0"/>
        </a:p>
        <a:p>
          <a:r>
            <a:rPr lang="ru-RU" sz="1300" dirty="0" smtClean="0"/>
            <a:t> </a:t>
          </a:r>
          <a:endParaRPr lang="ru-RU" sz="1300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DF4648D5-F4B6-4F50-917D-A8B6346E2ADB}" type="presOf" srcId="{3C297C07-3013-4EC8-8980-8A70595586D8}" destId="{A6424E0E-E837-4A9C-AA41-AE026FA17704}" srcOrd="0" destOrd="0" presId="urn:microsoft.com/office/officeart/2005/8/layout/default"/>
    <dgm:cxn modelId="{24A6807D-0152-46A6-866A-0F970C58EF9D}" type="presOf" srcId="{11A8168C-947E-40BC-B62B-4E745C8190A9}" destId="{D9C46A1F-AEA0-4FBB-9698-6342DBE73277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2DB5A5A8-6C10-4CC8-B4D6-61CCEF6A7015}" type="presOf" srcId="{5868930C-4AD4-4658-9A01-7E0C440E0762}" destId="{DD1DBEB3-060B-451F-8B97-F2A8B528BD90}" srcOrd="0" destOrd="0" presId="urn:microsoft.com/office/officeart/2005/8/layout/default"/>
    <dgm:cxn modelId="{632B2151-403C-47E4-BEE3-2A8DC9304E20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639B5019-4A61-4252-9698-D38C7548DE83}" type="presOf" srcId="{7670D10F-9632-4633-A706-8F76E1B895ED}" destId="{E678F170-A34B-4AFB-B58A-7B4884C55ADD}" srcOrd="0" destOrd="0" presId="urn:microsoft.com/office/officeart/2005/8/layout/default"/>
    <dgm:cxn modelId="{D94CD79F-72B9-4681-B8BA-592321E56B54}" type="presParOf" srcId="{A6424E0E-E837-4A9C-AA41-AE026FA17704}" destId="{DF26F203-3612-4D68-80A1-A8963197A2CA}" srcOrd="0" destOrd="0" presId="urn:microsoft.com/office/officeart/2005/8/layout/default"/>
    <dgm:cxn modelId="{BA759C39-24AD-4CAC-9F7D-6F9759818C85}" type="presParOf" srcId="{A6424E0E-E837-4A9C-AA41-AE026FA17704}" destId="{1BB70626-BA6F-499B-A68E-FE4465FC278D}" srcOrd="1" destOrd="0" presId="urn:microsoft.com/office/officeart/2005/8/layout/default"/>
    <dgm:cxn modelId="{D93F9B88-01A9-4266-BEDB-95F819252B9B}" type="presParOf" srcId="{A6424E0E-E837-4A9C-AA41-AE026FA17704}" destId="{D9C46A1F-AEA0-4FBB-9698-6342DBE73277}" srcOrd="2" destOrd="0" presId="urn:microsoft.com/office/officeart/2005/8/layout/default"/>
    <dgm:cxn modelId="{1008D56B-1A63-478E-9019-2A309F32E908}" type="presParOf" srcId="{A6424E0E-E837-4A9C-AA41-AE026FA17704}" destId="{3ABB8439-065C-4A5C-B2F4-607D51ECF4C0}" srcOrd="3" destOrd="0" presId="urn:microsoft.com/office/officeart/2005/8/layout/default"/>
    <dgm:cxn modelId="{E382555C-0086-4BCA-9576-71846064FB63}" type="presParOf" srcId="{A6424E0E-E837-4A9C-AA41-AE026FA17704}" destId="{E678F170-A34B-4AFB-B58A-7B4884C55ADD}" srcOrd="4" destOrd="0" presId="urn:microsoft.com/office/officeart/2005/8/layout/default"/>
    <dgm:cxn modelId="{F5053F9A-7779-4A38-927A-6F55B4740676}" type="presParOf" srcId="{A6424E0E-E837-4A9C-AA41-AE026FA17704}" destId="{53459950-663F-48AD-A8C7-7F59B4B0B897}" srcOrd="5" destOrd="0" presId="urn:microsoft.com/office/officeart/2005/8/layout/default"/>
    <dgm:cxn modelId="{CC55D14C-E98E-4964-ABD5-5D904CB2D931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Витрина – место за окном магазина, шкаф или ящик под стеклом, специально оборудованные для показа разных предметов, товаров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en-US" dirty="0" err="1" smtClean="0"/>
            <a:t>Vitrum</a:t>
          </a:r>
          <a:r>
            <a:rPr lang="en-US" dirty="0" smtClean="0"/>
            <a:t> </a:t>
          </a:r>
          <a:r>
            <a:rPr lang="ru-RU" dirty="0" smtClean="0"/>
            <a:t>(лат) – стекло</a:t>
          </a:r>
        </a:p>
        <a:p>
          <a:r>
            <a:rPr lang="en-US" dirty="0" err="1" smtClean="0"/>
            <a:t>Vitre+ine</a:t>
          </a:r>
          <a:r>
            <a:rPr lang="en-US" dirty="0" smtClean="0"/>
            <a:t>  (</a:t>
          </a:r>
          <a:r>
            <a:rPr lang="ru-RU" dirty="0" err="1" smtClean="0"/>
            <a:t>суфф</a:t>
          </a:r>
          <a:r>
            <a:rPr lang="ru-RU" dirty="0" smtClean="0"/>
            <a:t>)  - </a:t>
          </a:r>
          <a:r>
            <a:rPr lang="ru-RU" dirty="0" err="1" smtClean="0"/>
            <a:t>фр</a:t>
          </a:r>
          <a:endParaRPr lang="en-US" dirty="0" smtClean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Витраж – картина или узор из цветных стекол  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en-US" dirty="0" err="1" smtClean="0">
              <a:latin typeface="Cambria Math"/>
              <a:ea typeface="Cambria Math"/>
            </a:rPr>
            <a:t>Vitrer</a:t>
          </a:r>
          <a:r>
            <a:rPr lang="en-US" dirty="0" smtClean="0">
              <a:latin typeface="Cambria Math"/>
              <a:ea typeface="Cambria Math"/>
            </a:rPr>
            <a:t> - </a:t>
          </a:r>
          <a:r>
            <a:rPr lang="ru-RU" dirty="0" smtClean="0">
              <a:latin typeface="Cambria Math"/>
              <a:ea typeface="Cambria Math"/>
            </a:rPr>
            <a:t> вставлять стекла </a:t>
          </a:r>
          <a:r>
            <a:rPr lang="en-US" dirty="0" smtClean="0">
              <a:latin typeface="Cambria Math"/>
              <a:ea typeface="Cambria Math"/>
            </a:rPr>
            <a:t> -XX</a:t>
          </a:r>
          <a:r>
            <a:rPr lang="ru-RU" dirty="0" smtClean="0">
              <a:latin typeface="Cambria Math"/>
              <a:ea typeface="Cambria Math"/>
            </a:rPr>
            <a:t> в. в русский язык из французского 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4537F198-73E1-4A43-8C26-55E639E3D796}" type="presOf" srcId="{7670D10F-9632-4633-A706-8F76E1B895ED}" destId="{E678F170-A34B-4AFB-B58A-7B4884C55ADD}" srcOrd="0" destOrd="0" presId="urn:microsoft.com/office/officeart/2005/8/layout/default"/>
    <dgm:cxn modelId="{44013BEC-BA65-40D4-B736-04A8096F6338}" type="presOf" srcId="{11A8168C-947E-40BC-B62B-4E745C8190A9}" destId="{D9C46A1F-AEA0-4FBB-9698-6342DBE73277}" srcOrd="0" destOrd="0" presId="urn:microsoft.com/office/officeart/2005/8/layout/default"/>
    <dgm:cxn modelId="{B4B0DD78-5810-4E9C-823C-9FAB2918329A}" type="presOf" srcId="{88DABE2D-DAEB-4710-ACF6-66319DEB0521}" destId="{DF26F203-3612-4D68-80A1-A8963197A2CA}" srcOrd="0" destOrd="0" presId="urn:microsoft.com/office/officeart/2005/8/layout/default"/>
    <dgm:cxn modelId="{85CAE893-DCF0-4D69-B518-59593D88493E}" type="presOf" srcId="{3C297C07-3013-4EC8-8980-8A70595586D8}" destId="{A6424E0E-E837-4A9C-AA41-AE026FA17704}" srcOrd="0" destOrd="0" presId="urn:microsoft.com/office/officeart/2005/8/layout/default"/>
    <dgm:cxn modelId="{2E9BF167-A508-4C65-8999-31678AE9F9A0}" type="presParOf" srcId="{A6424E0E-E837-4A9C-AA41-AE026FA17704}" destId="{DF26F203-3612-4D68-80A1-A8963197A2CA}" srcOrd="0" destOrd="0" presId="urn:microsoft.com/office/officeart/2005/8/layout/default"/>
    <dgm:cxn modelId="{464CF007-A597-46C7-9EF3-09DE612B2B9B}" type="presParOf" srcId="{A6424E0E-E837-4A9C-AA41-AE026FA17704}" destId="{1BB70626-BA6F-499B-A68E-FE4465FC278D}" srcOrd="1" destOrd="0" presId="urn:microsoft.com/office/officeart/2005/8/layout/default"/>
    <dgm:cxn modelId="{28622739-E680-46AE-81D9-D3477E424CE5}" type="presParOf" srcId="{A6424E0E-E837-4A9C-AA41-AE026FA17704}" destId="{D9C46A1F-AEA0-4FBB-9698-6342DBE73277}" srcOrd="2" destOrd="0" presId="urn:microsoft.com/office/officeart/2005/8/layout/default"/>
    <dgm:cxn modelId="{AF174AF4-8928-4598-9436-DE1E4F2439E5}" type="presParOf" srcId="{A6424E0E-E837-4A9C-AA41-AE026FA17704}" destId="{3ABB8439-065C-4A5C-B2F4-607D51ECF4C0}" srcOrd="3" destOrd="0" presId="urn:microsoft.com/office/officeart/2005/8/layout/default"/>
    <dgm:cxn modelId="{9D5EB230-DE72-48DC-A864-070D98339D80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Бадминтон –спортивная игра, состоящая в перебрасывании волана через сетку. </a:t>
          </a:r>
        </a:p>
        <a:p>
          <a:r>
            <a:rPr lang="en-US" dirty="0" smtClean="0"/>
            <a:t>Badminton </a:t>
          </a:r>
          <a:r>
            <a:rPr lang="ru-RU" dirty="0" smtClean="0"/>
            <a:t>– имение герцога Бофорта </a:t>
          </a:r>
          <a:r>
            <a:rPr lang="en-US" dirty="0" smtClean="0"/>
            <a:t>VIII</a:t>
          </a:r>
          <a:r>
            <a:rPr lang="ru-RU" dirty="0" smtClean="0"/>
            <a:t>в. В Индии. Игра была продемонстрирована в 1872 г. </a:t>
          </a:r>
        </a:p>
        <a:p>
          <a:r>
            <a:rPr lang="ru-RU" dirty="0" smtClean="0"/>
            <a:t>Заимствована в русский через англ. язык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Биатлон –вид зимнего двоеборья, включающий лыжную гонку и стрельбу в цель из винтовки: </a:t>
          </a:r>
          <a:r>
            <a:rPr lang="ru-RU" dirty="0" err="1" smtClean="0"/>
            <a:t>атлон</a:t>
          </a:r>
          <a:r>
            <a:rPr lang="ru-RU" dirty="0" smtClean="0"/>
            <a:t> (</a:t>
          </a:r>
          <a:r>
            <a:rPr lang="ru-RU" dirty="0" err="1" smtClean="0"/>
            <a:t>ателет</a:t>
          </a:r>
          <a:r>
            <a:rPr lang="ru-RU" dirty="0" smtClean="0"/>
            <a:t>)  (греч) – состязание, игра, борьба + </a:t>
          </a:r>
          <a:r>
            <a:rPr lang="ru-RU" dirty="0" err="1" smtClean="0"/>
            <a:t>би</a:t>
          </a:r>
          <a:r>
            <a:rPr lang="ru-RU" dirty="0" smtClean="0"/>
            <a:t> (лат) – состоящий	 из двух частей </a:t>
          </a:r>
        </a:p>
        <a:p>
          <a:r>
            <a:rPr lang="ru-RU" dirty="0" err="1" smtClean="0"/>
            <a:t>Дуатлон</a:t>
          </a:r>
          <a:r>
            <a:rPr lang="ru-RU" dirty="0" smtClean="0"/>
            <a:t> - триатлон</a:t>
          </a:r>
        </a:p>
        <a:p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Дзюдо – японская национальная борьба</a:t>
          </a:r>
        </a:p>
        <a:p>
          <a:r>
            <a:rPr lang="en-US" dirty="0" err="1" smtClean="0"/>
            <a:t>Ju+do</a:t>
          </a:r>
          <a:r>
            <a:rPr lang="en-US" dirty="0" smtClean="0"/>
            <a:t> – </a:t>
          </a:r>
          <a:r>
            <a:rPr lang="ru-RU" dirty="0" smtClean="0"/>
            <a:t>мягкий, </a:t>
          </a:r>
          <a:r>
            <a:rPr lang="ru-RU" dirty="0" err="1" smtClean="0"/>
            <a:t>пластичный+путь</a:t>
          </a:r>
          <a:r>
            <a:rPr lang="ru-RU" dirty="0" smtClean="0"/>
            <a:t>     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phldr="1"/>
      <dgm:spPr/>
      <dgm:t>
        <a:bodyPr/>
        <a:lstStyle/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8ED9B0BE-7536-4315-AC89-86313E3948C9}" type="presOf" srcId="{11A8168C-947E-40BC-B62B-4E745C8190A9}" destId="{D9C46A1F-AEA0-4FBB-9698-6342DBE73277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1CD16D68-4050-4725-B367-CDF78F7459D5}" type="presOf" srcId="{3C297C07-3013-4EC8-8980-8A70595586D8}" destId="{A6424E0E-E837-4A9C-AA41-AE026FA17704}" srcOrd="0" destOrd="0" presId="urn:microsoft.com/office/officeart/2005/8/layout/default"/>
    <dgm:cxn modelId="{BFAACCD2-6C4E-4994-BD2B-907C5C7E7415}" type="presOf" srcId="{5868930C-4AD4-4658-9A01-7E0C440E0762}" destId="{DD1DBEB3-060B-451F-8B97-F2A8B528BD90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93C5D830-3B39-47E1-AE26-009AAF1CDFF7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D7367EFA-E6EE-4C16-8B0A-BD26CAD31FC1}" type="presOf" srcId="{7670D10F-9632-4633-A706-8F76E1B895ED}" destId="{E678F170-A34B-4AFB-B58A-7B4884C55ADD}" srcOrd="0" destOrd="0" presId="urn:microsoft.com/office/officeart/2005/8/layout/default"/>
    <dgm:cxn modelId="{1DA57E75-BA97-4B35-A8E0-F4A06F208ADF}" type="presParOf" srcId="{A6424E0E-E837-4A9C-AA41-AE026FA17704}" destId="{DF26F203-3612-4D68-80A1-A8963197A2CA}" srcOrd="0" destOrd="0" presId="urn:microsoft.com/office/officeart/2005/8/layout/default"/>
    <dgm:cxn modelId="{8655E213-109F-40F3-890D-A391E5D4C7A9}" type="presParOf" srcId="{A6424E0E-E837-4A9C-AA41-AE026FA17704}" destId="{1BB70626-BA6F-499B-A68E-FE4465FC278D}" srcOrd="1" destOrd="0" presId="urn:microsoft.com/office/officeart/2005/8/layout/default"/>
    <dgm:cxn modelId="{FA01AEED-F091-4F88-8F7A-450107978406}" type="presParOf" srcId="{A6424E0E-E837-4A9C-AA41-AE026FA17704}" destId="{D9C46A1F-AEA0-4FBB-9698-6342DBE73277}" srcOrd="2" destOrd="0" presId="urn:microsoft.com/office/officeart/2005/8/layout/default"/>
    <dgm:cxn modelId="{8C1C2EA5-E82C-4A7B-A131-EFB3E6A1F57D}" type="presParOf" srcId="{A6424E0E-E837-4A9C-AA41-AE026FA17704}" destId="{3ABB8439-065C-4A5C-B2F4-607D51ECF4C0}" srcOrd="3" destOrd="0" presId="urn:microsoft.com/office/officeart/2005/8/layout/default"/>
    <dgm:cxn modelId="{3A8A635E-716E-4523-B4F2-B03C809264DD}" type="presParOf" srcId="{A6424E0E-E837-4A9C-AA41-AE026FA17704}" destId="{E678F170-A34B-4AFB-B58A-7B4884C55ADD}" srcOrd="4" destOrd="0" presId="urn:microsoft.com/office/officeart/2005/8/layout/default"/>
    <dgm:cxn modelId="{58B0EF70-A270-44BE-96FE-29405C714E27}" type="presParOf" srcId="{A6424E0E-E837-4A9C-AA41-AE026FA17704}" destId="{53459950-663F-48AD-A8C7-7F59B4B0B897}" srcOrd="5" destOrd="0" presId="urn:microsoft.com/office/officeart/2005/8/layout/default"/>
    <dgm:cxn modelId="{80E8D2BA-871F-464E-B317-CAD5C3F3BB28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1.xml><?xml version="1.0" encoding="utf-8"?>
<dgm:dataModel xmlns:dgm="http://schemas.openxmlformats.org/drawingml/2006/diagram" xmlns:a="http://schemas.openxmlformats.org/drawingml/2006/main">
  <dgm:ptLst>
    <dgm:pt modelId="{84C40D34-155B-42B2-87AA-A44A268512E1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3785C3C-B8DA-486F-BAED-D14A6F01B645}">
      <dgm:prSet phldrT="[Текст]"/>
      <dgm:spPr/>
      <dgm:t>
        <a:bodyPr/>
        <a:lstStyle/>
        <a:p>
          <a:r>
            <a:rPr lang="en-US" dirty="0" smtClean="0"/>
            <a:t>Ball </a:t>
          </a:r>
          <a:r>
            <a:rPr lang="ru-RU" dirty="0" smtClean="0"/>
            <a:t>– мяч</a:t>
          </a:r>
          <a:endParaRPr lang="ru-RU" dirty="0"/>
        </a:p>
      </dgm:t>
    </dgm:pt>
    <dgm:pt modelId="{D0AE1D00-E8A3-4F7A-9BD1-D6A479DC043B}" type="parTrans" cxnId="{B4982903-42FB-4719-BA88-1639B901071C}">
      <dgm:prSet/>
      <dgm:spPr/>
      <dgm:t>
        <a:bodyPr/>
        <a:lstStyle/>
        <a:p>
          <a:endParaRPr lang="ru-RU"/>
        </a:p>
      </dgm:t>
    </dgm:pt>
    <dgm:pt modelId="{C3114C65-9397-4C7F-BF88-AB3C463D80F9}" type="sibTrans" cxnId="{B4982903-42FB-4719-BA88-1639B901071C}">
      <dgm:prSet/>
      <dgm:spPr/>
      <dgm:t>
        <a:bodyPr/>
        <a:lstStyle/>
        <a:p>
          <a:endParaRPr lang="ru-RU"/>
        </a:p>
      </dgm:t>
    </dgm:pt>
    <dgm:pt modelId="{2FBFAB2D-4BA7-41FD-AB1D-96D94B90EC84}">
      <dgm:prSet phldrT="[Текст]"/>
      <dgm:spPr/>
      <dgm:t>
        <a:bodyPr/>
        <a:lstStyle/>
        <a:p>
          <a:r>
            <a:rPr lang="ru-RU" dirty="0" smtClean="0"/>
            <a:t>Баскетбол (корзина)</a:t>
          </a:r>
          <a:endParaRPr lang="ru-RU" dirty="0"/>
        </a:p>
      </dgm:t>
    </dgm:pt>
    <dgm:pt modelId="{D919DDA6-23B9-419C-82E8-F6B2E03FC569}" type="parTrans" cxnId="{82B3C451-8C3B-4612-8505-59F4D29F4BC5}">
      <dgm:prSet/>
      <dgm:spPr/>
      <dgm:t>
        <a:bodyPr/>
        <a:lstStyle/>
        <a:p>
          <a:endParaRPr lang="ru-RU"/>
        </a:p>
      </dgm:t>
    </dgm:pt>
    <dgm:pt modelId="{FB520F3F-BD15-4069-BAD9-F4EE13BAE409}" type="sibTrans" cxnId="{82B3C451-8C3B-4612-8505-59F4D29F4BC5}">
      <dgm:prSet/>
      <dgm:spPr/>
      <dgm:t>
        <a:bodyPr/>
        <a:lstStyle/>
        <a:p>
          <a:endParaRPr lang="ru-RU"/>
        </a:p>
      </dgm:t>
    </dgm:pt>
    <dgm:pt modelId="{54256550-0527-4352-A50E-07128B7843D8}">
      <dgm:prSet phldrT="[Текст]"/>
      <dgm:spPr/>
      <dgm:t>
        <a:bodyPr/>
        <a:lstStyle/>
        <a:p>
          <a:r>
            <a:rPr lang="ru-RU" dirty="0" smtClean="0"/>
            <a:t>Бейсбол (база, дом)</a:t>
          </a:r>
          <a:endParaRPr lang="ru-RU" dirty="0"/>
        </a:p>
      </dgm:t>
    </dgm:pt>
    <dgm:pt modelId="{B601C617-3637-4417-944E-D9FF0A4E4E1A}" type="parTrans" cxnId="{3D5D9205-CA13-4FF0-8E4E-795A8C89C725}">
      <dgm:prSet/>
      <dgm:spPr/>
      <dgm:t>
        <a:bodyPr/>
        <a:lstStyle/>
        <a:p>
          <a:endParaRPr lang="ru-RU"/>
        </a:p>
      </dgm:t>
    </dgm:pt>
    <dgm:pt modelId="{FD6E8D50-7696-4ADC-B3BE-FAD2DADC982C}" type="sibTrans" cxnId="{3D5D9205-CA13-4FF0-8E4E-795A8C89C725}">
      <dgm:prSet/>
      <dgm:spPr/>
      <dgm:t>
        <a:bodyPr/>
        <a:lstStyle/>
        <a:p>
          <a:endParaRPr lang="ru-RU"/>
        </a:p>
      </dgm:t>
    </dgm:pt>
    <dgm:pt modelId="{99DA8D20-615C-46E0-AA26-8A2ED531C4A9}">
      <dgm:prSet phldrT="[Текст]"/>
      <dgm:spPr/>
      <dgm:t>
        <a:bodyPr/>
        <a:lstStyle/>
        <a:p>
          <a:r>
            <a:rPr lang="ru-RU" dirty="0" smtClean="0"/>
            <a:t>Гандбол (рука), гантели</a:t>
          </a:r>
          <a:endParaRPr lang="ru-RU" dirty="0"/>
        </a:p>
      </dgm:t>
    </dgm:pt>
    <dgm:pt modelId="{AEEE0801-ADDE-4471-AEAE-AE849861EC20}" type="parTrans" cxnId="{69B16B0F-47B7-49D7-8A46-F8ECA35A2052}">
      <dgm:prSet/>
      <dgm:spPr/>
      <dgm:t>
        <a:bodyPr/>
        <a:lstStyle/>
        <a:p>
          <a:endParaRPr lang="ru-RU"/>
        </a:p>
      </dgm:t>
    </dgm:pt>
    <dgm:pt modelId="{7D9B94D1-E0FF-49C4-B5CA-44BFB37C7725}" type="sibTrans" cxnId="{69B16B0F-47B7-49D7-8A46-F8ECA35A2052}">
      <dgm:prSet/>
      <dgm:spPr/>
      <dgm:t>
        <a:bodyPr/>
        <a:lstStyle/>
        <a:p>
          <a:endParaRPr lang="ru-RU"/>
        </a:p>
      </dgm:t>
    </dgm:pt>
    <dgm:pt modelId="{450292FC-12D2-44A1-A579-05048726618E}">
      <dgm:prSet/>
      <dgm:spPr/>
      <dgm:t>
        <a:bodyPr/>
        <a:lstStyle/>
        <a:p>
          <a:r>
            <a:rPr lang="ru-RU" dirty="0" smtClean="0"/>
            <a:t>Футбол (нога), футболка</a:t>
          </a:r>
          <a:endParaRPr lang="ru-RU" dirty="0"/>
        </a:p>
      </dgm:t>
    </dgm:pt>
    <dgm:pt modelId="{FBFE8231-4C56-4989-9ED6-AE5C9A800788}" type="parTrans" cxnId="{829382F9-D77D-4C56-AF0C-68676949F424}">
      <dgm:prSet/>
      <dgm:spPr/>
      <dgm:t>
        <a:bodyPr/>
        <a:lstStyle/>
        <a:p>
          <a:endParaRPr lang="ru-RU"/>
        </a:p>
      </dgm:t>
    </dgm:pt>
    <dgm:pt modelId="{F085AAF7-D2D7-4CDC-8F4D-2830CB6905BC}" type="sibTrans" cxnId="{829382F9-D77D-4C56-AF0C-68676949F424}">
      <dgm:prSet/>
      <dgm:spPr/>
      <dgm:t>
        <a:bodyPr/>
        <a:lstStyle/>
        <a:p>
          <a:endParaRPr lang="ru-RU"/>
        </a:p>
      </dgm:t>
    </dgm:pt>
    <dgm:pt modelId="{3069F05D-AD8D-44DB-A9B4-1BDD1554A275}">
      <dgm:prSet/>
      <dgm:spPr/>
      <dgm:t>
        <a:bodyPr/>
        <a:lstStyle/>
        <a:p>
          <a:r>
            <a:rPr lang="ru-RU" dirty="0" smtClean="0"/>
            <a:t>Волейбол (залп, полет)</a:t>
          </a:r>
          <a:endParaRPr lang="ru-RU" dirty="0"/>
        </a:p>
      </dgm:t>
    </dgm:pt>
    <dgm:pt modelId="{C8EFFF48-DDDD-4EE9-90C8-2987F58818B3}" type="parTrans" cxnId="{073B8EF1-5C48-4DDF-B652-CEF80FDD592D}">
      <dgm:prSet/>
      <dgm:spPr/>
      <dgm:t>
        <a:bodyPr/>
        <a:lstStyle/>
        <a:p>
          <a:endParaRPr lang="ru-RU"/>
        </a:p>
      </dgm:t>
    </dgm:pt>
    <dgm:pt modelId="{2975C8DC-B620-4FB4-B6E8-F46F99B69CE8}" type="sibTrans" cxnId="{073B8EF1-5C48-4DDF-B652-CEF80FDD592D}">
      <dgm:prSet/>
      <dgm:spPr/>
      <dgm:t>
        <a:bodyPr/>
        <a:lstStyle/>
        <a:p>
          <a:endParaRPr lang="ru-RU"/>
        </a:p>
      </dgm:t>
    </dgm:pt>
    <dgm:pt modelId="{04167E4D-13B2-4C60-910E-DA248499EAC3}" type="pres">
      <dgm:prSet presAssocID="{84C40D34-155B-42B2-87AA-A44A268512E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D0A2689-233C-4104-8A88-23CDEE53C7EA}" type="pres">
      <dgm:prSet presAssocID="{A3785C3C-B8DA-486F-BAED-D14A6F01B645}" presName="centerShape" presStyleLbl="node0" presStyleIdx="0" presStyleCnt="1"/>
      <dgm:spPr/>
      <dgm:t>
        <a:bodyPr/>
        <a:lstStyle/>
        <a:p>
          <a:endParaRPr lang="ru-RU"/>
        </a:p>
      </dgm:t>
    </dgm:pt>
    <dgm:pt modelId="{EA8C4327-7810-496E-839D-D53B21E50BA6}" type="pres">
      <dgm:prSet presAssocID="{D919DDA6-23B9-419C-82E8-F6B2E03FC569}" presName="parTrans" presStyleLbl="bgSibTrans2D1" presStyleIdx="0" presStyleCnt="5"/>
      <dgm:spPr/>
      <dgm:t>
        <a:bodyPr/>
        <a:lstStyle/>
        <a:p>
          <a:endParaRPr lang="ru-RU"/>
        </a:p>
      </dgm:t>
    </dgm:pt>
    <dgm:pt modelId="{D0845A11-21E6-4661-AD5F-9BDDD957F4E1}" type="pres">
      <dgm:prSet presAssocID="{2FBFAB2D-4BA7-41FD-AB1D-96D94B90EC8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3E5EEB-3493-4DDE-9A99-199D6B24941E}" type="pres">
      <dgm:prSet presAssocID="{C8EFFF48-DDDD-4EE9-90C8-2987F58818B3}" presName="parTrans" presStyleLbl="bgSibTrans2D1" presStyleIdx="1" presStyleCnt="5"/>
      <dgm:spPr/>
      <dgm:t>
        <a:bodyPr/>
        <a:lstStyle/>
        <a:p>
          <a:endParaRPr lang="ru-RU"/>
        </a:p>
      </dgm:t>
    </dgm:pt>
    <dgm:pt modelId="{5BF55EE5-1300-46D1-B354-1DAF779D33E5}" type="pres">
      <dgm:prSet presAssocID="{3069F05D-AD8D-44DB-A9B4-1BDD1554A275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5E6F3F-A564-4785-92EF-A3B99BC4E2EE}" type="pres">
      <dgm:prSet presAssocID="{B601C617-3637-4417-944E-D9FF0A4E4E1A}" presName="parTrans" presStyleLbl="bgSibTrans2D1" presStyleIdx="2" presStyleCnt="5"/>
      <dgm:spPr/>
      <dgm:t>
        <a:bodyPr/>
        <a:lstStyle/>
        <a:p>
          <a:endParaRPr lang="ru-RU"/>
        </a:p>
      </dgm:t>
    </dgm:pt>
    <dgm:pt modelId="{D99A1EDC-99DA-48F2-BEC9-A8970A46B13C}" type="pres">
      <dgm:prSet presAssocID="{54256550-0527-4352-A50E-07128B7843D8}" presName="node" presStyleLbl="node1" presStyleIdx="2" presStyleCnt="5" custScaleX="1062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EBA7AA-080D-4FF1-8372-066CC3145384}" type="pres">
      <dgm:prSet presAssocID="{AEEE0801-ADDE-4471-AEAE-AE849861EC20}" presName="parTrans" presStyleLbl="bgSibTrans2D1" presStyleIdx="3" presStyleCnt="5"/>
      <dgm:spPr/>
      <dgm:t>
        <a:bodyPr/>
        <a:lstStyle/>
        <a:p>
          <a:endParaRPr lang="ru-RU"/>
        </a:p>
      </dgm:t>
    </dgm:pt>
    <dgm:pt modelId="{5B13B971-AFDB-4D9C-99BD-B8DA1318F94F}" type="pres">
      <dgm:prSet presAssocID="{99DA8D20-615C-46E0-AA26-8A2ED531C4A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572484-353D-4B7A-8E04-BA2A07F8C7AA}" type="pres">
      <dgm:prSet presAssocID="{FBFE8231-4C56-4989-9ED6-AE5C9A800788}" presName="parTrans" presStyleLbl="bgSibTrans2D1" presStyleIdx="4" presStyleCnt="5"/>
      <dgm:spPr/>
      <dgm:t>
        <a:bodyPr/>
        <a:lstStyle/>
        <a:p>
          <a:endParaRPr lang="ru-RU"/>
        </a:p>
      </dgm:t>
    </dgm:pt>
    <dgm:pt modelId="{D527BE08-E18A-4215-956C-A26DEF8E96A7}" type="pres">
      <dgm:prSet presAssocID="{450292FC-12D2-44A1-A579-05048726618E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438016-AA61-432A-94C2-BE5D76245858}" type="presOf" srcId="{2FBFAB2D-4BA7-41FD-AB1D-96D94B90EC84}" destId="{D0845A11-21E6-4661-AD5F-9BDDD957F4E1}" srcOrd="0" destOrd="0" presId="urn:microsoft.com/office/officeart/2005/8/layout/radial4"/>
    <dgm:cxn modelId="{073B8EF1-5C48-4DDF-B652-CEF80FDD592D}" srcId="{A3785C3C-B8DA-486F-BAED-D14A6F01B645}" destId="{3069F05D-AD8D-44DB-A9B4-1BDD1554A275}" srcOrd="1" destOrd="0" parTransId="{C8EFFF48-DDDD-4EE9-90C8-2987F58818B3}" sibTransId="{2975C8DC-B620-4FB4-B6E8-F46F99B69CE8}"/>
    <dgm:cxn modelId="{7925EDE4-8DCC-4B0B-A5AB-A07F6915EDB6}" type="presOf" srcId="{B601C617-3637-4417-944E-D9FF0A4E4E1A}" destId="{EE5E6F3F-A564-4785-92EF-A3B99BC4E2EE}" srcOrd="0" destOrd="0" presId="urn:microsoft.com/office/officeart/2005/8/layout/radial4"/>
    <dgm:cxn modelId="{829382F9-D77D-4C56-AF0C-68676949F424}" srcId="{A3785C3C-B8DA-486F-BAED-D14A6F01B645}" destId="{450292FC-12D2-44A1-A579-05048726618E}" srcOrd="4" destOrd="0" parTransId="{FBFE8231-4C56-4989-9ED6-AE5C9A800788}" sibTransId="{F085AAF7-D2D7-4CDC-8F4D-2830CB6905BC}"/>
    <dgm:cxn modelId="{82B3C451-8C3B-4612-8505-59F4D29F4BC5}" srcId="{A3785C3C-B8DA-486F-BAED-D14A6F01B645}" destId="{2FBFAB2D-4BA7-41FD-AB1D-96D94B90EC84}" srcOrd="0" destOrd="0" parTransId="{D919DDA6-23B9-419C-82E8-F6B2E03FC569}" sibTransId="{FB520F3F-BD15-4069-BAD9-F4EE13BAE409}"/>
    <dgm:cxn modelId="{866452F4-5D2C-4196-98CB-1CA32B58B292}" type="presOf" srcId="{C8EFFF48-DDDD-4EE9-90C8-2987F58818B3}" destId="{133E5EEB-3493-4DDE-9A99-199D6B24941E}" srcOrd="0" destOrd="0" presId="urn:microsoft.com/office/officeart/2005/8/layout/radial4"/>
    <dgm:cxn modelId="{69B16B0F-47B7-49D7-8A46-F8ECA35A2052}" srcId="{A3785C3C-B8DA-486F-BAED-D14A6F01B645}" destId="{99DA8D20-615C-46E0-AA26-8A2ED531C4A9}" srcOrd="3" destOrd="0" parTransId="{AEEE0801-ADDE-4471-AEAE-AE849861EC20}" sibTransId="{7D9B94D1-E0FF-49C4-B5CA-44BFB37C7725}"/>
    <dgm:cxn modelId="{A3183DE1-49FD-4A78-9C08-C2CA829EF7D7}" type="presOf" srcId="{A3785C3C-B8DA-486F-BAED-D14A6F01B645}" destId="{AD0A2689-233C-4104-8A88-23CDEE53C7EA}" srcOrd="0" destOrd="0" presId="urn:microsoft.com/office/officeart/2005/8/layout/radial4"/>
    <dgm:cxn modelId="{E23A0F72-9FEA-4302-8DAC-DBCAE5FBB920}" type="presOf" srcId="{3069F05D-AD8D-44DB-A9B4-1BDD1554A275}" destId="{5BF55EE5-1300-46D1-B354-1DAF779D33E5}" srcOrd="0" destOrd="0" presId="urn:microsoft.com/office/officeart/2005/8/layout/radial4"/>
    <dgm:cxn modelId="{42C914AC-B4E8-4620-BFF6-90438F70F142}" type="presOf" srcId="{84C40D34-155B-42B2-87AA-A44A268512E1}" destId="{04167E4D-13B2-4C60-910E-DA248499EAC3}" srcOrd="0" destOrd="0" presId="urn:microsoft.com/office/officeart/2005/8/layout/radial4"/>
    <dgm:cxn modelId="{9DF8F8B5-26C0-4466-AA1A-78AAEA084965}" type="presOf" srcId="{AEEE0801-ADDE-4471-AEAE-AE849861EC20}" destId="{01EBA7AA-080D-4FF1-8372-066CC3145384}" srcOrd="0" destOrd="0" presId="urn:microsoft.com/office/officeart/2005/8/layout/radial4"/>
    <dgm:cxn modelId="{0F83E800-177C-402B-ADCB-6E45FAA50254}" type="presOf" srcId="{450292FC-12D2-44A1-A579-05048726618E}" destId="{D527BE08-E18A-4215-956C-A26DEF8E96A7}" srcOrd="0" destOrd="0" presId="urn:microsoft.com/office/officeart/2005/8/layout/radial4"/>
    <dgm:cxn modelId="{A9FDFC0A-3009-430F-A00E-2FF282A86A19}" type="presOf" srcId="{D919DDA6-23B9-419C-82E8-F6B2E03FC569}" destId="{EA8C4327-7810-496E-839D-D53B21E50BA6}" srcOrd="0" destOrd="0" presId="urn:microsoft.com/office/officeart/2005/8/layout/radial4"/>
    <dgm:cxn modelId="{3D5D9205-CA13-4FF0-8E4E-795A8C89C725}" srcId="{A3785C3C-B8DA-486F-BAED-D14A6F01B645}" destId="{54256550-0527-4352-A50E-07128B7843D8}" srcOrd="2" destOrd="0" parTransId="{B601C617-3637-4417-944E-D9FF0A4E4E1A}" sibTransId="{FD6E8D50-7696-4ADC-B3BE-FAD2DADC982C}"/>
    <dgm:cxn modelId="{B4982903-42FB-4719-BA88-1639B901071C}" srcId="{84C40D34-155B-42B2-87AA-A44A268512E1}" destId="{A3785C3C-B8DA-486F-BAED-D14A6F01B645}" srcOrd="0" destOrd="0" parTransId="{D0AE1D00-E8A3-4F7A-9BD1-D6A479DC043B}" sibTransId="{C3114C65-9397-4C7F-BF88-AB3C463D80F9}"/>
    <dgm:cxn modelId="{A2477C5D-D7E9-4F9D-8C84-68E33E75AD01}" type="presOf" srcId="{54256550-0527-4352-A50E-07128B7843D8}" destId="{D99A1EDC-99DA-48F2-BEC9-A8970A46B13C}" srcOrd="0" destOrd="0" presId="urn:microsoft.com/office/officeart/2005/8/layout/radial4"/>
    <dgm:cxn modelId="{20005147-C749-471D-868F-074DF515470D}" type="presOf" srcId="{99DA8D20-615C-46E0-AA26-8A2ED531C4A9}" destId="{5B13B971-AFDB-4D9C-99BD-B8DA1318F94F}" srcOrd="0" destOrd="0" presId="urn:microsoft.com/office/officeart/2005/8/layout/radial4"/>
    <dgm:cxn modelId="{5656A8A3-591C-4290-8EB5-6BB073B46A96}" type="presOf" srcId="{FBFE8231-4C56-4989-9ED6-AE5C9A800788}" destId="{5F572484-353D-4B7A-8E04-BA2A07F8C7AA}" srcOrd="0" destOrd="0" presId="urn:microsoft.com/office/officeart/2005/8/layout/radial4"/>
    <dgm:cxn modelId="{0C91FDEC-0767-4F15-9AA8-D7E018F6E7A1}" type="presParOf" srcId="{04167E4D-13B2-4C60-910E-DA248499EAC3}" destId="{AD0A2689-233C-4104-8A88-23CDEE53C7EA}" srcOrd="0" destOrd="0" presId="urn:microsoft.com/office/officeart/2005/8/layout/radial4"/>
    <dgm:cxn modelId="{B08A7746-E686-4D90-AECF-E8480A580FEB}" type="presParOf" srcId="{04167E4D-13B2-4C60-910E-DA248499EAC3}" destId="{EA8C4327-7810-496E-839D-D53B21E50BA6}" srcOrd="1" destOrd="0" presId="urn:microsoft.com/office/officeart/2005/8/layout/radial4"/>
    <dgm:cxn modelId="{D0EE8B9C-71C0-40CA-97FC-E4CC560CAE42}" type="presParOf" srcId="{04167E4D-13B2-4C60-910E-DA248499EAC3}" destId="{D0845A11-21E6-4661-AD5F-9BDDD957F4E1}" srcOrd="2" destOrd="0" presId="urn:microsoft.com/office/officeart/2005/8/layout/radial4"/>
    <dgm:cxn modelId="{CF43E29A-728C-4AEF-82CD-8BB78505735B}" type="presParOf" srcId="{04167E4D-13B2-4C60-910E-DA248499EAC3}" destId="{133E5EEB-3493-4DDE-9A99-199D6B24941E}" srcOrd="3" destOrd="0" presId="urn:microsoft.com/office/officeart/2005/8/layout/radial4"/>
    <dgm:cxn modelId="{04FE68DF-4A4E-4E91-A8A2-E43B74843D71}" type="presParOf" srcId="{04167E4D-13B2-4C60-910E-DA248499EAC3}" destId="{5BF55EE5-1300-46D1-B354-1DAF779D33E5}" srcOrd="4" destOrd="0" presId="urn:microsoft.com/office/officeart/2005/8/layout/radial4"/>
    <dgm:cxn modelId="{7A843FD6-F039-4562-938F-82D30A95072A}" type="presParOf" srcId="{04167E4D-13B2-4C60-910E-DA248499EAC3}" destId="{EE5E6F3F-A564-4785-92EF-A3B99BC4E2EE}" srcOrd="5" destOrd="0" presId="urn:microsoft.com/office/officeart/2005/8/layout/radial4"/>
    <dgm:cxn modelId="{1C042045-BD4D-43F6-805A-A986B6FA062B}" type="presParOf" srcId="{04167E4D-13B2-4C60-910E-DA248499EAC3}" destId="{D99A1EDC-99DA-48F2-BEC9-A8970A46B13C}" srcOrd="6" destOrd="0" presId="urn:microsoft.com/office/officeart/2005/8/layout/radial4"/>
    <dgm:cxn modelId="{1B062B7B-05D0-4963-9ED9-271ECD7CF4C2}" type="presParOf" srcId="{04167E4D-13B2-4C60-910E-DA248499EAC3}" destId="{01EBA7AA-080D-4FF1-8372-066CC3145384}" srcOrd="7" destOrd="0" presId="urn:microsoft.com/office/officeart/2005/8/layout/radial4"/>
    <dgm:cxn modelId="{652976A4-D3FE-40B2-A087-C20AEF9B8781}" type="presParOf" srcId="{04167E4D-13B2-4C60-910E-DA248499EAC3}" destId="{5B13B971-AFDB-4D9C-99BD-B8DA1318F94F}" srcOrd="8" destOrd="0" presId="urn:microsoft.com/office/officeart/2005/8/layout/radial4"/>
    <dgm:cxn modelId="{07C85E37-8FBE-43AA-9E61-594952CE2ECF}" type="presParOf" srcId="{04167E4D-13B2-4C60-910E-DA248499EAC3}" destId="{5F572484-353D-4B7A-8E04-BA2A07F8C7AA}" srcOrd="9" destOrd="0" presId="urn:microsoft.com/office/officeart/2005/8/layout/radial4"/>
    <dgm:cxn modelId="{34EE33E7-6867-4CD5-AE6E-227D25D3A1C2}" type="presParOf" srcId="{04167E4D-13B2-4C60-910E-DA248499EAC3}" destId="{D527BE08-E18A-4215-956C-A26DEF8E96A7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2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Баян – большая гармоника со сложной системой ладов.</a:t>
          </a:r>
        </a:p>
        <a:p>
          <a:r>
            <a:rPr lang="ru-RU" dirty="0" smtClean="0"/>
            <a:t>90 –е г </a:t>
          </a:r>
          <a:r>
            <a:rPr lang="en-US" dirty="0" smtClean="0"/>
            <a:t>XIX </a:t>
          </a:r>
          <a:r>
            <a:rPr lang="ru-RU" dirty="0" smtClean="0"/>
            <a:t>в -петербургский гармонист </a:t>
          </a:r>
          <a:r>
            <a:rPr lang="ru-RU" dirty="0" err="1" smtClean="0"/>
            <a:t>Орланский</a:t>
          </a:r>
          <a:r>
            <a:rPr lang="ru-RU" dirty="0" smtClean="0"/>
            <a:t>-Титаренко – в честь певца-гусляра </a:t>
          </a:r>
          <a:r>
            <a:rPr lang="ru-RU" dirty="0" err="1" smtClean="0"/>
            <a:t>Бояна</a:t>
          </a:r>
          <a:r>
            <a:rPr lang="ru-RU" dirty="0" smtClean="0"/>
            <a:t> из «Слова о полку Игореве»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Кастаньеты – ударный музыкальный инструмент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en-US" dirty="0" err="1" smtClean="0">
              <a:latin typeface="Cambria Math"/>
              <a:ea typeface="Cambria Math"/>
            </a:rPr>
            <a:t>castana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ru-RU" dirty="0" smtClean="0">
              <a:latin typeface="Cambria Math"/>
              <a:ea typeface="Cambria Math"/>
            </a:rPr>
            <a:t>(</a:t>
          </a:r>
          <a:r>
            <a:rPr lang="ru-RU" dirty="0" err="1" smtClean="0">
              <a:latin typeface="Cambria Math"/>
              <a:ea typeface="Cambria Math"/>
            </a:rPr>
            <a:t>исп</a:t>
          </a:r>
          <a:r>
            <a:rPr lang="ru-RU" dirty="0" smtClean="0">
              <a:latin typeface="Cambria Math"/>
              <a:ea typeface="Cambria Math"/>
            </a:rPr>
            <a:t>) – каштан – маленькие каштаны – напоминают по форме каштановый плод –или- делали первоначально из плодов каштанового дерева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 phldr="1"/>
      <dgm:spPr/>
      <dgm:t>
        <a:bodyPr/>
        <a:lstStyle/>
        <a:p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phldr="1"/>
      <dgm:spPr/>
      <dgm:t>
        <a:bodyPr/>
        <a:lstStyle/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40D51229-A8F0-4AE1-A945-10DBFA71480D}" type="presOf" srcId="{11A8168C-947E-40BC-B62B-4E745C8190A9}" destId="{D9C46A1F-AEA0-4FBB-9698-6342DBE73277}" srcOrd="0" destOrd="0" presId="urn:microsoft.com/office/officeart/2005/8/layout/default"/>
    <dgm:cxn modelId="{4D3500D5-6208-4B1A-B907-F7CB527DD08E}" type="presOf" srcId="{88DABE2D-DAEB-4710-ACF6-66319DEB0521}" destId="{DF26F203-3612-4D68-80A1-A8963197A2CA}" srcOrd="0" destOrd="0" presId="urn:microsoft.com/office/officeart/2005/8/layout/default"/>
    <dgm:cxn modelId="{243A0647-5AD2-46DC-BC2E-13AA75E8C8FA}" type="presOf" srcId="{7670D10F-9632-4633-A706-8F76E1B895ED}" destId="{E678F170-A34B-4AFB-B58A-7B4884C55ADD}" srcOrd="0" destOrd="0" presId="urn:microsoft.com/office/officeart/2005/8/layout/default"/>
    <dgm:cxn modelId="{AB408145-8490-4689-BFF3-2572A4D2A724}" type="presOf" srcId="{5868930C-4AD4-4658-9A01-7E0C440E0762}" destId="{DD1DBEB3-060B-451F-8B97-F2A8B528BD90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4DDF87A9-78E8-4DC7-B0AB-0A69A6A28BE1}" type="presOf" srcId="{3C297C07-3013-4EC8-8980-8A70595586D8}" destId="{A6424E0E-E837-4A9C-AA41-AE026FA17704}" srcOrd="0" destOrd="0" presId="urn:microsoft.com/office/officeart/2005/8/layout/default"/>
    <dgm:cxn modelId="{23A1BF86-B7ED-4A6C-8DBD-36C007459D6A}" type="presParOf" srcId="{A6424E0E-E837-4A9C-AA41-AE026FA17704}" destId="{DF26F203-3612-4D68-80A1-A8963197A2CA}" srcOrd="0" destOrd="0" presId="urn:microsoft.com/office/officeart/2005/8/layout/default"/>
    <dgm:cxn modelId="{BCAB44DF-E53C-4BCB-B215-8D4D2F5C90E5}" type="presParOf" srcId="{A6424E0E-E837-4A9C-AA41-AE026FA17704}" destId="{1BB70626-BA6F-499B-A68E-FE4465FC278D}" srcOrd="1" destOrd="0" presId="urn:microsoft.com/office/officeart/2005/8/layout/default"/>
    <dgm:cxn modelId="{40F626D1-77F9-478C-8BE0-74CA2F071ACC}" type="presParOf" srcId="{A6424E0E-E837-4A9C-AA41-AE026FA17704}" destId="{D9C46A1F-AEA0-4FBB-9698-6342DBE73277}" srcOrd="2" destOrd="0" presId="urn:microsoft.com/office/officeart/2005/8/layout/default"/>
    <dgm:cxn modelId="{20CE2EDE-20E0-4C81-988F-E7176926DE4D}" type="presParOf" srcId="{A6424E0E-E837-4A9C-AA41-AE026FA17704}" destId="{3ABB8439-065C-4A5C-B2F4-607D51ECF4C0}" srcOrd="3" destOrd="0" presId="urn:microsoft.com/office/officeart/2005/8/layout/default"/>
    <dgm:cxn modelId="{7AC74102-7027-485A-A00E-1F8B127600FA}" type="presParOf" srcId="{A6424E0E-E837-4A9C-AA41-AE026FA17704}" destId="{E678F170-A34B-4AFB-B58A-7B4884C55ADD}" srcOrd="4" destOrd="0" presId="urn:microsoft.com/office/officeart/2005/8/layout/default"/>
    <dgm:cxn modelId="{C7811C07-75F3-48EF-AA1B-7537984CA1A9}" type="presParOf" srcId="{A6424E0E-E837-4A9C-AA41-AE026FA17704}" destId="{53459950-663F-48AD-A8C7-7F59B4B0B897}" srcOrd="5" destOrd="0" presId="urn:microsoft.com/office/officeart/2005/8/layout/default"/>
    <dgm:cxn modelId="{AE387E6C-BE20-4935-BA5F-47E3E05E3608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3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Берданка – однозарядная винтовка – американский изобретатель </a:t>
          </a:r>
          <a:r>
            <a:rPr lang="ru-RU" dirty="0" err="1" smtClean="0"/>
            <a:t>Хайрем</a:t>
          </a:r>
          <a:r>
            <a:rPr lang="ru-RU" dirty="0" smtClean="0"/>
            <a:t> </a:t>
          </a:r>
          <a:r>
            <a:rPr lang="ru-RU" dirty="0" err="1" smtClean="0"/>
            <a:t>Бердан</a:t>
          </a:r>
          <a:r>
            <a:rPr lang="ru-RU" dirty="0" smtClean="0"/>
            <a:t> + К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Браунинг – автоматический пистолет – американский изобретатель Джон </a:t>
          </a:r>
          <a:r>
            <a:rPr lang="ru-RU" dirty="0" err="1" smtClean="0"/>
            <a:t>Мозес</a:t>
          </a:r>
          <a:r>
            <a:rPr lang="ru-RU" dirty="0" smtClean="0"/>
            <a:t> Браунинг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Кольт – револьвер, пистолет – американский изобретатель </a:t>
          </a:r>
          <a:r>
            <a:rPr lang="ru-RU" dirty="0" err="1" smtClean="0"/>
            <a:t>Сэмюэль</a:t>
          </a:r>
          <a:r>
            <a:rPr lang="ru-RU" dirty="0" smtClean="0"/>
            <a:t> Кольт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Маузер – род автоматического пистолета – немецкий конструктор Пауль Маузер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48616E36-D7BB-40CA-940F-341E5B08F154}" type="presOf" srcId="{3C297C07-3013-4EC8-8980-8A70595586D8}" destId="{A6424E0E-E837-4A9C-AA41-AE026FA17704}" srcOrd="0" destOrd="0" presId="urn:microsoft.com/office/officeart/2005/8/layout/default"/>
    <dgm:cxn modelId="{989B6458-D34B-48D2-9AFA-54DEA86E57C8}" type="presOf" srcId="{7670D10F-9632-4633-A706-8F76E1B895ED}" destId="{E678F170-A34B-4AFB-B58A-7B4884C55ADD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AC796363-989E-433F-80E8-38B48B5B6027}" type="presOf" srcId="{5868930C-4AD4-4658-9A01-7E0C440E0762}" destId="{DD1DBEB3-060B-451F-8B97-F2A8B528BD90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661023D9-6661-4CAE-B7E8-535732FB141A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698862CA-FB4B-4EB0-BB30-BB76B80081E5}" type="presOf" srcId="{11A8168C-947E-40BC-B62B-4E745C8190A9}" destId="{D9C46A1F-AEA0-4FBB-9698-6342DBE73277}" srcOrd="0" destOrd="0" presId="urn:microsoft.com/office/officeart/2005/8/layout/default"/>
    <dgm:cxn modelId="{1B48EA78-A422-4133-80BF-380B76ABB1D9}" type="presParOf" srcId="{A6424E0E-E837-4A9C-AA41-AE026FA17704}" destId="{DF26F203-3612-4D68-80A1-A8963197A2CA}" srcOrd="0" destOrd="0" presId="urn:microsoft.com/office/officeart/2005/8/layout/default"/>
    <dgm:cxn modelId="{D49E089C-B6E7-459D-B6BD-B0B9EE0F26F0}" type="presParOf" srcId="{A6424E0E-E837-4A9C-AA41-AE026FA17704}" destId="{1BB70626-BA6F-499B-A68E-FE4465FC278D}" srcOrd="1" destOrd="0" presId="urn:microsoft.com/office/officeart/2005/8/layout/default"/>
    <dgm:cxn modelId="{BFB17098-E630-4209-8299-27E9AF859540}" type="presParOf" srcId="{A6424E0E-E837-4A9C-AA41-AE026FA17704}" destId="{D9C46A1F-AEA0-4FBB-9698-6342DBE73277}" srcOrd="2" destOrd="0" presId="urn:microsoft.com/office/officeart/2005/8/layout/default"/>
    <dgm:cxn modelId="{FAEFDDDD-65F9-452B-B776-74D575539658}" type="presParOf" srcId="{A6424E0E-E837-4A9C-AA41-AE026FA17704}" destId="{3ABB8439-065C-4A5C-B2F4-607D51ECF4C0}" srcOrd="3" destOrd="0" presId="urn:microsoft.com/office/officeart/2005/8/layout/default"/>
    <dgm:cxn modelId="{F61B4DD6-8EF3-4183-8DCA-65EC17B2633E}" type="presParOf" srcId="{A6424E0E-E837-4A9C-AA41-AE026FA17704}" destId="{E678F170-A34B-4AFB-B58A-7B4884C55ADD}" srcOrd="4" destOrd="0" presId="urn:microsoft.com/office/officeart/2005/8/layout/default"/>
    <dgm:cxn modelId="{1F31343E-C058-4027-B027-C2C08386C3BC}" type="presParOf" srcId="{A6424E0E-E837-4A9C-AA41-AE026FA17704}" destId="{53459950-663F-48AD-A8C7-7F59B4B0B897}" srcOrd="5" destOrd="0" presId="urn:microsoft.com/office/officeart/2005/8/layout/default"/>
    <dgm:cxn modelId="{8B444151-8AA0-4DF1-9C7B-7B43EF467C22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3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>
        <a:blipFill rotWithShape="1">
          <a:blip xmlns:r="http://schemas.openxmlformats.org/officeDocument/2006/relationships" r:embed="rId2"/>
          <a:stretch>
            <a:fillRect l="-1190" r="-2551"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Картофель 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smtClean="0">
              <a:latin typeface="Cambria Math"/>
              <a:ea typeface="Cambria Math"/>
            </a:rPr>
            <a:t>XVIII</a:t>
          </a:r>
          <a:r>
            <a:rPr lang="ru-RU" dirty="0" smtClean="0">
              <a:latin typeface="Cambria Math"/>
              <a:ea typeface="Cambria Math"/>
            </a:rPr>
            <a:t> нем  </a:t>
          </a:r>
          <a:r>
            <a:rPr lang="en-US" dirty="0" err="1" smtClean="0">
              <a:latin typeface="Cambria Math"/>
              <a:ea typeface="Cambria Math"/>
            </a:rPr>
            <a:t>tartuffel</a:t>
          </a:r>
          <a:r>
            <a:rPr lang="ru-RU" dirty="0" smtClean="0">
              <a:latin typeface="Cambria Math"/>
              <a:ea typeface="Cambria Math"/>
            </a:rPr>
            <a:t>- 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ru-RU" dirty="0" smtClean="0">
              <a:latin typeface="Cambria Math"/>
              <a:ea typeface="Cambria Math"/>
            </a:rPr>
            <a:t>лат – </a:t>
          </a:r>
          <a:r>
            <a:rPr lang="en-US" dirty="0" smtClean="0">
              <a:latin typeface="Cambria Math"/>
              <a:ea typeface="Cambria Math"/>
            </a:rPr>
            <a:t>terra</a:t>
          </a:r>
          <a:r>
            <a:rPr lang="ru-RU" dirty="0" smtClean="0">
              <a:latin typeface="Cambria Math"/>
              <a:ea typeface="Cambria Math"/>
            </a:rPr>
            <a:t> (земля) +</a:t>
          </a:r>
          <a:r>
            <a:rPr lang="en-US" dirty="0" smtClean="0">
              <a:latin typeface="Cambria Math"/>
              <a:ea typeface="Cambria Math"/>
            </a:rPr>
            <a:t> tuber</a:t>
          </a:r>
          <a:r>
            <a:rPr lang="ru-RU" dirty="0" smtClean="0">
              <a:latin typeface="Cambria Math"/>
              <a:ea typeface="Cambria Math"/>
            </a:rPr>
            <a:t> (шишка, клубень, горб)</a:t>
          </a:r>
          <a:endParaRPr lang="en-US" dirty="0" smtClean="0">
            <a:latin typeface="Cambria Math"/>
            <a:ea typeface="Cambria Math"/>
          </a:endParaRPr>
        </a:p>
        <a:p>
          <a:r>
            <a:rPr lang="ru-RU" dirty="0" smtClean="0"/>
            <a:t>Трюфель – клубневидный подземный гриб, сорт шоколадных конфет, формой напоминающих трюфель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smtClean="0">
              <a:latin typeface="Cambria Math"/>
              <a:ea typeface="Cambria Math"/>
            </a:rPr>
            <a:t>tuber </a:t>
          </a:r>
          <a:r>
            <a:rPr lang="ru-RU" dirty="0" smtClean="0">
              <a:latin typeface="Cambria Math"/>
              <a:ea typeface="Cambria Math"/>
            </a:rPr>
            <a:t>(лат)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Огурец – огородное растение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ru-RU" dirty="0" err="1" smtClean="0">
              <a:latin typeface="Cambria Math"/>
              <a:ea typeface="Cambria Math"/>
            </a:rPr>
            <a:t>огур+ец</a:t>
          </a:r>
          <a:r>
            <a:rPr lang="ru-RU" dirty="0" smtClean="0">
              <a:latin typeface="Cambria Math"/>
              <a:ea typeface="Cambria Math"/>
            </a:rPr>
            <a:t>&lt;(греч) неспелый, незрелый – огурцы едят зелеными (незрелыми)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81E09A55-43D7-4857-A761-AEECE839272B}" type="presOf" srcId="{11A8168C-947E-40BC-B62B-4E745C8190A9}" destId="{D9C46A1F-AEA0-4FBB-9698-6342DBE73277}" srcOrd="0" destOrd="0" presId="urn:microsoft.com/office/officeart/2005/8/layout/default"/>
    <dgm:cxn modelId="{9EEFED2A-45EA-4BED-9A4E-AA616334D65F}" type="presOf" srcId="{3C297C07-3013-4EC8-8980-8A70595586D8}" destId="{A6424E0E-E837-4A9C-AA41-AE026FA17704}" srcOrd="0" destOrd="0" presId="urn:microsoft.com/office/officeart/2005/8/layout/default"/>
    <dgm:cxn modelId="{D70F28F2-4DE3-4D26-9F4E-D5B1FB961981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6F0BDEAE-53D1-432E-B518-B95798A726A3}" type="presOf" srcId="{5868930C-4AD4-4658-9A01-7E0C440E0762}" destId="{DD1DBEB3-060B-451F-8B97-F2A8B528BD90}" srcOrd="0" destOrd="0" presId="urn:microsoft.com/office/officeart/2005/8/layout/default"/>
    <dgm:cxn modelId="{8A606AD0-D88C-4AC8-89D8-06BCCEBDC342}" type="presOf" srcId="{7670D10F-9632-4633-A706-8F76E1B895ED}" destId="{E678F170-A34B-4AFB-B58A-7B4884C55ADD}" srcOrd="0" destOrd="0" presId="urn:microsoft.com/office/officeart/2005/8/layout/default"/>
    <dgm:cxn modelId="{A47DBEA6-7DDC-408F-8962-F17DF573C6B5}" type="presParOf" srcId="{A6424E0E-E837-4A9C-AA41-AE026FA17704}" destId="{DF26F203-3612-4D68-80A1-A8963197A2CA}" srcOrd="0" destOrd="0" presId="urn:microsoft.com/office/officeart/2005/8/layout/default"/>
    <dgm:cxn modelId="{96650839-92FB-4FD8-847B-23E6005AF662}" type="presParOf" srcId="{A6424E0E-E837-4A9C-AA41-AE026FA17704}" destId="{1BB70626-BA6F-499B-A68E-FE4465FC278D}" srcOrd="1" destOrd="0" presId="urn:microsoft.com/office/officeart/2005/8/layout/default"/>
    <dgm:cxn modelId="{B15339E9-29ED-488B-A0EE-7EC9217CE3B2}" type="presParOf" srcId="{A6424E0E-E837-4A9C-AA41-AE026FA17704}" destId="{D9C46A1F-AEA0-4FBB-9698-6342DBE73277}" srcOrd="2" destOrd="0" presId="urn:microsoft.com/office/officeart/2005/8/layout/default"/>
    <dgm:cxn modelId="{995160A9-A1E0-490A-8684-563B0312663C}" type="presParOf" srcId="{A6424E0E-E837-4A9C-AA41-AE026FA17704}" destId="{3ABB8439-065C-4A5C-B2F4-607D51ECF4C0}" srcOrd="3" destOrd="0" presId="urn:microsoft.com/office/officeart/2005/8/layout/default"/>
    <dgm:cxn modelId="{75B791BA-A7C5-4175-9A03-3B679A9D433C}" type="presParOf" srcId="{A6424E0E-E837-4A9C-AA41-AE026FA17704}" destId="{E678F170-A34B-4AFB-B58A-7B4884C55ADD}" srcOrd="4" destOrd="0" presId="urn:microsoft.com/office/officeart/2005/8/layout/default"/>
    <dgm:cxn modelId="{223550A7-C616-47D5-95E4-A3C281FDA7C0}" type="presParOf" srcId="{A6424E0E-E837-4A9C-AA41-AE026FA17704}" destId="{53459950-663F-48AD-A8C7-7F59B4B0B897}" srcOrd="5" destOrd="0" presId="urn:microsoft.com/office/officeart/2005/8/layout/default"/>
    <dgm:cxn modelId="{15AB68F8-0659-4895-9FB7-ACEBD73CD14D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4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Бицепс – плечевая мышца – </a:t>
          </a:r>
          <a:r>
            <a:rPr lang="en-US" dirty="0" err="1" smtClean="0"/>
            <a:t>bis</a:t>
          </a:r>
          <a:r>
            <a:rPr lang="en-US" dirty="0" smtClean="0"/>
            <a:t> + caput – </a:t>
          </a:r>
          <a:r>
            <a:rPr lang="ru-RU" dirty="0" smtClean="0"/>
            <a:t>двуглавая  - метафора по форме</a:t>
          </a:r>
        </a:p>
        <a:p>
          <a:r>
            <a:rPr lang="ru-RU" dirty="0" smtClean="0"/>
            <a:t>Биссектриса, бис, биллион, баланс, капитал, биатлон, високосный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Горло – часть шеи</a:t>
          </a:r>
        </a:p>
        <a:p>
          <a:r>
            <a:rPr lang="ru-RU" dirty="0" smtClean="0"/>
            <a:t>Горло (орган, связанный с приемом пищи) – жерло 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smtClean="0"/>
            <a:t> жрать (не имело негативного смысла) – есть</a:t>
          </a:r>
        </a:p>
        <a:p>
          <a:r>
            <a:rPr lang="ru-RU" dirty="0" smtClean="0"/>
            <a:t>О-</a:t>
          </a:r>
          <a:r>
            <a:rPr lang="ru-RU" dirty="0" err="1" smtClean="0"/>
            <a:t>жерелье</a:t>
          </a:r>
          <a:r>
            <a:rPr lang="ru-RU" dirty="0" smtClean="0"/>
            <a:t> (вокруг горла) – о-</a:t>
          </a:r>
          <a:r>
            <a:rPr lang="ru-RU" dirty="0" err="1" smtClean="0"/>
            <a:t>шейник</a:t>
          </a:r>
          <a:r>
            <a:rPr lang="ru-RU" dirty="0" smtClean="0"/>
            <a:t> (вокруг шеи) 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C702AD2-356B-46AD-AB62-51B817588882}">
      <dgm:prSet/>
      <dgm:spPr/>
      <dgm:t>
        <a:bodyPr/>
        <a:lstStyle/>
        <a:p>
          <a:r>
            <a:rPr lang="ru-RU" dirty="0" smtClean="0"/>
            <a:t>Башка –</a:t>
          </a:r>
          <a:r>
            <a:rPr lang="en-US" dirty="0" err="1" smtClean="0"/>
            <a:t>Ba</a:t>
          </a:r>
          <a:r>
            <a:rPr lang="en-US" dirty="0" err="1" smtClean="0">
              <a:latin typeface="Arial"/>
              <a:cs typeface="Arial"/>
            </a:rPr>
            <a:t>š</a:t>
          </a:r>
          <a:r>
            <a:rPr lang="ru-RU" dirty="0" smtClean="0">
              <a:latin typeface="Arial"/>
              <a:cs typeface="Arial"/>
            </a:rPr>
            <a:t> (тат., </a:t>
          </a:r>
          <a:r>
            <a:rPr lang="ru-RU" dirty="0" err="1" smtClean="0">
              <a:latin typeface="Arial"/>
              <a:cs typeface="Arial"/>
            </a:rPr>
            <a:t>тюр</a:t>
          </a:r>
          <a:r>
            <a:rPr lang="ru-RU" dirty="0" smtClean="0">
              <a:latin typeface="Arial"/>
              <a:cs typeface="Arial"/>
            </a:rPr>
            <a:t>) - голова</a:t>
          </a:r>
          <a:r>
            <a:rPr lang="ru-RU" dirty="0" smtClean="0"/>
            <a:t> 1771 – азерб., тат. – </a:t>
          </a:r>
          <a:r>
            <a:rPr lang="ru-RU" dirty="0" err="1" smtClean="0"/>
            <a:t>дат.п</a:t>
          </a:r>
          <a:r>
            <a:rPr lang="ru-RU" dirty="0" smtClean="0"/>
            <a:t>. – сколько даешь за голову? – переосмыслено - -К-А-</a:t>
          </a:r>
        </a:p>
      </dgm:t>
    </dgm:pt>
    <dgm:pt modelId="{735CBBC0-017F-4C84-ADBC-CD622CE4E77F}" type="parTrans" cxnId="{05ABE0DC-1C17-4B54-8C39-CED945D4D874}">
      <dgm:prSet/>
      <dgm:spPr/>
      <dgm:t>
        <a:bodyPr/>
        <a:lstStyle/>
        <a:p>
          <a:endParaRPr lang="ru-RU"/>
        </a:p>
      </dgm:t>
    </dgm:pt>
    <dgm:pt modelId="{45344E65-C052-4F3D-B78C-76FAAADC2557}" type="sibTrans" cxnId="{05ABE0DC-1C17-4B54-8C39-CED945D4D874}">
      <dgm:prSet/>
      <dgm:spPr/>
      <dgm:t>
        <a:bodyPr/>
        <a:lstStyle/>
        <a:p>
          <a:endParaRPr lang="ru-RU"/>
        </a:p>
      </dgm:t>
    </dgm:pt>
    <dgm:pt modelId="{DAB9109C-7C67-4C7D-9991-017EB2E3F20F}">
      <dgm:prSet/>
      <dgm:spPr/>
      <dgm:t>
        <a:bodyPr/>
        <a:lstStyle/>
        <a:p>
          <a:r>
            <a:rPr lang="ru-RU" dirty="0" smtClean="0"/>
            <a:t>Ладонь – внутренняя сторона кисти руки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ru-RU" dirty="0" err="1" smtClean="0">
              <a:latin typeface="Cambria Math"/>
              <a:ea typeface="Cambria Math"/>
            </a:rPr>
            <a:t>долонь</a:t>
          </a:r>
          <a:r>
            <a:rPr lang="ru-RU" dirty="0" smtClean="0">
              <a:latin typeface="Cambria Math"/>
              <a:ea typeface="Cambria Math"/>
            </a:rPr>
            <a:t> &lt; длань (также площадка для молотьбы)&lt;дол – низ</a:t>
          </a:r>
        </a:p>
        <a:p>
          <a:r>
            <a:rPr lang="ru-RU" dirty="0" smtClean="0">
              <a:latin typeface="Cambria Math"/>
              <a:ea typeface="Cambria Math"/>
            </a:rPr>
            <a:t>Долина, длина, даль </a:t>
          </a:r>
        </a:p>
      </dgm:t>
    </dgm:pt>
    <dgm:pt modelId="{FB96A7DC-CA17-4F48-BAFD-6ACE07E90927}" type="parTrans" cxnId="{4A6168DF-5C7A-40AB-BA65-6A309BBF8D11}">
      <dgm:prSet/>
      <dgm:spPr/>
      <dgm:t>
        <a:bodyPr/>
        <a:lstStyle/>
        <a:p>
          <a:endParaRPr lang="ru-RU"/>
        </a:p>
      </dgm:t>
    </dgm:pt>
    <dgm:pt modelId="{91634E91-75B0-4C92-9AB5-A4434FC87547}" type="sibTrans" cxnId="{4A6168DF-5C7A-40AB-BA65-6A309BBF8D11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B0282C-8A61-4ED5-8F94-58883C9FF605}" type="pres">
      <dgm:prSet presAssocID="{AC702AD2-356B-46AD-AB62-51B817588882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53F14D-E26B-4CF5-9247-CC2C5BEF76FA}" type="pres">
      <dgm:prSet presAssocID="{45344E65-C052-4F3D-B78C-76FAAADC2557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8D13EE5F-21B4-42CE-8BEC-B07667FC5D56}" type="pres">
      <dgm:prSet presAssocID="{DAB9109C-7C67-4C7D-9991-017EB2E3F20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C5168042-EBB3-4375-AE47-80E3D1D0644A}" type="presOf" srcId="{7670D10F-9632-4633-A706-8F76E1B895ED}" destId="{E678F170-A34B-4AFB-B58A-7B4884C55ADD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4A6168DF-5C7A-40AB-BA65-6A309BBF8D11}" srcId="{3C297C07-3013-4EC8-8980-8A70595586D8}" destId="{DAB9109C-7C67-4C7D-9991-017EB2E3F20F}" srcOrd="3" destOrd="0" parTransId="{FB96A7DC-CA17-4F48-BAFD-6ACE07E90927}" sibTransId="{91634E91-75B0-4C92-9AB5-A4434FC87547}"/>
    <dgm:cxn modelId="{CEEFE741-1930-4D40-944C-858444637BF2}" type="presOf" srcId="{3C297C07-3013-4EC8-8980-8A70595586D8}" destId="{A6424E0E-E837-4A9C-AA41-AE026FA17704}" srcOrd="0" destOrd="0" presId="urn:microsoft.com/office/officeart/2005/8/layout/default"/>
    <dgm:cxn modelId="{05ABE0DC-1C17-4B54-8C39-CED945D4D874}" srcId="{3C297C07-3013-4EC8-8980-8A70595586D8}" destId="{AC702AD2-356B-46AD-AB62-51B817588882}" srcOrd="0" destOrd="0" parTransId="{735CBBC0-017F-4C84-ADBC-CD622CE4E77F}" sibTransId="{45344E65-C052-4F3D-B78C-76FAAADC2557}"/>
    <dgm:cxn modelId="{CADDC3A3-FC02-465F-BA52-336F55C38A00}" type="presOf" srcId="{11A8168C-947E-40BC-B62B-4E745C8190A9}" destId="{D9C46A1F-AEA0-4FBB-9698-6342DBE73277}" srcOrd="0" destOrd="0" presId="urn:microsoft.com/office/officeart/2005/8/layout/default"/>
    <dgm:cxn modelId="{BAC75701-1C68-4F19-9D7C-3F6C51ABAA78}" type="presOf" srcId="{AC702AD2-356B-46AD-AB62-51B817588882}" destId="{6FB0282C-8A61-4ED5-8F94-58883C9FF605}" srcOrd="0" destOrd="0" presId="urn:microsoft.com/office/officeart/2005/8/layout/default"/>
    <dgm:cxn modelId="{AE5DC410-681D-4E28-A9E0-2C40DEA21AA7}" type="presOf" srcId="{DAB9109C-7C67-4C7D-9991-017EB2E3F20F}" destId="{8D13EE5F-21B4-42CE-8BEC-B07667FC5D56}" srcOrd="0" destOrd="0" presId="urn:microsoft.com/office/officeart/2005/8/layout/default"/>
    <dgm:cxn modelId="{BE7E9F4B-1E1F-4E2E-AD40-7A5DB16F8A9D}" type="presParOf" srcId="{A6424E0E-E837-4A9C-AA41-AE026FA17704}" destId="{6FB0282C-8A61-4ED5-8F94-58883C9FF605}" srcOrd="0" destOrd="0" presId="urn:microsoft.com/office/officeart/2005/8/layout/default"/>
    <dgm:cxn modelId="{0904FFFB-5676-46B2-86B1-B1B89C37BCEB}" type="presParOf" srcId="{A6424E0E-E837-4A9C-AA41-AE026FA17704}" destId="{DE53F14D-E26B-4CF5-9247-CC2C5BEF76FA}" srcOrd="1" destOrd="0" presId="urn:microsoft.com/office/officeart/2005/8/layout/default"/>
    <dgm:cxn modelId="{F2CAD4BA-E946-4E83-ABB9-11A69DFF2E91}" type="presParOf" srcId="{A6424E0E-E837-4A9C-AA41-AE026FA17704}" destId="{D9C46A1F-AEA0-4FBB-9698-6342DBE73277}" srcOrd="2" destOrd="0" presId="urn:microsoft.com/office/officeart/2005/8/layout/default"/>
    <dgm:cxn modelId="{26E4533F-3828-430B-AEA4-F14AA603CFBC}" type="presParOf" srcId="{A6424E0E-E837-4A9C-AA41-AE026FA17704}" destId="{3ABB8439-065C-4A5C-B2F4-607D51ECF4C0}" srcOrd="3" destOrd="0" presId="urn:microsoft.com/office/officeart/2005/8/layout/default"/>
    <dgm:cxn modelId="{D84FC1BC-846A-48AD-BB89-F0FD0D3B8BF4}" type="presParOf" srcId="{A6424E0E-E837-4A9C-AA41-AE026FA17704}" destId="{E678F170-A34B-4AFB-B58A-7B4884C55ADD}" srcOrd="4" destOrd="0" presId="urn:microsoft.com/office/officeart/2005/8/layout/default"/>
    <dgm:cxn modelId="{201D007F-4515-400A-A7B8-D9C9095AB204}" type="presParOf" srcId="{A6424E0E-E837-4A9C-AA41-AE026FA17704}" destId="{53459950-663F-48AD-A8C7-7F59B4B0B897}" srcOrd="5" destOrd="0" presId="urn:microsoft.com/office/officeart/2005/8/layout/default"/>
    <dgm:cxn modelId="{0A102553-5D3D-45F3-A4AD-78B10320CBAF}" type="presParOf" srcId="{A6424E0E-E837-4A9C-AA41-AE026FA17704}" destId="{8D13EE5F-21B4-42CE-8BEC-B07667FC5D56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5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Легкие – орган дыхания, расположенный в грудной полости</a:t>
          </a:r>
        </a:p>
        <a:p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Знание о строении тела наши предки получали прежде всего при разделывании туш животных. При промывании внутренностей более легкие части всплывали, тяжелые – тонули</a:t>
          </a:r>
        </a:p>
        <a:p>
          <a:r>
            <a:rPr lang="ru-RU" dirty="0" smtClean="0"/>
            <a:t>Ср: н-луж печень в переводе обозначает «тяжелый»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Легкий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лёга</a:t>
          </a:r>
          <a:r>
            <a:rPr lang="ru-RU" dirty="0" smtClean="0">
              <a:latin typeface="Cambria Math"/>
              <a:ea typeface="Cambria Math"/>
            </a:rPr>
            <a:t> – легко&lt; </a:t>
          </a:r>
          <a:r>
            <a:rPr lang="ru-RU" dirty="0" err="1" smtClean="0">
              <a:latin typeface="Cambria Math"/>
              <a:ea typeface="Cambria Math"/>
            </a:rPr>
            <a:t>льга</a:t>
          </a:r>
          <a:r>
            <a:rPr lang="ru-RU" dirty="0" smtClean="0">
              <a:latin typeface="Cambria Math"/>
              <a:ea typeface="Cambria Math"/>
            </a:rPr>
            <a:t> - легкость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Льгота (работа, доброта)</a:t>
          </a:r>
        </a:p>
        <a:p>
          <a:r>
            <a:rPr lang="ru-RU" dirty="0" smtClean="0"/>
            <a:t>Польза (з//г) </a:t>
          </a:r>
          <a:r>
            <a:rPr lang="ru-RU" dirty="0" smtClean="0">
              <a:latin typeface="Cambria Math"/>
              <a:ea typeface="Cambria Math"/>
            </a:rPr>
            <a:t>→ </a:t>
          </a:r>
          <a:r>
            <a:rPr lang="ru-RU" dirty="0" err="1" smtClean="0">
              <a:latin typeface="Cambria Math"/>
              <a:ea typeface="Cambria Math"/>
            </a:rPr>
            <a:t>облегчение→выгода→благо</a:t>
          </a:r>
          <a:endParaRPr lang="ru-RU" dirty="0" smtClean="0">
            <a:latin typeface="Cambria Math"/>
            <a:ea typeface="Cambria Math"/>
          </a:endParaRPr>
        </a:p>
        <a:p>
          <a:r>
            <a:rPr lang="ru-RU" dirty="0" smtClean="0">
              <a:latin typeface="Cambria Math"/>
              <a:ea typeface="Cambria Math"/>
            </a:rPr>
            <a:t>Нельзя&lt;не есть </a:t>
          </a:r>
          <a:r>
            <a:rPr lang="ru-RU" dirty="0" err="1" smtClean="0">
              <a:latin typeface="Cambria Math"/>
              <a:ea typeface="Cambria Math"/>
            </a:rPr>
            <a:t>льзя</a:t>
          </a:r>
          <a:r>
            <a:rPr lang="ru-RU" dirty="0" smtClean="0">
              <a:latin typeface="Cambria Math"/>
              <a:ea typeface="Cambria Math"/>
            </a:rPr>
            <a:t> – невозможно</a:t>
          </a:r>
        </a:p>
        <a:p>
          <a:r>
            <a:rPr lang="ru-RU" dirty="0" smtClean="0">
              <a:latin typeface="Cambria Math"/>
              <a:ea typeface="Cambria Math"/>
            </a:rPr>
            <a:t>Выберу полянку, где </a:t>
          </a:r>
          <a:r>
            <a:rPr lang="ru-RU" dirty="0" err="1" smtClean="0">
              <a:latin typeface="Cambria Math"/>
              <a:ea typeface="Cambria Math"/>
            </a:rPr>
            <a:t>льзя</a:t>
          </a:r>
          <a:r>
            <a:rPr lang="ru-RU" dirty="0" smtClean="0">
              <a:latin typeface="Cambria Math"/>
              <a:ea typeface="Cambria Math"/>
            </a:rPr>
            <a:t> косой махнуть.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A39C7DD4-6C28-4B1D-9449-F92995C3E4CB}" type="presOf" srcId="{88DABE2D-DAEB-4710-ACF6-66319DEB0521}" destId="{DF26F203-3612-4D68-80A1-A8963197A2CA}" srcOrd="0" destOrd="0" presId="urn:microsoft.com/office/officeart/2005/8/layout/default"/>
    <dgm:cxn modelId="{AD5962F9-4153-4959-BD51-AFB41B4E6E1F}" type="presOf" srcId="{3C297C07-3013-4EC8-8980-8A70595586D8}" destId="{A6424E0E-E837-4A9C-AA41-AE026FA17704}" srcOrd="0" destOrd="0" presId="urn:microsoft.com/office/officeart/2005/8/layout/default"/>
    <dgm:cxn modelId="{E0888B51-CF62-419C-AE74-302F6F774370}" type="presOf" srcId="{5868930C-4AD4-4658-9A01-7E0C440E0762}" destId="{DD1DBEB3-060B-451F-8B97-F2A8B528BD90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7A12F07D-8B64-4026-894D-EA14D3D67E0F}" type="presOf" srcId="{7670D10F-9632-4633-A706-8F76E1B895ED}" destId="{E678F170-A34B-4AFB-B58A-7B4884C55ADD}" srcOrd="0" destOrd="0" presId="urn:microsoft.com/office/officeart/2005/8/layout/default"/>
    <dgm:cxn modelId="{31F9E132-136F-4355-9C42-FA15C96BC7AC}" type="presOf" srcId="{11A8168C-947E-40BC-B62B-4E745C8190A9}" destId="{D9C46A1F-AEA0-4FBB-9698-6342DBE73277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5C856560-EAE5-4542-B36E-01A0326D1963}" type="presParOf" srcId="{A6424E0E-E837-4A9C-AA41-AE026FA17704}" destId="{DF26F203-3612-4D68-80A1-A8963197A2CA}" srcOrd="0" destOrd="0" presId="urn:microsoft.com/office/officeart/2005/8/layout/default"/>
    <dgm:cxn modelId="{BDA25580-C23E-4E86-93C0-1F1E342643F0}" type="presParOf" srcId="{A6424E0E-E837-4A9C-AA41-AE026FA17704}" destId="{1BB70626-BA6F-499B-A68E-FE4465FC278D}" srcOrd="1" destOrd="0" presId="urn:microsoft.com/office/officeart/2005/8/layout/default"/>
    <dgm:cxn modelId="{C0882184-3877-4AF2-9736-3D3F2E1311CE}" type="presParOf" srcId="{A6424E0E-E837-4A9C-AA41-AE026FA17704}" destId="{D9C46A1F-AEA0-4FBB-9698-6342DBE73277}" srcOrd="2" destOrd="0" presId="urn:microsoft.com/office/officeart/2005/8/layout/default"/>
    <dgm:cxn modelId="{D0C6AC4B-B7CF-4A84-96C3-9E0195D665AD}" type="presParOf" srcId="{A6424E0E-E837-4A9C-AA41-AE026FA17704}" destId="{3ABB8439-065C-4A5C-B2F4-607D51ECF4C0}" srcOrd="3" destOrd="0" presId="urn:microsoft.com/office/officeart/2005/8/layout/default"/>
    <dgm:cxn modelId="{94707608-7C21-44E1-A7B1-BC015577807F}" type="presParOf" srcId="{A6424E0E-E837-4A9C-AA41-AE026FA17704}" destId="{E678F170-A34B-4AFB-B58A-7B4884C55ADD}" srcOrd="4" destOrd="0" presId="urn:microsoft.com/office/officeart/2005/8/layout/default"/>
    <dgm:cxn modelId="{8A77D222-119E-44DF-8E89-BBF2FD570BDC}" type="presParOf" srcId="{A6424E0E-E837-4A9C-AA41-AE026FA17704}" destId="{53459950-663F-48AD-A8C7-7F59B4B0B897}" srcOrd="5" destOrd="0" presId="urn:microsoft.com/office/officeart/2005/8/layout/default"/>
    <dgm:cxn modelId="{310D459C-9469-4593-9420-82E9DD58CB2E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6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88DABE2D-DAEB-4710-ACF6-66319DEB0521}">
      <dgm:prSet phldrT="[Текст]" phldr="1"/>
      <dgm:spPr/>
      <dgm:t>
        <a:bodyPr/>
        <a:lstStyle/>
        <a:p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 phldr="1"/>
      <dgm:spPr/>
      <dgm:t>
        <a:bodyPr/>
        <a:lstStyle/>
        <a:p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 phldr="1"/>
      <dgm:spPr/>
      <dgm:t>
        <a:bodyPr/>
        <a:lstStyle/>
        <a:p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phldr="1"/>
      <dgm:spPr/>
      <dgm:t>
        <a:bodyPr/>
        <a:lstStyle/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AEE29FEC-CEEE-4E35-8508-2DAF4DBF8B8F}" type="presOf" srcId="{3C297C07-3013-4EC8-8980-8A70595586D8}" destId="{A6424E0E-E837-4A9C-AA41-AE026FA17704}" srcOrd="0" destOrd="0" presId="urn:microsoft.com/office/officeart/2005/8/layout/default"/>
    <dgm:cxn modelId="{F10526A2-1587-4EF7-B8C4-320840453E37}" type="presOf" srcId="{5868930C-4AD4-4658-9A01-7E0C440E0762}" destId="{DD1DBEB3-060B-451F-8B97-F2A8B528BD90}" srcOrd="0" destOrd="0" presId="urn:microsoft.com/office/officeart/2005/8/layout/default"/>
    <dgm:cxn modelId="{EACBC7DC-8A0E-4308-937E-EA4E5D633124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800A380E-2262-4AE9-AC27-ADA32CC0AA38}" type="presOf" srcId="{7670D10F-9632-4633-A706-8F76E1B895ED}" destId="{E678F170-A34B-4AFB-B58A-7B4884C55ADD}" srcOrd="0" destOrd="0" presId="urn:microsoft.com/office/officeart/2005/8/layout/default"/>
    <dgm:cxn modelId="{50ABDBB1-4E4F-4B45-A715-DBCCFE7A8F64}" type="presOf" srcId="{11A8168C-947E-40BC-B62B-4E745C8190A9}" destId="{D9C46A1F-AEA0-4FBB-9698-6342DBE73277}" srcOrd="0" destOrd="0" presId="urn:microsoft.com/office/officeart/2005/8/layout/default"/>
    <dgm:cxn modelId="{8730FC21-5845-4A1F-8CFB-BD33FEC11368}" type="presParOf" srcId="{A6424E0E-E837-4A9C-AA41-AE026FA17704}" destId="{DF26F203-3612-4D68-80A1-A8963197A2CA}" srcOrd="0" destOrd="0" presId="urn:microsoft.com/office/officeart/2005/8/layout/default"/>
    <dgm:cxn modelId="{A1DCF0F3-EEEA-4614-A7F2-663CECC3C1D5}" type="presParOf" srcId="{A6424E0E-E837-4A9C-AA41-AE026FA17704}" destId="{1BB70626-BA6F-499B-A68E-FE4465FC278D}" srcOrd="1" destOrd="0" presId="urn:microsoft.com/office/officeart/2005/8/layout/default"/>
    <dgm:cxn modelId="{67D81DE4-BFA2-4EE6-86B7-BC9C9BC155D6}" type="presParOf" srcId="{A6424E0E-E837-4A9C-AA41-AE026FA17704}" destId="{D9C46A1F-AEA0-4FBB-9698-6342DBE73277}" srcOrd="2" destOrd="0" presId="urn:microsoft.com/office/officeart/2005/8/layout/default"/>
    <dgm:cxn modelId="{631DB551-90F3-4F0C-BBBC-95BC1B37399D}" type="presParOf" srcId="{A6424E0E-E837-4A9C-AA41-AE026FA17704}" destId="{3ABB8439-065C-4A5C-B2F4-607D51ECF4C0}" srcOrd="3" destOrd="0" presId="urn:microsoft.com/office/officeart/2005/8/layout/default"/>
    <dgm:cxn modelId="{EFE96FDC-A324-48DB-99B5-20D2BC8D6CC1}" type="presParOf" srcId="{A6424E0E-E837-4A9C-AA41-AE026FA17704}" destId="{E678F170-A34B-4AFB-B58A-7B4884C55ADD}" srcOrd="4" destOrd="0" presId="urn:microsoft.com/office/officeart/2005/8/layout/default"/>
    <dgm:cxn modelId="{A7B28FB1-D704-4A9D-A659-690D9AE97D35}" type="presParOf" srcId="{A6424E0E-E837-4A9C-AA41-AE026FA17704}" destId="{53459950-663F-48AD-A8C7-7F59B4B0B897}" srcOrd="5" destOrd="0" presId="urn:microsoft.com/office/officeart/2005/8/layout/default"/>
    <dgm:cxn modelId="{466D56E4-7488-4F74-A341-708A57646749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7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Бис – возглас, требующий повторения чего-либо - </a:t>
          </a:r>
          <a:r>
            <a:rPr lang="en-US" dirty="0" smtClean="0"/>
            <a:t> </a:t>
          </a:r>
          <a:r>
            <a:rPr lang="en-US" dirty="0" err="1" smtClean="0"/>
            <a:t>bis</a:t>
          </a:r>
          <a:r>
            <a:rPr lang="en-US" dirty="0" smtClean="0"/>
            <a:t> – </a:t>
          </a:r>
          <a:r>
            <a:rPr lang="ru-RU" dirty="0" smtClean="0"/>
            <a:t>дважды</a:t>
          </a:r>
        </a:p>
        <a:p>
          <a:r>
            <a:rPr lang="ru-RU" dirty="0" smtClean="0"/>
            <a:t>Биссектриса, бицепс, </a:t>
          </a:r>
          <a:r>
            <a:rPr lang="ru-RU" dirty="0" err="1" smtClean="0"/>
            <a:t>бисквит,биллион</a:t>
          </a:r>
          <a:r>
            <a:rPr lang="ru-RU" dirty="0" smtClean="0"/>
            <a:t>, баланс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 phldr="1"/>
      <dgm:spPr/>
      <dgm:t>
        <a:bodyPr/>
        <a:lstStyle/>
        <a:p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 phldr="1"/>
      <dgm:spPr/>
      <dgm:t>
        <a:bodyPr/>
        <a:lstStyle/>
        <a:p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phldr="1"/>
      <dgm:spPr/>
      <dgm:t>
        <a:bodyPr/>
        <a:lstStyle/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EDA74734-80E8-4382-8D83-0E4FDAAC448E}" type="presOf" srcId="{11A8168C-947E-40BC-B62B-4E745C8190A9}" destId="{D9C46A1F-AEA0-4FBB-9698-6342DBE73277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26E11BFF-D054-4265-83B9-991162FE986E}" type="presOf" srcId="{88DABE2D-DAEB-4710-ACF6-66319DEB0521}" destId="{DF26F203-3612-4D68-80A1-A8963197A2CA}" srcOrd="0" destOrd="0" presId="urn:microsoft.com/office/officeart/2005/8/layout/default"/>
    <dgm:cxn modelId="{69FFB9AD-F4C6-4D41-9998-708FCE2D4DC0}" type="presOf" srcId="{7670D10F-9632-4633-A706-8F76E1B895ED}" destId="{E678F170-A34B-4AFB-B58A-7B4884C55ADD}" srcOrd="0" destOrd="0" presId="urn:microsoft.com/office/officeart/2005/8/layout/default"/>
    <dgm:cxn modelId="{5046BEA5-CD9B-47D0-9770-0E6A0417791D}" type="presOf" srcId="{5868930C-4AD4-4658-9A01-7E0C440E0762}" destId="{DD1DBEB3-060B-451F-8B97-F2A8B528BD90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AB634B7D-E026-4643-B6D3-8B173C4110A5}" type="presOf" srcId="{3C297C07-3013-4EC8-8980-8A70595586D8}" destId="{A6424E0E-E837-4A9C-AA41-AE026FA17704}" srcOrd="0" destOrd="0" presId="urn:microsoft.com/office/officeart/2005/8/layout/default"/>
    <dgm:cxn modelId="{9E56B2A7-F51E-4BAF-8205-458EF169A37E}" type="presParOf" srcId="{A6424E0E-E837-4A9C-AA41-AE026FA17704}" destId="{DF26F203-3612-4D68-80A1-A8963197A2CA}" srcOrd="0" destOrd="0" presId="urn:microsoft.com/office/officeart/2005/8/layout/default"/>
    <dgm:cxn modelId="{38300720-1AF4-4F57-AF32-93D959E115C5}" type="presParOf" srcId="{A6424E0E-E837-4A9C-AA41-AE026FA17704}" destId="{1BB70626-BA6F-499B-A68E-FE4465FC278D}" srcOrd="1" destOrd="0" presId="urn:microsoft.com/office/officeart/2005/8/layout/default"/>
    <dgm:cxn modelId="{12CC63F9-7814-4689-934B-2A16495A2AE6}" type="presParOf" srcId="{A6424E0E-E837-4A9C-AA41-AE026FA17704}" destId="{D9C46A1F-AEA0-4FBB-9698-6342DBE73277}" srcOrd="2" destOrd="0" presId="urn:microsoft.com/office/officeart/2005/8/layout/default"/>
    <dgm:cxn modelId="{169A6303-C265-43A1-AEEA-A7555DD33C80}" type="presParOf" srcId="{A6424E0E-E837-4A9C-AA41-AE026FA17704}" destId="{3ABB8439-065C-4A5C-B2F4-607D51ECF4C0}" srcOrd="3" destOrd="0" presId="urn:microsoft.com/office/officeart/2005/8/layout/default"/>
    <dgm:cxn modelId="{D0293176-EA48-4554-8E54-789A6B44FBFB}" type="presParOf" srcId="{A6424E0E-E837-4A9C-AA41-AE026FA17704}" destId="{E678F170-A34B-4AFB-B58A-7B4884C55ADD}" srcOrd="4" destOrd="0" presId="urn:microsoft.com/office/officeart/2005/8/layout/default"/>
    <dgm:cxn modelId="{B2CA1B40-564C-4D3A-BEFC-10257C4E334C}" type="presParOf" srcId="{A6424E0E-E837-4A9C-AA41-AE026FA17704}" destId="{53459950-663F-48AD-A8C7-7F59B4B0B897}" srcOrd="5" destOrd="0" presId="urn:microsoft.com/office/officeart/2005/8/layout/default"/>
    <dgm:cxn modelId="{E40DD361-A4CF-40B3-8786-8E0A743444EC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8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Бисквит – сорт легкого сдобного печенья – </a:t>
          </a:r>
          <a:r>
            <a:rPr lang="en-US" dirty="0" err="1" smtClean="0"/>
            <a:t>bis</a:t>
          </a:r>
          <a:r>
            <a:rPr lang="en-US" dirty="0" smtClean="0"/>
            <a:t> (</a:t>
          </a:r>
          <a:r>
            <a:rPr lang="ru-RU" dirty="0" smtClean="0"/>
            <a:t>лат) – дважды + </a:t>
          </a:r>
          <a:r>
            <a:rPr lang="en-US" dirty="0" err="1" smtClean="0"/>
            <a:t>coctus</a:t>
          </a:r>
          <a:r>
            <a:rPr lang="en-US" dirty="0" smtClean="0"/>
            <a:t> – </a:t>
          </a:r>
          <a:r>
            <a:rPr lang="ru-RU" dirty="0" smtClean="0"/>
            <a:t>печь = дважды печенный, сушенный – сухарь – </a:t>
          </a:r>
          <a:r>
            <a:rPr lang="en-US" dirty="0" smtClean="0"/>
            <a:t>XVIII </a:t>
          </a:r>
          <a:r>
            <a:rPr lang="ru-RU" dirty="0" smtClean="0"/>
            <a:t>в из французского</a:t>
          </a:r>
        </a:p>
        <a:p>
          <a:r>
            <a:rPr lang="ru-RU" dirty="0" smtClean="0"/>
            <a:t>Ср: бис, биссектриса, бицепс, биллион, баланс, биатлон </a:t>
          </a:r>
        </a:p>
        <a:p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Вафля – тонкое сухое печенье с клетчатым оттиском на поверхности</a:t>
          </a:r>
        </a:p>
        <a:p>
          <a:r>
            <a:rPr lang="en-US" dirty="0" err="1" smtClean="0"/>
            <a:t>Wabe</a:t>
          </a:r>
          <a:r>
            <a:rPr lang="ru-RU" dirty="0" smtClean="0"/>
            <a:t> (нем)</a:t>
          </a:r>
          <a:r>
            <a:rPr lang="en-US" dirty="0" smtClean="0"/>
            <a:t> – </a:t>
          </a:r>
          <a:r>
            <a:rPr lang="ru-RU" dirty="0" smtClean="0"/>
            <a:t>пчелиные соты </a:t>
          </a:r>
          <a:r>
            <a:rPr lang="ru-RU" dirty="0" smtClean="0">
              <a:latin typeface="Cambria Math"/>
              <a:ea typeface="Cambria Math"/>
            </a:rPr>
            <a:t>&gt; </a:t>
          </a:r>
          <a:r>
            <a:rPr lang="en-US" dirty="0" err="1" smtClean="0">
              <a:latin typeface="Cambria Math"/>
              <a:ea typeface="Cambria Math"/>
            </a:rPr>
            <a:t>Waffel</a:t>
          </a:r>
          <a:r>
            <a:rPr lang="en-US" dirty="0" smtClean="0">
              <a:latin typeface="Cambria Math"/>
              <a:ea typeface="Cambria Math"/>
            </a:rPr>
            <a:t> &gt; </a:t>
          </a:r>
          <a:r>
            <a:rPr lang="ru-RU" dirty="0" smtClean="0">
              <a:latin typeface="Cambria Math"/>
              <a:ea typeface="Cambria Math"/>
            </a:rPr>
            <a:t>в русском языке с </a:t>
          </a:r>
          <a:r>
            <a:rPr lang="en-US" dirty="0" smtClean="0">
              <a:latin typeface="Cambria Math"/>
              <a:ea typeface="Cambria Math"/>
            </a:rPr>
            <a:t>XVIII</a:t>
          </a:r>
          <a:r>
            <a:rPr lang="ru-RU" dirty="0" smtClean="0">
              <a:latin typeface="Cambria Math"/>
              <a:ea typeface="Cambria Math"/>
            </a:rPr>
            <a:t> в</a:t>
          </a:r>
        </a:p>
        <a:p>
          <a:r>
            <a:rPr lang="ru-RU" dirty="0" smtClean="0">
              <a:latin typeface="Cambria Math"/>
              <a:ea typeface="Cambria Math"/>
            </a:rPr>
            <a:t>Вафельное  полотенце - метафора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Котлета – кушанье из рубленого или молотого мяса или рыбы в виде лепешки круглой или продолговатой формы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ru-RU" dirty="0" err="1" smtClean="0">
              <a:latin typeface="Cambria Math"/>
              <a:ea typeface="Cambria Math"/>
            </a:rPr>
            <a:t>котелета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en-US" dirty="0" smtClean="0">
              <a:latin typeface="Cambria Math"/>
              <a:ea typeface="Cambria Math"/>
            </a:rPr>
            <a:t>cote </a:t>
          </a:r>
          <a:r>
            <a:rPr lang="ru-RU" dirty="0" smtClean="0">
              <a:latin typeface="Cambria Math"/>
              <a:ea typeface="Cambria Math"/>
            </a:rPr>
            <a:t>(</a:t>
          </a:r>
          <a:r>
            <a:rPr lang="ru-RU" dirty="0" err="1" smtClean="0">
              <a:latin typeface="Cambria Math"/>
              <a:ea typeface="Cambria Math"/>
            </a:rPr>
            <a:t>фр</a:t>
          </a:r>
          <a:r>
            <a:rPr lang="ru-RU" dirty="0" smtClean="0">
              <a:latin typeface="Cambria Math"/>
              <a:ea typeface="Cambria Math"/>
            </a:rPr>
            <a:t>) – ребро</a:t>
          </a:r>
        </a:p>
        <a:p>
          <a:r>
            <a:rPr lang="ru-RU" dirty="0" smtClean="0">
              <a:latin typeface="Cambria Math"/>
              <a:ea typeface="Cambria Math"/>
            </a:rPr>
            <a:t>Первоначально котлеты делались из отбитого и зажаренного мяса, срезанного с реберной части</a:t>
          </a:r>
        </a:p>
        <a:p>
          <a:r>
            <a:rPr lang="ru-RU" dirty="0" smtClean="0">
              <a:latin typeface="Cambria Math"/>
              <a:ea typeface="Cambria Math"/>
            </a:rPr>
            <a:t>Антрекот – </a:t>
          </a:r>
          <a:r>
            <a:rPr lang="ru-RU" dirty="0" err="1" smtClean="0">
              <a:latin typeface="Cambria Math"/>
              <a:ea typeface="Cambria Math"/>
            </a:rPr>
            <a:t>между+ребро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1D480845-A4B2-466D-A1DE-F7947752FC28}">
      <dgm:prSet/>
      <dgm:spPr/>
      <dgm:t>
        <a:bodyPr/>
        <a:lstStyle/>
        <a:p>
          <a:r>
            <a:rPr lang="ru-RU" dirty="0" smtClean="0"/>
            <a:t>Вермишель – </a:t>
          </a:r>
          <a:r>
            <a:rPr lang="en-US" dirty="0" err="1" smtClean="0"/>
            <a:t>vermichel</a:t>
          </a:r>
          <a:r>
            <a:rPr lang="en-US" dirty="0" smtClean="0"/>
            <a:t> (</a:t>
          </a:r>
          <a:r>
            <a:rPr lang="ru-RU" dirty="0" err="1" smtClean="0"/>
            <a:t>фр</a:t>
          </a:r>
          <a:r>
            <a:rPr lang="ru-RU" dirty="0" smtClean="0"/>
            <a:t>)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итал</a:t>
          </a:r>
          <a:r>
            <a:rPr lang="ru-RU" dirty="0" smtClean="0">
              <a:latin typeface="Cambria Math"/>
              <a:ea typeface="Cambria Math"/>
            </a:rPr>
            <a:t>&lt;лат&lt;червячок</a:t>
          </a:r>
        </a:p>
        <a:p>
          <a:r>
            <a:rPr lang="ru-RU" dirty="0" smtClean="0">
              <a:latin typeface="Cambria Math"/>
              <a:ea typeface="Cambria Math"/>
            </a:rPr>
            <a:t>Рожки, перья, паутинка, ракушки, спагетти (</a:t>
          </a:r>
          <a:r>
            <a:rPr lang="ru-RU" dirty="0" err="1" smtClean="0">
              <a:latin typeface="Cambria Math"/>
              <a:ea typeface="Cambria Math"/>
            </a:rPr>
            <a:t>итал</a:t>
          </a:r>
          <a:r>
            <a:rPr lang="ru-RU" dirty="0" smtClean="0">
              <a:latin typeface="Cambria Math"/>
              <a:ea typeface="Cambria Math"/>
            </a:rPr>
            <a:t> – шнурок)</a:t>
          </a:r>
          <a:r>
            <a:rPr lang="en-US" dirty="0" smtClean="0"/>
            <a:t> </a:t>
          </a:r>
          <a:endParaRPr lang="ru-RU" dirty="0"/>
        </a:p>
      </dgm:t>
    </dgm:pt>
    <dgm:pt modelId="{CFE02ED2-D332-43B9-95C1-B4DD1D867475}" type="parTrans" cxnId="{8946B900-6250-479C-B171-72AF15C732DF}">
      <dgm:prSet/>
      <dgm:spPr/>
      <dgm:t>
        <a:bodyPr/>
        <a:lstStyle/>
        <a:p>
          <a:endParaRPr lang="ru-RU"/>
        </a:p>
      </dgm:t>
    </dgm:pt>
    <dgm:pt modelId="{87461165-4E44-43CA-AED0-BEB37FB47C41}" type="sibTrans" cxnId="{8946B900-6250-479C-B171-72AF15C732DF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 custLinFactNeighborX="-26" custLinFactNeighborY="-16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C233E11-05CC-4AB3-BD7F-D8BAF00840D2}" type="pres">
      <dgm:prSet presAssocID="{1D480845-A4B2-466D-A1DE-F7947752FC28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E26CF734-AABD-480B-BA86-BC04B2250F0F}" type="presOf" srcId="{3C297C07-3013-4EC8-8980-8A70595586D8}" destId="{A6424E0E-E837-4A9C-AA41-AE026FA17704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EF7CF61F-E5C7-492B-BCCB-5CFCC3E1955A}" type="presOf" srcId="{7670D10F-9632-4633-A706-8F76E1B895ED}" destId="{E678F170-A34B-4AFB-B58A-7B4884C55ADD}" srcOrd="0" destOrd="0" presId="urn:microsoft.com/office/officeart/2005/8/layout/default"/>
    <dgm:cxn modelId="{8A4AB156-EFE3-4957-B263-1174EE39FFD3}" type="presOf" srcId="{88DABE2D-DAEB-4710-ACF6-66319DEB0521}" destId="{DF26F203-3612-4D68-80A1-A8963197A2CA}" srcOrd="0" destOrd="0" presId="urn:microsoft.com/office/officeart/2005/8/layout/default"/>
    <dgm:cxn modelId="{C9D3CF30-296B-42E6-8DFE-D2BC68E0BFDF}" type="presOf" srcId="{11A8168C-947E-40BC-B62B-4E745C8190A9}" destId="{D9C46A1F-AEA0-4FBB-9698-6342DBE73277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D8024003-B964-4224-8E76-06CE04617513}" type="presOf" srcId="{1D480845-A4B2-466D-A1DE-F7947752FC28}" destId="{DC233E11-05CC-4AB3-BD7F-D8BAF00840D2}" srcOrd="0" destOrd="0" presId="urn:microsoft.com/office/officeart/2005/8/layout/default"/>
    <dgm:cxn modelId="{8946B900-6250-479C-B171-72AF15C732DF}" srcId="{3C297C07-3013-4EC8-8980-8A70595586D8}" destId="{1D480845-A4B2-466D-A1DE-F7947752FC28}" srcOrd="3" destOrd="0" parTransId="{CFE02ED2-D332-43B9-95C1-B4DD1D867475}" sibTransId="{87461165-4E44-43CA-AED0-BEB37FB47C41}"/>
    <dgm:cxn modelId="{B8B7956D-1C44-43F0-83F2-A2E325CFF00D}" type="presParOf" srcId="{A6424E0E-E837-4A9C-AA41-AE026FA17704}" destId="{DF26F203-3612-4D68-80A1-A8963197A2CA}" srcOrd="0" destOrd="0" presId="urn:microsoft.com/office/officeart/2005/8/layout/default"/>
    <dgm:cxn modelId="{9E4244E0-1339-4BEB-BE8A-BBBAD0BEA8E1}" type="presParOf" srcId="{A6424E0E-E837-4A9C-AA41-AE026FA17704}" destId="{1BB70626-BA6F-499B-A68E-FE4465FC278D}" srcOrd="1" destOrd="0" presId="urn:microsoft.com/office/officeart/2005/8/layout/default"/>
    <dgm:cxn modelId="{25196EE0-3895-4994-BDE9-64CF429FF01F}" type="presParOf" srcId="{A6424E0E-E837-4A9C-AA41-AE026FA17704}" destId="{D9C46A1F-AEA0-4FBB-9698-6342DBE73277}" srcOrd="2" destOrd="0" presId="urn:microsoft.com/office/officeart/2005/8/layout/default"/>
    <dgm:cxn modelId="{2DB8E993-F258-41CC-B9B5-410DC93819C3}" type="presParOf" srcId="{A6424E0E-E837-4A9C-AA41-AE026FA17704}" destId="{3ABB8439-065C-4A5C-B2F4-607D51ECF4C0}" srcOrd="3" destOrd="0" presId="urn:microsoft.com/office/officeart/2005/8/layout/default"/>
    <dgm:cxn modelId="{DC2170E3-3F67-46CE-874F-36DA7B6C574D}" type="presParOf" srcId="{A6424E0E-E837-4A9C-AA41-AE026FA17704}" destId="{E678F170-A34B-4AFB-B58A-7B4884C55ADD}" srcOrd="4" destOrd="0" presId="urn:microsoft.com/office/officeart/2005/8/layout/default"/>
    <dgm:cxn modelId="{E8661573-E4CD-4142-AAFE-54244D744CD6}" type="presParOf" srcId="{A6424E0E-E837-4A9C-AA41-AE026FA17704}" destId="{53459950-663F-48AD-A8C7-7F59B4B0B897}" srcOrd="5" destOrd="0" presId="urn:microsoft.com/office/officeart/2005/8/layout/default"/>
    <dgm:cxn modelId="{C56F1FE8-5463-4599-A0E4-1A7F9318F325}" type="presParOf" srcId="{A6424E0E-E837-4A9C-AA41-AE026FA17704}" destId="{DC233E11-05CC-4AB3-BD7F-D8BAF00840D2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9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Макароны – пищевой продукт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en-US" dirty="0" err="1" smtClean="0">
              <a:latin typeface="Cambria Math"/>
              <a:ea typeface="Cambria Math"/>
            </a:rPr>
            <a:t>maccaroni</a:t>
          </a:r>
          <a:r>
            <a:rPr lang="en-US" dirty="0" smtClean="0">
              <a:latin typeface="Cambria Math"/>
              <a:ea typeface="Cambria Math"/>
            </a:rPr>
            <a:t> – </a:t>
          </a:r>
          <a:r>
            <a:rPr lang="ru-RU" dirty="0" err="1" smtClean="0">
              <a:latin typeface="Cambria Math"/>
              <a:ea typeface="Cambria Math"/>
            </a:rPr>
            <a:t>ит</a:t>
          </a:r>
          <a:r>
            <a:rPr lang="ru-RU" dirty="0" smtClean="0">
              <a:latin typeface="Cambria Math"/>
              <a:ea typeface="Cambria Math"/>
            </a:rPr>
            <a:t>  </a:t>
          </a:r>
          <a:r>
            <a:rPr lang="en-US" dirty="0" smtClean="0">
              <a:latin typeface="Cambria Math"/>
              <a:ea typeface="Cambria Math"/>
            </a:rPr>
            <a:t>XVIII</a:t>
          </a:r>
          <a:r>
            <a:rPr lang="ru-RU" dirty="0" smtClean="0">
              <a:latin typeface="Cambria Math"/>
              <a:ea typeface="Cambria Math"/>
            </a:rPr>
            <a:t>в - &lt; греч «блаженство, счастье»</a:t>
          </a:r>
        </a:p>
        <a:p>
          <a:r>
            <a:rPr lang="ru-RU" dirty="0" smtClean="0"/>
            <a:t>Макар – счастливый (греч)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Маринад – соус из уксуса, масла и пряностей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en-US" dirty="0" smtClean="0">
              <a:latin typeface="Cambria Math"/>
              <a:ea typeface="Cambria Math"/>
            </a:rPr>
            <a:t>mariner (</a:t>
          </a:r>
          <a:r>
            <a:rPr lang="ru-RU" dirty="0" smtClean="0">
              <a:latin typeface="Cambria Math"/>
              <a:ea typeface="Cambria Math"/>
            </a:rPr>
            <a:t>лат) – держать в морской воде &lt; </a:t>
          </a:r>
          <a:r>
            <a:rPr lang="en-US" dirty="0" err="1" smtClean="0">
              <a:latin typeface="Cambria Math"/>
              <a:ea typeface="Cambria Math"/>
            </a:rPr>
            <a:t>marinus</a:t>
          </a:r>
          <a:r>
            <a:rPr lang="en-US" dirty="0" smtClean="0">
              <a:latin typeface="Cambria Math"/>
              <a:ea typeface="Cambria Math"/>
            </a:rPr>
            <a:t> (</a:t>
          </a:r>
          <a:r>
            <a:rPr lang="ru-RU" dirty="0" smtClean="0">
              <a:latin typeface="Cambria Math"/>
              <a:ea typeface="Cambria Math"/>
            </a:rPr>
            <a:t>лат) –морской&lt; </a:t>
          </a:r>
          <a:r>
            <a:rPr lang="en-US" dirty="0" smtClean="0">
              <a:latin typeface="Cambria Math"/>
              <a:ea typeface="Cambria Math"/>
            </a:rPr>
            <a:t>mare </a:t>
          </a:r>
          <a:r>
            <a:rPr lang="ru-RU" dirty="0" smtClean="0">
              <a:latin typeface="Cambria Math"/>
              <a:ea typeface="Cambria Math"/>
            </a:rPr>
            <a:t> - море</a:t>
          </a:r>
        </a:p>
        <a:p>
          <a:r>
            <a:rPr lang="ru-RU" dirty="0" smtClean="0">
              <a:latin typeface="Cambria Math"/>
              <a:ea typeface="Cambria Math"/>
            </a:rPr>
            <a:t>Марина, марина, маринист, субмарина 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 phldr="1"/>
      <dgm:spPr/>
      <dgm:t>
        <a:bodyPr/>
        <a:lstStyle/>
        <a:p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phldr="1"/>
      <dgm:spPr/>
      <dgm:t>
        <a:bodyPr/>
        <a:lstStyle/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0892123A-07C0-48F5-9803-AD0B6766C308}" type="presOf" srcId="{5868930C-4AD4-4658-9A01-7E0C440E0762}" destId="{DD1DBEB3-060B-451F-8B97-F2A8B528BD90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F7CBE6E0-5F6E-4D54-8A9B-B7A5614EAD18}" type="presOf" srcId="{88DABE2D-DAEB-4710-ACF6-66319DEB0521}" destId="{DF26F203-3612-4D68-80A1-A8963197A2CA}" srcOrd="0" destOrd="0" presId="urn:microsoft.com/office/officeart/2005/8/layout/default"/>
    <dgm:cxn modelId="{292062DA-EB20-45D3-A44D-DAC1B8DC2B02}" type="presOf" srcId="{7670D10F-9632-4633-A706-8F76E1B895ED}" destId="{E678F170-A34B-4AFB-B58A-7B4884C55ADD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9DF82C7B-298D-49E2-875C-B8EB00A24E95}" type="presOf" srcId="{11A8168C-947E-40BC-B62B-4E745C8190A9}" destId="{D9C46A1F-AEA0-4FBB-9698-6342DBE73277}" srcOrd="0" destOrd="0" presId="urn:microsoft.com/office/officeart/2005/8/layout/default"/>
    <dgm:cxn modelId="{5497ADA4-1541-4FB5-8C3B-EC5AE3B7C12A}" type="presOf" srcId="{3C297C07-3013-4EC8-8980-8A70595586D8}" destId="{A6424E0E-E837-4A9C-AA41-AE026FA17704}" srcOrd="0" destOrd="0" presId="urn:microsoft.com/office/officeart/2005/8/layout/default"/>
    <dgm:cxn modelId="{CE370693-6290-460D-AC5A-AFB9C8B9846F}" type="presParOf" srcId="{A6424E0E-E837-4A9C-AA41-AE026FA17704}" destId="{DF26F203-3612-4D68-80A1-A8963197A2CA}" srcOrd="0" destOrd="0" presId="urn:microsoft.com/office/officeart/2005/8/layout/default"/>
    <dgm:cxn modelId="{6BFE3E12-AA6E-45ED-ACA2-E58883BC4D83}" type="presParOf" srcId="{A6424E0E-E837-4A9C-AA41-AE026FA17704}" destId="{1BB70626-BA6F-499B-A68E-FE4465FC278D}" srcOrd="1" destOrd="0" presId="urn:microsoft.com/office/officeart/2005/8/layout/default"/>
    <dgm:cxn modelId="{7CCEC7CF-249A-4611-B6E4-4423315C560B}" type="presParOf" srcId="{A6424E0E-E837-4A9C-AA41-AE026FA17704}" destId="{D9C46A1F-AEA0-4FBB-9698-6342DBE73277}" srcOrd="2" destOrd="0" presId="urn:microsoft.com/office/officeart/2005/8/layout/default"/>
    <dgm:cxn modelId="{3D7967D7-F60D-4A0D-AC34-506960F6C212}" type="presParOf" srcId="{A6424E0E-E837-4A9C-AA41-AE026FA17704}" destId="{3ABB8439-065C-4A5C-B2F4-607D51ECF4C0}" srcOrd="3" destOrd="0" presId="urn:microsoft.com/office/officeart/2005/8/layout/default"/>
    <dgm:cxn modelId="{8984D29C-A87C-4338-B5A9-A44078DC5766}" type="presParOf" srcId="{A6424E0E-E837-4A9C-AA41-AE026FA17704}" destId="{E678F170-A34B-4AFB-B58A-7B4884C55ADD}" srcOrd="4" destOrd="0" presId="urn:microsoft.com/office/officeart/2005/8/layout/default"/>
    <dgm:cxn modelId="{3DB3CC90-FDAB-433C-AEE4-5F88C1A9920F}" type="presParOf" srcId="{A6424E0E-E837-4A9C-AA41-AE026FA17704}" destId="{53459950-663F-48AD-A8C7-7F59B4B0B897}" srcOrd="5" destOrd="0" presId="urn:microsoft.com/office/officeart/2005/8/layout/default"/>
    <dgm:cxn modelId="{ED3AA13F-8E37-44BA-A5BE-9DFF98CDA103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Вокзал – здание для обслуживания пассажиров на железнодорожной станции или на пристани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en-US" dirty="0" smtClean="0"/>
            <a:t>Vauxhall </a:t>
          </a:r>
          <a:r>
            <a:rPr lang="ru-RU" dirty="0" smtClean="0"/>
            <a:t> (нем) – зал </a:t>
          </a:r>
          <a:r>
            <a:rPr lang="ru-RU" dirty="0" err="1" smtClean="0"/>
            <a:t>Вокс</a:t>
          </a:r>
          <a:r>
            <a:rPr lang="ru-RU" dirty="0" smtClean="0"/>
            <a:t> </a:t>
          </a:r>
        </a:p>
        <a:p>
          <a:r>
            <a:rPr lang="ru-RU" dirty="0" smtClean="0"/>
            <a:t>В </a:t>
          </a:r>
          <a:r>
            <a:rPr lang="en-US" dirty="0" smtClean="0"/>
            <a:t> XVII </a:t>
          </a:r>
          <a:r>
            <a:rPr lang="ru-RU" dirty="0" smtClean="0"/>
            <a:t>в англичанка Джейн </a:t>
          </a:r>
          <a:r>
            <a:rPr lang="ru-RU" dirty="0" err="1" smtClean="0"/>
            <a:t>Вокс</a:t>
          </a:r>
          <a:r>
            <a:rPr lang="ru-RU" dirty="0" smtClean="0"/>
            <a:t> была владелицей близ Лондона, где проводились концерты увеселительные мероприятия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err="1" smtClean="0"/>
            <a:t>Воксал</a:t>
          </a:r>
          <a:r>
            <a:rPr lang="ru-RU" dirty="0" smtClean="0"/>
            <a:t> (в </a:t>
          </a:r>
          <a:r>
            <a:rPr lang="ru-RU" dirty="0" err="1" smtClean="0"/>
            <a:t>русск</a:t>
          </a:r>
          <a:r>
            <a:rPr lang="ru-RU" dirty="0" smtClean="0"/>
            <a:t>) – место для увеселения </a:t>
          </a:r>
        </a:p>
        <a:p>
          <a:r>
            <a:rPr lang="ru-RU" dirty="0" smtClean="0"/>
            <a:t> Пушкин : «На гуляньях иль в </a:t>
          </a:r>
          <a:r>
            <a:rPr lang="ru-RU" dirty="0" err="1" smtClean="0"/>
            <a:t>воксалах</a:t>
          </a:r>
          <a:r>
            <a:rPr lang="ru-RU" dirty="0" smtClean="0"/>
            <a:t> легким зефиром летал» («К Наталье – 1813)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В конце </a:t>
          </a:r>
          <a:r>
            <a:rPr lang="en-US" dirty="0" smtClean="0"/>
            <a:t>XIX </a:t>
          </a:r>
          <a:r>
            <a:rPr lang="ru-RU" dirty="0" smtClean="0"/>
            <a:t>в – на железнодорожных станциях устраивались концерты </a:t>
          </a:r>
          <a:r>
            <a:rPr lang="ru-RU" dirty="0" smtClean="0">
              <a:latin typeface="Cambria Math"/>
              <a:ea typeface="Cambria Math"/>
            </a:rPr>
            <a:t>&gt;  здание для обслуживания пассажиров на железнодорожной станции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1746CD31-0801-457E-9C3B-D91DF4801FE3}" type="presOf" srcId="{7670D10F-9632-4633-A706-8F76E1B895ED}" destId="{E678F170-A34B-4AFB-B58A-7B4884C55ADD}" srcOrd="0" destOrd="0" presId="urn:microsoft.com/office/officeart/2005/8/layout/default"/>
    <dgm:cxn modelId="{A48B79DB-24A9-49DC-8720-15B5B9628727}" type="presOf" srcId="{3C297C07-3013-4EC8-8980-8A70595586D8}" destId="{A6424E0E-E837-4A9C-AA41-AE026FA17704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C59BD1D4-4E5A-471A-A38F-2AE9300FA332}" type="presOf" srcId="{11A8168C-947E-40BC-B62B-4E745C8190A9}" destId="{D9C46A1F-AEA0-4FBB-9698-6342DBE73277}" srcOrd="0" destOrd="0" presId="urn:microsoft.com/office/officeart/2005/8/layout/default"/>
    <dgm:cxn modelId="{242E3F96-AA25-4823-896B-87A3D23EFCE2}" type="presOf" srcId="{5868930C-4AD4-4658-9A01-7E0C440E0762}" destId="{DD1DBEB3-060B-451F-8B97-F2A8B528BD90}" srcOrd="0" destOrd="0" presId="urn:microsoft.com/office/officeart/2005/8/layout/default"/>
    <dgm:cxn modelId="{84DADE5A-3B32-43E1-9482-E1C32705F1BE}" type="presOf" srcId="{88DABE2D-DAEB-4710-ACF6-66319DEB0521}" destId="{DF26F203-3612-4D68-80A1-A8963197A2CA}" srcOrd="0" destOrd="0" presId="urn:microsoft.com/office/officeart/2005/8/layout/default"/>
    <dgm:cxn modelId="{F5DF2D3C-82B2-4727-980A-CADA6DFBC3E7}" type="presParOf" srcId="{A6424E0E-E837-4A9C-AA41-AE026FA17704}" destId="{DF26F203-3612-4D68-80A1-A8963197A2CA}" srcOrd="0" destOrd="0" presId="urn:microsoft.com/office/officeart/2005/8/layout/default"/>
    <dgm:cxn modelId="{59372F95-2CD2-4A2C-9886-093B0F582296}" type="presParOf" srcId="{A6424E0E-E837-4A9C-AA41-AE026FA17704}" destId="{1BB70626-BA6F-499B-A68E-FE4465FC278D}" srcOrd="1" destOrd="0" presId="urn:microsoft.com/office/officeart/2005/8/layout/default"/>
    <dgm:cxn modelId="{276F2C60-1A4F-40A6-A3F3-52A91B7EF18D}" type="presParOf" srcId="{A6424E0E-E837-4A9C-AA41-AE026FA17704}" destId="{D9C46A1F-AEA0-4FBB-9698-6342DBE73277}" srcOrd="2" destOrd="0" presId="urn:microsoft.com/office/officeart/2005/8/layout/default"/>
    <dgm:cxn modelId="{27039DAB-FE39-4C53-961F-C4D97244B942}" type="presParOf" srcId="{A6424E0E-E837-4A9C-AA41-AE026FA17704}" destId="{3ABB8439-065C-4A5C-B2F4-607D51ECF4C0}" srcOrd="3" destOrd="0" presId="urn:microsoft.com/office/officeart/2005/8/layout/default"/>
    <dgm:cxn modelId="{2C792872-C45A-4703-8C8A-B5D014BC7A0B}" type="presParOf" srcId="{A6424E0E-E837-4A9C-AA41-AE026FA17704}" destId="{E678F170-A34B-4AFB-B58A-7B4884C55ADD}" srcOrd="4" destOrd="0" presId="urn:microsoft.com/office/officeart/2005/8/layout/default"/>
    <dgm:cxn modelId="{FF825EA0-3E89-4880-A449-E0E9A894FAC6}" type="presParOf" srcId="{A6424E0E-E837-4A9C-AA41-AE026FA17704}" destId="{53459950-663F-48AD-A8C7-7F59B4B0B897}" srcOrd="5" destOrd="0" presId="urn:microsoft.com/office/officeart/2005/8/layout/default"/>
    <dgm:cxn modelId="{EF4FBF47-C8FF-4E61-A7BF-A266BF573748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Блейзер – приталенный пиджак спортивного покроя – </a:t>
          </a:r>
          <a:r>
            <a:rPr lang="en-US" dirty="0" err="1" smtClean="0"/>
            <a:t>bleze</a:t>
          </a:r>
          <a:r>
            <a:rPr lang="en-US" dirty="0" smtClean="0"/>
            <a:t> (</a:t>
          </a:r>
          <a:r>
            <a:rPr lang="ru-RU" dirty="0" err="1" smtClean="0"/>
            <a:t>англ</a:t>
          </a:r>
          <a:r>
            <a:rPr lang="ru-RU" dirty="0" smtClean="0"/>
            <a:t>) – гореть ярким пламенем – куртки членов гребной команды Кембриджского университета, которые были ярко-красного цвета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Галстук – повязка из широкой ленты, завязываема специальным узлом или бантом вокруг воротничка</a:t>
          </a:r>
        </a:p>
        <a:p>
          <a:r>
            <a:rPr lang="en-US" dirty="0" err="1" smtClean="0"/>
            <a:t>Hals+tuch</a:t>
          </a:r>
          <a:r>
            <a:rPr lang="en-US" dirty="0" smtClean="0"/>
            <a:t>=</a:t>
          </a:r>
          <a:r>
            <a:rPr lang="ru-RU" dirty="0" err="1" smtClean="0"/>
            <a:t>шея+платок</a:t>
          </a:r>
          <a:r>
            <a:rPr lang="ru-RU" dirty="0" smtClean="0"/>
            <a:t>, кусок ткани (нем)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Фартук – кусок ткани, повязываемые, чтобы защитить одежду</a:t>
          </a:r>
        </a:p>
        <a:p>
          <a:r>
            <a:rPr lang="en-US" dirty="0" err="1" smtClean="0"/>
            <a:t>Var+tuch</a:t>
          </a:r>
          <a:r>
            <a:rPr lang="ru-RU" dirty="0" smtClean="0"/>
            <a:t>=перед, </a:t>
          </a:r>
          <a:r>
            <a:rPr lang="ru-RU" dirty="0" err="1" smtClean="0"/>
            <a:t>впереди+платок</a:t>
          </a:r>
          <a:r>
            <a:rPr lang="ru-RU" dirty="0" smtClean="0"/>
            <a:t>, кусок ткани</a:t>
          </a:r>
        </a:p>
        <a:p>
          <a:r>
            <a:rPr lang="ru-RU" dirty="0" smtClean="0"/>
            <a:t>Форейтор – впереди находящийся всадник</a:t>
          </a:r>
        </a:p>
        <a:p>
          <a:r>
            <a:rPr lang="ru-RU" dirty="0" smtClean="0"/>
            <a:t>Форвард – находящийся впереди игрок</a:t>
          </a:r>
        </a:p>
        <a:p>
          <a:r>
            <a:rPr lang="ru-RU" dirty="0" smtClean="0"/>
            <a:t>Форпост –находящийся впереди пост</a:t>
          </a:r>
        </a:p>
        <a:p>
          <a:r>
            <a:rPr lang="ru-RU" dirty="0" smtClean="0"/>
            <a:t>Дать фору – дать преимущество  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2A70E1E3-D415-4B27-BCA2-8810D757E2CB}">
      <dgm:prSet/>
      <dgm:spPr/>
      <dgm:t>
        <a:bodyPr/>
        <a:lstStyle/>
        <a:p>
          <a:r>
            <a:rPr lang="ru-RU" dirty="0" smtClean="0"/>
            <a:t>Башлык – теплый головной убор в виде суконного капюшона с длинными концами- </a:t>
          </a:r>
          <a:r>
            <a:rPr lang="en-US" dirty="0" err="1" smtClean="0"/>
            <a:t>Ba</a:t>
          </a:r>
          <a:r>
            <a:rPr lang="en-US" dirty="0" err="1" smtClean="0">
              <a:latin typeface="Arial"/>
              <a:cs typeface="Arial"/>
            </a:rPr>
            <a:t>š</a:t>
          </a:r>
          <a:r>
            <a:rPr lang="ru-RU" dirty="0" smtClean="0">
              <a:latin typeface="Arial"/>
              <a:cs typeface="Arial"/>
            </a:rPr>
            <a:t> (тат., </a:t>
          </a:r>
          <a:r>
            <a:rPr lang="ru-RU" dirty="0" err="1" smtClean="0">
              <a:latin typeface="Arial"/>
              <a:cs typeface="Arial"/>
            </a:rPr>
            <a:t>тюр</a:t>
          </a:r>
          <a:r>
            <a:rPr lang="ru-RU" dirty="0" smtClean="0">
              <a:latin typeface="Arial"/>
              <a:cs typeface="Arial"/>
            </a:rPr>
            <a:t>) – голова</a:t>
          </a:r>
          <a:r>
            <a:rPr lang="en-US" dirty="0" smtClean="0"/>
            <a:t>+</a:t>
          </a:r>
          <a:r>
            <a:rPr lang="en-US" dirty="0" err="1" smtClean="0"/>
            <a:t>lyc</a:t>
          </a:r>
          <a:r>
            <a:rPr lang="en-US" dirty="0" smtClean="0"/>
            <a:t> (</a:t>
          </a:r>
          <a:r>
            <a:rPr lang="ru-RU" dirty="0" smtClean="0"/>
            <a:t>суффикс)</a:t>
          </a:r>
        </a:p>
      </dgm:t>
    </dgm:pt>
    <dgm:pt modelId="{DEF7A05D-B9AF-4066-BF99-31BF5FF8F0B5}" type="parTrans" cxnId="{9244FFAB-89F1-42A7-A595-EDC097728A6B}">
      <dgm:prSet/>
      <dgm:spPr/>
      <dgm:t>
        <a:bodyPr/>
        <a:lstStyle/>
        <a:p>
          <a:endParaRPr lang="ru-RU"/>
        </a:p>
      </dgm:t>
    </dgm:pt>
    <dgm:pt modelId="{86C328F6-3479-4639-9315-891D464B15F0}" type="sibTrans" cxnId="{9244FFAB-89F1-42A7-A595-EDC097728A6B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402963FE-9147-4661-862B-B813FEC58CCA}" type="pres">
      <dgm:prSet presAssocID="{2A70E1E3-D415-4B27-BCA2-8810D757E2CB}" presName="node" presStyleLbl="node1" presStyleIdx="1" presStyleCnt="4" custScaleY="62807" custLinFactNeighborX="-2980" custLinFactNeighborY="-314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2ED645-F3DF-49E3-A2B0-EE7D25EF88FB}" type="pres">
      <dgm:prSet presAssocID="{86C328F6-3479-4639-9315-891D464B15F0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 custScaleY="135187" custLinFactNeighborX="-961" custLinFactNeighborY="-352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81798346-ED56-4DB1-B2E8-D41D7B86D013}" type="presOf" srcId="{5868930C-4AD4-4658-9A01-7E0C440E0762}" destId="{DD1DBEB3-060B-451F-8B97-F2A8B528BD90}" srcOrd="0" destOrd="0" presId="urn:microsoft.com/office/officeart/2005/8/layout/default"/>
    <dgm:cxn modelId="{39DE0E36-A338-4F94-81C1-1ADDD3EE46CC}" type="presOf" srcId="{3C297C07-3013-4EC8-8980-8A70595586D8}" destId="{A6424E0E-E837-4A9C-AA41-AE026FA17704}" srcOrd="0" destOrd="0" presId="urn:microsoft.com/office/officeart/2005/8/layout/default"/>
    <dgm:cxn modelId="{C6D38B6B-B455-40A3-9730-0369671362BF}" type="presOf" srcId="{7670D10F-9632-4633-A706-8F76E1B895ED}" destId="{E678F170-A34B-4AFB-B58A-7B4884C55ADD}" srcOrd="0" destOrd="0" presId="urn:microsoft.com/office/officeart/2005/8/layout/default"/>
    <dgm:cxn modelId="{9244FFAB-89F1-42A7-A595-EDC097728A6B}" srcId="{3C297C07-3013-4EC8-8980-8A70595586D8}" destId="{2A70E1E3-D415-4B27-BCA2-8810D757E2CB}" srcOrd="1" destOrd="0" parTransId="{DEF7A05D-B9AF-4066-BF99-31BF5FF8F0B5}" sibTransId="{86C328F6-3479-4639-9315-891D464B15F0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EF98E82F-30EE-4092-BF3E-425FF063BBEA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2BAD2542-E207-4437-AA50-8D3409662C83}" type="presOf" srcId="{2A70E1E3-D415-4B27-BCA2-8810D757E2CB}" destId="{402963FE-9147-4661-862B-B813FEC58CCA}" srcOrd="0" destOrd="0" presId="urn:microsoft.com/office/officeart/2005/8/layout/default"/>
    <dgm:cxn modelId="{1276AD70-1260-489C-85E6-B3810810CE62}" type="presParOf" srcId="{A6424E0E-E837-4A9C-AA41-AE026FA17704}" destId="{DF26F203-3612-4D68-80A1-A8963197A2CA}" srcOrd="0" destOrd="0" presId="urn:microsoft.com/office/officeart/2005/8/layout/default"/>
    <dgm:cxn modelId="{08FFF6CF-09E4-4E41-96E4-2AD1F0EEB7C8}" type="presParOf" srcId="{A6424E0E-E837-4A9C-AA41-AE026FA17704}" destId="{1BB70626-BA6F-499B-A68E-FE4465FC278D}" srcOrd="1" destOrd="0" presId="urn:microsoft.com/office/officeart/2005/8/layout/default"/>
    <dgm:cxn modelId="{D492B85C-E9C0-4035-9044-8DDD3B177C3A}" type="presParOf" srcId="{A6424E0E-E837-4A9C-AA41-AE026FA17704}" destId="{402963FE-9147-4661-862B-B813FEC58CCA}" srcOrd="2" destOrd="0" presId="urn:microsoft.com/office/officeart/2005/8/layout/default"/>
    <dgm:cxn modelId="{1728F269-856F-48FF-A001-22EC61233554}" type="presParOf" srcId="{A6424E0E-E837-4A9C-AA41-AE026FA17704}" destId="{0F2ED645-F3DF-49E3-A2B0-EE7D25EF88FB}" srcOrd="3" destOrd="0" presId="urn:microsoft.com/office/officeart/2005/8/layout/default"/>
    <dgm:cxn modelId="{5D55FCB8-4262-4807-8EBD-818103E2EED0}" type="presParOf" srcId="{A6424E0E-E837-4A9C-AA41-AE026FA17704}" destId="{E678F170-A34B-4AFB-B58A-7B4884C55ADD}" srcOrd="4" destOrd="0" presId="urn:microsoft.com/office/officeart/2005/8/layout/default"/>
    <dgm:cxn modelId="{B23402C9-272C-4199-94EC-665BF265AD38}" type="presParOf" srcId="{A6424E0E-E837-4A9C-AA41-AE026FA17704}" destId="{53459950-663F-48AD-A8C7-7F59B4B0B897}" srcOrd="5" destOrd="0" presId="urn:microsoft.com/office/officeart/2005/8/layout/default"/>
    <dgm:cxn modelId="{9174D864-B795-498C-B9E7-AD6CF281D5D2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1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Жакет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err="1" smtClean="0">
              <a:latin typeface="Cambria Math"/>
              <a:ea typeface="Cambria Math"/>
            </a:rPr>
            <a:t>jaquette</a:t>
          </a:r>
          <a:r>
            <a:rPr lang="en-US" dirty="0" smtClean="0">
              <a:latin typeface="Cambria Math"/>
              <a:ea typeface="Cambria Math"/>
            </a:rPr>
            <a:t> (</a:t>
          </a:r>
          <a:r>
            <a:rPr lang="ru-RU" dirty="0" err="1" smtClean="0">
              <a:latin typeface="Cambria Math"/>
              <a:ea typeface="Cambria Math"/>
            </a:rPr>
            <a:t>фр</a:t>
          </a:r>
          <a:r>
            <a:rPr lang="ru-RU" dirty="0" smtClean="0">
              <a:latin typeface="Cambria Math"/>
              <a:ea typeface="Cambria Math"/>
            </a:rPr>
            <a:t>)&lt;араб – куртка</a:t>
          </a:r>
        </a:p>
        <a:p>
          <a:r>
            <a:rPr lang="ru-RU" dirty="0" smtClean="0">
              <a:latin typeface="Cambria Math"/>
              <a:ea typeface="Cambria Math"/>
            </a:rPr>
            <a:t>Пиджак &lt; (</a:t>
          </a:r>
          <a:r>
            <a:rPr lang="ru-RU" dirty="0" err="1" smtClean="0">
              <a:latin typeface="Cambria Math"/>
              <a:ea typeface="Cambria Math"/>
            </a:rPr>
            <a:t>англ</a:t>
          </a:r>
          <a:r>
            <a:rPr lang="ru-RU" dirty="0" smtClean="0">
              <a:latin typeface="Cambria Math"/>
              <a:ea typeface="Cambria Math"/>
            </a:rPr>
            <a:t>) р</a:t>
          </a:r>
          <a:r>
            <a:rPr lang="en-US" dirty="0" err="1" smtClean="0">
              <a:latin typeface="Cambria Math"/>
              <a:ea typeface="Cambria Math"/>
            </a:rPr>
            <a:t>ia</a:t>
          </a:r>
          <a:r>
            <a:rPr lang="en-US" dirty="0" smtClean="0">
              <a:latin typeface="Cambria Math"/>
              <a:ea typeface="Cambria Math"/>
            </a:rPr>
            <a:t>(</a:t>
          </a:r>
          <a:r>
            <a:rPr lang="ru-RU" dirty="0" smtClean="0">
              <a:latin typeface="Cambria Math"/>
              <a:ea typeface="Cambria Math"/>
            </a:rPr>
            <a:t>одежда из грубой шерсти, сукна)+</a:t>
          </a:r>
          <a:r>
            <a:rPr lang="en-US" dirty="0" smtClean="0">
              <a:latin typeface="Cambria Math"/>
              <a:ea typeface="Cambria Math"/>
            </a:rPr>
            <a:t>jacket (</a:t>
          </a:r>
          <a:r>
            <a:rPr lang="ru-RU" dirty="0" smtClean="0">
              <a:latin typeface="Cambria Math"/>
              <a:ea typeface="Cambria Math"/>
            </a:rPr>
            <a:t>куртка)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Кашне – платок, шарф, надеваемый на шею </a:t>
          </a:r>
          <a:r>
            <a:rPr lang="ru-RU" dirty="0" smtClean="0">
              <a:latin typeface="Cambria Math"/>
              <a:ea typeface="Cambria Math"/>
            </a:rPr>
            <a:t>&lt; прятать + нос (</a:t>
          </a:r>
          <a:r>
            <a:rPr lang="ru-RU" dirty="0" err="1" smtClean="0">
              <a:latin typeface="Cambria Math"/>
              <a:ea typeface="Cambria Math"/>
            </a:rPr>
            <a:t>фр</a:t>
          </a:r>
          <a:r>
            <a:rPr lang="ru-RU" dirty="0" smtClean="0">
              <a:latin typeface="Cambria Math"/>
              <a:ea typeface="Cambria Math"/>
            </a:rPr>
            <a:t>) – то, во что кутают нос</a:t>
          </a:r>
        </a:p>
        <a:p>
          <a:r>
            <a:rPr lang="ru-RU" dirty="0" smtClean="0">
              <a:latin typeface="Cambria Math"/>
              <a:ea typeface="Cambria Math"/>
            </a:rPr>
            <a:t>Пенсне – очки без дужек&lt;</a:t>
          </a:r>
          <a:r>
            <a:rPr lang="ru-RU" dirty="0" err="1" smtClean="0">
              <a:latin typeface="Cambria Math"/>
              <a:ea typeface="Cambria Math"/>
            </a:rPr>
            <a:t>защемлять+нос</a:t>
          </a:r>
          <a:r>
            <a:rPr lang="ru-RU" dirty="0" smtClean="0">
              <a:latin typeface="Cambria Math"/>
              <a:ea typeface="Cambria Math"/>
            </a:rPr>
            <a:t>(</a:t>
          </a:r>
          <a:r>
            <a:rPr lang="ru-RU" dirty="0" err="1" smtClean="0">
              <a:latin typeface="Cambria Math"/>
              <a:ea typeface="Cambria Math"/>
            </a:rPr>
            <a:t>фр</a:t>
          </a:r>
          <a:r>
            <a:rPr lang="ru-RU" dirty="0" smtClean="0">
              <a:latin typeface="Cambria Math"/>
              <a:ea typeface="Cambria Math"/>
            </a:rPr>
            <a:t>) – то, что защемляет нос</a:t>
          </a:r>
        </a:p>
        <a:p>
          <a:r>
            <a:rPr lang="ru-RU" dirty="0" smtClean="0">
              <a:latin typeface="Cambria Math"/>
              <a:ea typeface="Cambria Math"/>
            </a:rPr>
            <a:t>Пинцет – щипать – щипчики</a:t>
          </a:r>
        </a:p>
        <a:p>
          <a:r>
            <a:rPr lang="ru-RU" dirty="0" smtClean="0">
              <a:latin typeface="Cambria Math"/>
              <a:ea typeface="Cambria Math"/>
            </a:rPr>
            <a:t>Кашпо – прятать+ горшок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Мешок </a:t>
          </a:r>
          <a:r>
            <a:rPr lang="ru-RU" dirty="0" smtClean="0">
              <a:latin typeface="Cambria Math"/>
              <a:ea typeface="Cambria Math"/>
            </a:rPr>
            <a:t>&lt; мех </a:t>
          </a:r>
        </a:p>
        <a:p>
          <a:r>
            <a:rPr lang="ru-RU" dirty="0" smtClean="0">
              <a:latin typeface="Cambria Math"/>
              <a:ea typeface="Cambria Math"/>
            </a:rPr>
            <a:t>Изначально мешки изготавливали из шкуры (меха) диких и домашних животных</a:t>
          </a:r>
          <a:r>
            <a:rPr lang="ru-RU" dirty="0" smtClean="0"/>
            <a:t> 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Панама – род летней шляпы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smtClean="0">
              <a:latin typeface="Cambria Math"/>
              <a:ea typeface="Cambria Math"/>
            </a:rPr>
            <a:t> XX</a:t>
          </a:r>
          <a:r>
            <a:rPr lang="ru-RU" dirty="0" smtClean="0">
              <a:latin typeface="Cambria Math"/>
              <a:ea typeface="Cambria Math"/>
            </a:rPr>
            <a:t> в – Панама –родина  панамы, государство в Центральной Америке 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C64B88EF-4E39-4C32-9FC9-978D83DA173A}" type="presOf" srcId="{3C297C07-3013-4EC8-8980-8A70595586D8}" destId="{A6424E0E-E837-4A9C-AA41-AE026FA17704}" srcOrd="0" destOrd="0" presId="urn:microsoft.com/office/officeart/2005/8/layout/default"/>
    <dgm:cxn modelId="{F26E5504-0649-4650-BD0B-0F6E411F56EE}" type="presOf" srcId="{5868930C-4AD4-4658-9A01-7E0C440E0762}" destId="{DD1DBEB3-060B-451F-8B97-F2A8B528BD90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014B3EE4-D52E-401C-B48E-E25037833415}" type="presOf" srcId="{7670D10F-9632-4633-A706-8F76E1B895ED}" destId="{E678F170-A34B-4AFB-B58A-7B4884C55ADD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35C6BE7C-1DDA-415D-AB27-5AA37724BF9D}" type="presOf" srcId="{11A8168C-947E-40BC-B62B-4E745C8190A9}" destId="{D9C46A1F-AEA0-4FBB-9698-6342DBE73277}" srcOrd="0" destOrd="0" presId="urn:microsoft.com/office/officeart/2005/8/layout/default"/>
    <dgm:cxn modelId="{E5AB8CFE-400E-4E1A-8EC6-3657FA056157}" type="presOf" srcId="{88DABE2D-DAEB-4710-ACF6-66319DEB0521}" destId="{DF26F203-3612-4D68-80A1-A8963197A2CA}" srcOrd="0" destOrd="0" presId="urn:microsoft.com/office/officeart/2005/8/layout/default"/>
    <dgm:cxn modelId="{0E91444B-346B-4E3B-92CE-B4DD28521BF5}" type="presParOf" srcId="{A6424E0E-E837-4A9C-AA41-AE026FA17704}" destId="{DF26F203-3612-4D68-80A1-A8963197A2CA}" srcOrd="0" destOrd="0" presId="urn:microsoft.com/office/officeart/2005/8/layout/default"/>
    <dgm:cxn modelId="{A09D4C6A-2913-4906-9639-69752D4D3651}" type="presParOf" srcId="{A6424E0E-E837-4A9C-AA41-AE026FA17704}" destId="{1BB70626-BA6F-499B-A68E-FE4465FC278D}" srcOrd="1" destOrd="0" presId="urn:microsoft.com/office/officeart/2005/8/layout/default"/>
    <dgm:cxn modelId="{1C7C5481-5DAA-4776-A8C2-453F02E2C1EF}" type="presParOf" srcId="{A6424E0E-E837-4A9C-AA41-AE026FA17704}" destId="{D9C46A1F-AEA0-4FBB-9698-6342DBE73277}" srcOrd="2" destOrd="0" presId="urn:microsoft.com/office/officeart/2005/8/layout/default"/>
    <dgm:cxn modelId="{FF8EE202-A661-402E-87E3-6B92A0BCD1B1}" type="presParOf" srcId="{A6424E0E-E837-4A9C-AA41-AE026FA17704}" destId="{3ABB8439-065C-4A5C-B2F4-607D51ECF4C0}" srcOrd="3" destOrd="0" presId="urn:microsoft.com/office/officeart/2005/8/layout/default"/>
    <dgm:cxn modelId="{B2896A70-8B35-4343-AC3B-AE5D76A1B612}" type="presParOf" srcId="{A6424E0E-E837-4A9C-AA41-AE026FA17704}" destId="{E678F170-A34B-4AFB-B58A-7B4884C55ADD}" srcOrd="4" destOrd="0" presId="urn:microsoft.com/office/officeart/2005/8/layout/default"/>
    <dgm:cxn modelId="{17131DB4-4CCB-498A-8F9E-1C720425FB7C}" type="presParOf" srcId="{A6424E0E-E837-4A9C-AA41-AE026FA17704}" destId="{53459950-663F-48AD-A8C7-7F59B4B0B897}" srcOrd="5" destOrd="0" presId="urn:microsoft.com/office/officeart/2005/8/layout/default"/>
    <dgm:cxn modelId="{E23057E2-867B-4574-9B5D-248FD63A148B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2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Жилет – короткая одежда без воротника и рукавов 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err="1" smtClean="0">
              <a:latin typeface="Cambria Math"/>
              <a:ea typeface="Cambria Math"/>
            </a:rPr>
            <a:t>Gille</a:t>
          </a:r>
          <a:r>
            <a:rPr lang="ru-RU" dirty="0" smtClean="0">
              <a:latin typeface="Cambria Math"/>
              <a:ea typeface="Cambria Math"/>
            </a:rPr>
            <a:t> - имя шута короля Франции, который носил подобную одежду – </a:t>
          </a:r>
          <a:r>
            <a:rPr lang="en-US" dirty="0" smtClean="0">
              <a:latin typeface="Cambria Math"/>
              <a:ea typeface="Cambria Math"/>
            </a:rPr>
            <a:t>XVIII </a:t>
          </a:r>
          <a:r>
            <a:rPr lang="ru-RU" dirty="0" smtClean="0">
              <a:latin typeface="Cambria Math"/>
              <a:ea typeface="Cambria Math"/>
            </a:rPr>
            <a:t>в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Галифе – брюки особого покроя </a:t>
          </a:r>
          <a:r>
            <a:rPr lang="ru-RU" dirty="0" smtClean="0">
              <a:latin typeface="Cambria Math"/>
              <a:ea typeface="Cambria Math"/>
            </a:rPr>
            <a:t>&lt; по имени французского кавалерийского генерала Гастона Галифе (заимствование в 20-е </a:t>
          </a:r>
          <a:r>
            <a:rPr lang="ru-RU" dirty="0" err="1" smtClean="0">
              <a:latin typeface="Cambria Math"/>
              <a:ea typeface="Cambria Math"/>
            </a:rPr>
            <a:t>гг</a:t>
          </a:r>
          <a:r>
            <a:rPr lang="ru-RU" dirty="0" smtClean="0">
              <a:latin typeface="Cambria Math"/>
              <a:ea typeface="Cambria Math"/>
            </a:rPr>
            <a:t> ХХ в)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Френч – куртка военного образца</a:t>
          </a:r>
          <a:r>
            <a:rPr lang="ru-RU" dirty="0" smtClean="0">
              <a:latin typeface="Cambria Math"/>
              <a:ea typeface="Cambria Math"/>
            </a:rPr>
            <a:t>&lt;от фамилии английского генерала Джона Френча, при котором был введен в обиход этот вид военного обмундирования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Макинтош – пальто из непромокаемой ткани</a:t>
          </a:r>
          <a:r>
            <a:rPr lang="ru-RU" dirty="0" smtClean="0">
              <a:latin typeface="Cambria Math"/>
              <a:ea typeface="Cambria Math"/>
            </a:rPr>
            <a:t>&lt;шотландский химик, изобретатель непромокаемой ткани </a:t>
          </a:r>
          <a:r>
            <a:rPr lang="ru-RU" dirty="0" err="1" smtClean="0">
              <a:latin typeface="Cambria Math"/>
              <a:ea typeface="Cambria Math"/>
            </a:rPr>
            <a:t>чарльз</a:t>
          </a:r>
          <a:r>
            <a:rPr lang="ru-RU" dirty="0" smtClean="0">
              <a:latin typeface="Cambria Math"/>
              <a:ea typeface="Cambria Math"/>
            </a:rPr>
            <a:t> Макинтош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2B9AD0-10D2-4B78-8EE9-E7081208C62D}" type="presOf" srcId="{5868930C-4AD4-4658-9A01-7E0C440E0762}" destId="{DD1DBEB3-060B-451F-8B97-F2A8B528BD90}" srcOrd="0" destOrd="0" presId="urn:microsoft.com/office/officeart/2005/8/layout/default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71A65BE5-4E07-46B1-84B3-61AF0D787CBB}" type="presOf" srcId="{88DABE2D-DAEB-4710-ACF6-66319DEB0521}" destId="{DF26F203-3612-4D68-80A1-A8963197A2CA}" srcOrd="0" destOrd="0" presId="urn:microsoft.com/office/officeart/2005/8/layout/default"/>
    <dgm:cxn modelId="{03BAAE35-29ED-4EA9-BF01-674DA89F81C3}" type="presOf" srcId="{3C297C07-3013-4EC8-8980-8A70595586D8}" destId="{A6424E0E-E837-4A9C-AA41-AE026FA17704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34032F02-C154-4E1D-82FB-18B2D039532C}" type="presOf" srcId="{11A8168C-947E-40BC-B62B-4E745C8190A9}" destId="{D9C46A1F-AEA0-4FBB-9698-6342DBE73277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8A3E6CE2-6D74-4003-B5CF-94447CB2D9CA}" type="presOf" srcId="{7670D10F-9632-4633-A706-8F76E1B895ED}" destId="{E678F170-A34B-4AFB-B58A-7B4884C55ADD}" srcOrd="0" destOrd="0" presId="urn:microsoft.com/office/officeart/2005/8/layout/default"/>
    <dgm:cxn modelId="{BED45C34-A6AF-4EB3-9FCB-CA30100A8B41}" type="presParOf" srcId="{A6424E0E-E837-4A9C-AA41-AE026FA17704}" destId="{DF26F203-3612-4D68-80A1-A8963197A2CA}" srcOrd="0" destOrd="0" presId="urn:microsoft.com/office/officeart/2005/8/layout/default"/>
    <dgm:cxn modelId="{CEDA8F51-85CF-4826-B60E-E1EAC032C53D}" type="presParOf" srcId="{A6424E0E-E837-4A9C-AA41-AE026FA17704}" destId="{1BB70626-BA6F-499B-A68E-FE4465FC278D}" srcOrd="1" destOrd="0" presId="urn:microsoft.com/office/officeart/2005/8/layout/default"/>
    <dgm:cxn modelId="{E230E83E-DAD4-4DDA-81D7-9A04B87A3A70}" type="presParOf" srcId="{A6424E0E-E837-4A9C-AA41-AE026FA17704}" destId="{D9C46A1F-AEA0-4FBB-9698-6342DBE73277}" srcOrd="2" destOrd="0" presId="urn:microsoft.com/office/officeart/2005/8/layout/default"/>
    <dgm:cxn modelId="{6D3A5F39-4072-4C48-8F0C-9E0CDCB522B3}" type="presParOf" srcId="{A6424E0E-E837-4A9C-AA41-AE026FA17704}" destId="{3ABB8439-065C-4A5C-B2F4-607D51ECF4C0}" srcOrd="3" destOrd="0" presId="urn:microsoft.com/office/officeart/2005/8/layout/default"/>
    <dgm:cxn modelId="{79B53EDA-FC90-4FBD-A5DC-EB7FD25E45FA}" type="presParOf" srcId="{A6424E0E-E837-4A9C-AA41-AE026FA17704}" destId="{E678F170-A34B-4AFB-B58A-7B4884C55ADD}" srcOrd="4" destOrd="0" presId="urn:microsoft.com/office/officeart/2005/8/layout/default"/>
    <dgm:cxn modelId="{5EEF6367-2F64-4CB6-B152-75A5D49EA7DE}" type="presParOf" srcId="{A6424E0E-E837-4A9C-AA41-AE026FA17704}" destId="{53459950-663F-48AD-A8C7-7F59B4B0B897}" srcOrd="5" destOrd="0" presId="urn:microsoft.com/office/officeart/2005/8/layout/default"/>
    <dgm:cxn modelId="{47E0CE9F-063C-4C0F-9008-2B83E1A8F37E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3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Бойкот – прем борьбы, заключающийся в прекращении отношений</a:t>
          </a:r>
        </a:p>
        <a:p>
          <a:r>
            <a:rPr lang="en-US" dirty="0" smtClean="0"/>
            <a:t>Boycott –</a:t>
          </a:r>
          <a:r>
            <a:rPr lang="ru-RU" dirty="0" smtClean="0"/>
            <a:t> </a:t>
          </a:r>
          <a:r>
            <a:rPr lang="ru-RU" dirty="0" err="1" smtClean="0"/>
            <a:t>ирладский</a:t>
          </a:r>
          <a:r>
            <a:rPr lang="ru-RU" dirty="0" smtClean="0"/>
            <a:t>  землевладельцы, по отношению к которому в 1880 году была применена такая мера воздействия из-за жестокого обращения  с фермерами.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Паника – крайний, неудержимый страх, охватывающий чаще всего многих</a:t>
          </a:r>
        </a:p>
        <a:p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err="1" smtClean="0">
              <a:latin typeface="Cambria Math"/>
              <a:ea typeface="Cambria Math"/>
            </a:rPr>
            <a:t>panicus</a:t>
          </a:r>
          <a:r>
            <a:rPr lang="en-US" dirty="0" smtClean="0">
              <a:latin typeface="Cambria Math"/>
              <a:ea typeface="Cambria Math"/>
            </a:rPr>
            <a:t> (</a:t>
          </a:r>
          <a:r>
            <a:rPr lang="ru-RU" dirty="0" smtClean="0">
              <a:latin typeface="Cambria Math"/>
              <a:ea typeface="Cambria Math"/>
            </a:rPr>
            <a:t>лат) &lt; греч – лесной бог Пан – покровитель пастухов и мелкого рогатого скота, которого представляли как получеловека с ногами козла и которому приписывали происхождение внезапного страха, вызванного ложной тревогой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 phldr="1"/>
      <dgm:spPr/>
      <dgm:t>
        <a:bodyPr/>
        <a:lstStyle/>
        <a:p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E18EDC49-C7A6-4F5E-862A-C5617394B4FD}">
      <dgm:prSet/>
      <dgm:spPr/>
      <dgm:t>
        <a:bodyPr/>
        <a:lstStyle/>
        <a:p>
          <a:r>
            <a:rPr lang="ru-RU" smtClean="0"/>
            <a:t>Панама – род летней шляпы</a:t>
          </a:r>
          <a:r>
            <a:rPr lang="ru-RU" smtClean="0">
              <a:latin typeface="Cambria Math"/>
              <a:ea typeface="Cambria Math"/>
            </a:rPr>
            <a:t>&lt;</a:t>
          </a:r>
          <a:r>
            <a:rPr lang="en-US" smtClean="0">
              <a:latin typeface="Cambria Math"/>
              <a:ea typeface="Cambria Math"/>
            </a:rPr>
            <a:t> XX</a:t>
          </a:r>
          <a:r>
            <a:rPr lang="ru-RU" smtClean="0">
              <a:latin typeface="Cambria Math"/>
              <a:ea typeface="Cambria Math"/>
            </a:rPr>
            <a:t> в – Панама –родина  панамы, государство в Центральной Америке </a:t>
          </a:r>
          <a:endParaRPr lang="ru-RU" dirty="0"/>
        </a:p>
      </dgm:t>
    </dgm:pt>
    <dgm:pt modelId="{3F59D4C2-399E-48E4-AC8A-8814D0122136}" type="parTrans" cxnId="{7577F8E3-2EB8-4558-A8BA-F7BD9EE81B40}">
      <dgm:prSet/>
      <dgm:spPr/>
      <dgm:t>
        <a:bodyPr/>
        <a:lstStyle/>
        <a:p>
          <a:endParaRPr lang="ru-RU"/>
        </a:p>
      </dgm:t>
    </dgm:pt>
    <dgm:pt modelId="{C982F50E-7CAB-4E6A-8CC3-63ABD4DCC16C}" type="sibTrans" cxnId="{7577F8E3-2EB8-4558-A8BA-F7BD9EE81B40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767A2A49-FD4C-4D15-88C3-60C7E6D1289D}" type="pres">
      <dgm:prSet presAssocID="{E18EDC49-C7A6-4F5E-862A-C5617394B4F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37B163-74D7-47ED-BFC7-30C9F86E7CA1}" type="pres">
      <dgm:prSet presAssocID="{C982F50E-7CAB-4E6A-8CC3-63ABD4DCC16C}" presName="sibTrans" presStyleCnt="0"/>
      <dgm:spPr/>
    </dgm:pt>
    <dgm:pt modelId="{E678F170-A34B-4AFB-B58A-7B4884C55ADD}" type="pres">
      <dgm:prSet presAssocID="{7670D10F-9632-4633-A706-8F76E1B895ED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3" destOrd="0" parTransId="{E30AF8E8-5319-4D53-ACF7-4D22B235B5C6}" sibTransId="{63D4C92B-FB7C-4C3E-89AB-28111F2CF9A7}"/>
    <dgm:cxn modelId="{9B54751C-F767-44CA-85DF-6B8F80B8D0DE}" type="presOf" srcId="{3C297C07-3013-4EC8-8980-8A70595586D8}" destId="{A6424E0E-E837-4A9C-AA41-AE026FA17704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577F8E3-2EB8-4558-A8BA-F7BD9EE81B40}" srcId="{3C297C07-3013-4EC8-8980-8A70595586D8}" destId="{E18EDC49-C7A6-4F5E-862A-C5617394B4FD}" srcOrd="2" destOrd="0" parTransId="{3F59D4C2-399E-48E4-AC8A-8814D0122136}" sibTransId="{C982F50E-7CAB-4E6A-8CC3-63ABD4DCC16C}"/>
    <dgm:cxn modelId="{5128D534-66CE-48AA-A1DF-CF02B624AFC2}" type="presOf" srcId="{E18EDC49-C7A6-4F5E-862A-C5617394B4FD}" destId="{767A2A49-FD4C-4D15-88C3-60C7E6D1289D}" srcOrd="0" destOrd="0" presId="urn:microsoft.com/office/officeart/2005/8/layout/default"/>
    <dgm:cxn modelId="{C25ED93E-759E-4B30-ACCC-6B68C0CF0A33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42403EFD-6EBF-48F3-BE3A-F6BFA323D2CF}" type="presOf" srcId="{11A8168C-947E-40BC-B62B-4E745C8190A9}" destId="{D9C46A1F-AEA0-4FBB-9698-6342DBE73277}" srcOrd="0" destOrd="0" presId="urn:microsoft.com/office/officeart/2005/8/layout/default"/>
    <dgm:cxn modelId="{92800BC1-DE8E-4CBB-8017-76C987D69EEF}" type="presOf" srcId="{7670D10F-9632-4633-A706-8F76E1B895ED}" destId="{E678F170-A34B-4AFB-B58A-7B4884C55ADD}" srcOrd="0" destOrd="0" presId="urn:microsoft.com/office/officeart/2005/8/layout/default"/>
    <dgm:cxn modelId="{9D1B2F10-7382-4904-8535-4D04532D0A27}" type="presParOf" srcId="{A6424E0E-E837-4A9C-AA41-AE026FA17704}" destId="{DF26F203-3612-4D68-80A1-A8963197A2CA}" srcOrd="0" destOrd="0" presId="urn:microsoft.com/office/officeart/2005/8/layout/default"/>
    <dgm:cxn modelId="{976F421E-6E75-4B20-926E-B7E92270D233}" type="presParOf" srcId="{A6424E0E-E837-4A9C-AA41-AE026FA17704}" destId="{1BB70626-BA6F-499B-A68E-FE4465FC278D}" srcOrd="1" destOrd="0" presId="urn:microsoft.com/office/officeart/2005/8/layout/default"/>
    <dgm:cxn modelId="{50DE1AF3-5832-480E-8D77-747BA6F80C78}" type="presParOf" srcId="{A6424E0E-E837-4A9C-AA41-AE026FA17704}" destId="{D9C46A1F-AEA0-4FBB-9698-6342DBE73277}" srcOrd="2" destOrd="0" presId="urn:microsoft.com/office/officeart/2005/8/layout/default"/>
    <dgm:cxn modelId="{2F0DE66C-8814-471D-945E-8FBC7EE92B9A}" type="presParOf" srcId="{A6424E0E-E837-4A9C-AA41-AE026FA17704}" destId="{3ABB8439-065C-4A5C-B2F4-607D51ECF4C0}" srcOrd="3" destOrd="0" presId="urn:microsoft.com/office/officeart/2005/8/layout/default"/>
    <dgm:cxn modelId="{537E7CFA-C89D-4C92-A3F2-70B3C7308C9F}" type="presParOf" srcId="{A6424E0E-E837-4A9C-AA41-AE026FA17704}" destId="{767A2A49-FD4C-4D15-88C3-60C7E6D1289D}" srcOrd="4" destOrd="0" presId="urn:microsoft.com/office/officeart/2005/8/layout/default"/>
    <dgm:cxn modelId="{24F71A93-AEDC-4501-975D-5996F1317EEA}" type="presParOf" srcId="{A6424E0E-E837-4A9C-AA41-AE026FA17704}" destId="{9637B163-74D7-47ED-BFC7-30C9F86E7CA1}" srcOrd="5" destOrd="0" presId="urn:microsoft.com/office/officeart/2005/8/layout/default"/>
    <dgm:cxn modelId="{2C09D688-347A-4702-8F4E-2F0476DDF77F}" type="presParOf" srcId="{A6424E0E-E837-4A9C-AA41-AE026FA17704}" destId="{E678F170-A34B-4AFB-B58A-7B4884C55ADD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4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Жилет – короткая одежда без воротника и рукавов 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err="1" smtClean="0">
              <a:latin typeface="Cambria Math"/>
              <a:ea typeface="Cambria Math"/>
            </a:rPr>
            <a:t>Gille</a:t>
          </a:r>
          <a:r>
            <a:rPr lang="ru-RU" dirty="0" smtClean="0">
              <a:latin typeface="Cambria Math"/>
              <a:ea typeface="Cambria Math"/>
            </a:rPr>
            <a:t> - имя шута короля Франции, который носил подобную одежду – </a:t>
          </a:r>
          <a:r>
            <a:rPr lang="en-US" dirty="0" smtClean="0">
              <a:latin typeface="Cambria Math"/>
              <a:ea typeface="Cambria Math"/>
            </a:rPr>
            <a:t>XVIII </a:t>
          </a:r>
          <a:r>
            <a:rPr lang="ru-RU" dirty="0" smtClean="0">
              <a:latin typeface="Cambria Math"/>
              <a:ea typeface="Cambria Math"/>
            </a:rPr>
            <a:t>в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Галифе – брюки особого покроя </a:t>
          </a:r>
          <a:r>
            <a:rPr lang="ru-RU" dirty="0" smtClean="0">
              <a:latin typeface="Cambria Math"/>
              <a:ea typeface="Cambria Math"/>
            </a:rPr>
            <a:t>&lt; по имени французского кавалерийского генерала Гастона Галифе (заимствование в 20-е </a:t>
          </a:r>
          <a:r>
            <a:rPr lang="ru-RU" dirty="0" err="1" smtClean="0">
              <a:latin typeface="Cambria Math"/>
              <a:ea typeface="Cambria Math"/>
            </a:rPr>
            <a:t>гг</a:t>
          </a:r>
          <a:r>
            <a:rPr lang="ru-RU" dirty="0" smtClean="0">
              <a:latin typeface="Cambria Math"/>
              <a:ea typeface="Cambria Math"/>
            </a:rPr>
            <a:t> ХХ в)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Френч – куртка военного образца</a:t>
          </a:r>
          <a:r>
            <a:rPr lang="ru-RU" dirty="0" smtClean="0">
              <a:latin typeface="Cambria Math"/>
              <a:ea typeface="Cambria Math"/>
            </a:rPr>
            <a:t>&lt;от фамилии английского генерала Джона Френча, при котором был введен в обиход этот вид военного обмундирования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Макинтош – пальто из непромокаемой ткани</a:t>
          </a:r>
          <a:r>
            <a:rPr lang="ru-RU" dirty="0" smtClean="0">
              <a:latin typeface="Cambria Math"/>
              <a:ea typeface="Cambria Math"/>
            </a:rPr>
            <a:t>&lt;шотландский химик, изобретатель непромокаемой ткани </a:t>
          </a:r>
          <a:r>
            <a:rPr lang="ru-RU" dirty="0" err="1" smtClean="0">
              <a:latin typeface="Cambria Math"/>
              <a:ea typeface="Cambria Math"/>
            </a:rPr>
            <a:t>чарльз</a:t>
          </a:r>
          <a:r>
            <a:rPr lang="ru-RU" dirty="0" smtClean="0">
              <a:latin typeface="Cambria Math"/>
              <a:ea typeface="Cambria Math"/>
            </a:rPr>
            <a:t> Макинтош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090880EC-ECBF-43D3-85C6-A3C44039F7AE}" type="presOf" srcId="{7670D10F-9632-4633-A706-8F76E1B895ED}" destId="{E678F170-A34B-4AFB-B58A-7B4884C55ADD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2B75E3D-C278-42BB-92FE-DE034B5113DF}" type="presOf" srcId="{11A8168C-947E-40BC-B62B-4E745C8190A9}" destId="{D9C46A1F-AEA0-4FBB-9698-6342DBE73277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7EE36478-2001-4DBD-B143-7D9BDEAED15B}" type="presOf" srcId="{3C297C07-3013-4EC8-8980-8A70595586D8}" destId="{A6424E0E-E837-4A9C-AA41-AE026FA17704}" srcOrd="0" destOrd="0" presId="urn:microsoft.com/office/officeart/2005/8/layout/default"/>
    <dgm:cxn modelId="{4154C7C3-C9D3-499C-B9FC-FB1DF1640DBA}" type="presOf" srcId="{5868930C-4AD4-4658-9A01-7E0C440E0762}" destId="{DD1DBEB3-060B-451F-8B97-F2A8B528BD90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F15CFCC2-A7E1-4144-A805-C8F96A974030}" type="presOf" srcId="{88DABE2D-DAEB-4710-ACF6-66319DEB0521}" destId="{DF26F203-3612-4D68-80A1-A8963197A2CA}" srcOrd="0" destOrd="0" presId="urn:microsoft.com/office/officeart/2005/8/layout/default"/>
    <dgm:cxn modelId="{87817177-C353-40A6-BC41-F782A766FDF9}" type="presParOf" srcId="{A6424E0E-E837-4A9C-AA41-AE026FA17704}" destId="{DF26F203-3612-4D68-80A1-A8963197A2CA}" srcOrd="0" destOrd="0" presId="urn:microsoft.com/office/officeart/2005/8/layout/default"/>
    <dgm:cxn modelId="{ABAD01C4-9DED-45C4-B9E6-A403165CEEB0}" type="presParOf" srcId="{A6424E0E-E837-4A9C-AA41-AE026FA17704}" destId="{1BB70626-BA6F-499B-A68E-FE4465FC278D}" srcOrd="1" destOrd="0" presId="urn:microsoft.com/office/officeart/2005/8/layout/default"/>
    <dgm:cxn modelId="{3CB8F1BA-BE34-42B3-893D-89EA3285BD52}" type="presParOf" srcId="{A6424E0E-E837-4A9C-AA41-AE026FA17704}" destId="{D9C46A1F-AEA0-4FBB-9698-6342DBE73277}" srcOrd="2" destOrd="0" presId="urn:microsoft.com/office/officeart/2005/8/layout/default"/>
    <dgm:cxn modelId="{49917990-BC27-4E01-9F3B-F34CC140D420}" type="presParOf" srcId="{A6424E0E-E837-4A9C-AA41-AE026FA17704}" destId="{3ABB8439-065C-4A5C-B2F4-607D51ECF4C0}" srcOrd="3" destOrd="0" presId="urn:microsoft.com/office/officeart/2005/8/layout/default"/>
    <dgm:cxn modelId="{1364090F-AAEB-40E9-8F93-AAE6CAEB1515}" type="presParOf" srcId="{A6424E0E-E837-4A9C-AA41-AE026FA17704}" destId="{E678F170-A34B-4AFB-B58A-7B4884C55ADD}" srcOrd="4" destOrd="0" presId="urn:microsoft.com/office/officeart/2005/8/layout/default"/>
    <dgm:cxn modelId="{B02A1DFD-AA6B-4259-B52D-3312AC101387}" type="presParOf" srcId="{A6424E0E-E837-4A9C-AA41-AE026FA17704}" destId="{53459950-663F-48AD-A8C7-7F59B4B0B897}" srcOrd="5" destOrd="0" presId="urn:microsoft.com/office/officeart/2005/8/layout/default"/>
    <dgm:cxn modelId="{74A38438-945C-4D09-A578-2296B4EDC975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5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Берданка – однозарядная винтовка – американский изобретатель </a:t>
          </a:r>
          <a:r>
            <a:rPr lang="ru-RU" dirty="0" err="1" smtClean="0"/>
            <a:t>Хайрем</a:t>
          </a:r>
          <a:r>
            <a:rPr lang="ru-RU" dirty="0" smtClean="0"/>
            <a:t> </a:t>
          </a:r>
          <a:r>
            <a:rPr lang="ru-RU" dirty="0" err="1" smtClean="0"/>
            <a:t>Бердан</a:t>
          </a:r>
          <a:r>
            <a:rPr lang="ru-RU" dirty="0" smtClean="0"/>
            <a:t> + К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Браунинг – автоматический пистолет – американский изобретатель Джон </a:t>
          </a:r>
          <a:r>
            <a:rPr lang="ru-RU" dirty="0" err="1" smtClean="0"/>
            <a:t>Мозес</a:t>
          </a:r>
          <a:r>
            <a:rPr lang="ru-RU" dirty="0" smtClean="0"/>
            <a:t> Браунинг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Кольт – револьвер, пистолет – американский изобретатель </a:t>
          </a:r>
          <a:r>
            <a:rPr lang="ru-RU" dirty="0" err="1" smtClean="0"/>
            <a:t>Сэмюэль</a:t>
          </a:r>
          <a:r>
            <a:rPr lang="ru-RU" dirty="0" smtClean="0"/>
            <a:t> Кольт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Маузер – род автоматического пистолета – немецкий конструктор Пауль Маузер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F9680A69-80DE-45F1-A941-19901C76AA88}" type="presOf" srcId="{88DABE2D-DAEB-4710-ACF6-66319DEB0521}" destId="{DF26F203-3612-4D68-80A1-A8963197A2CA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07DB5F5E-DCDB-4EBF-8C5A-5AFAF30AF51E}" type="presOf" srcId="{5868930C-4AD4-4658-9A01-7E0C440E0762}" destId="{DD1DBEB3-060B-451F-8B97-F2A8B528BD90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8EE04278-F5DE-4450-A296-ED38925EE7F6}" type="presOf" srcId="{3C297C07-3013-4EC8-8980-8A70595586D8}" destId="{A6424E0E-E837-4A9C-AA41-AE026FA17704}" srcOrd="0" destOrd="0" presId="urn:microsoft.com/office/officeart/2005/8/layout/default"/>
    <dgm:cxn modelId="{4C53C912-AB61-4D40-BD86-793248FB5B54}" type="presOf" srcId="{11A8168C-947E-40BC-B62B-4E745C8190A9}" destId="{D9C46A1F-AEA0-4FBB-9698-6342DBE73277}" srcOrd="0" destOrd="0" presId="urn:microsoft.com/office/officeart/2005/8/layout/default"/>
    <dgm:cxn modelId="{78D7D585-1CA5-48F9-AC5E-942967976FD4}" type="presOf" srcId="{7670D10F-9632-4633-A706-8F76E1B895ED}" destId="{E678F170-A34B-4AFB-B58A-7B4884C55ADD}" srcOrd="0" destOrd="0" presId="urn:microsoft.com/office/officeart/2005/8/layout/default"/>
    <dgm:cxn modelId="{B9E3E8AA-73B3-48E9-8258-7B37E4BB9E6F}" type="presParOf" srcId="{A6424E0E-E837-4A9C-AA41-AE026FA17704}" destId="{DF26F203-3612-4D68-80A1-A8963197A2CA}" srcOrd="0" destOrd="0" presId="urn:microsoft.com/office/officeart/2005/8/layout/default"/>
    <dgm:cxn modelId="{478EC047-9D2A-4F45-9D32-7072CD89E2C1}" type="presParOf" srcId="{A6424E0E-E837-4A9C-AA41-AE026FA17704}" destId="{1BB70626-BA6F-499B-A68E-FE4465FC278D}" srcOrd="1" destOrd="0" presId="urn:microsoft.com/office/officeart/2005/8/layout/default"/>
    <dgm:cxn modelId="{5BB1717F-1E9D-4D57-A03C-DE30583BD91D}" type="presParOf" srcId="{A6424E0E-E837-4A9C-AA41-AE026FA17704}" destId="{D9C46A1F-AEA0-4FBB-9698-6342DBE73277}" srcOrd="2" destOrd="0" presId="urn:microsoft.com/office/officeart/2005/8/layout/default"/>
    <dgm:cxn modelId="{9CBD1A0B-0240-442D-AF25-1A72D7CD42DB}" type="presParOf" srcId="{A6424E0E-E837-4A9C-AA41-AE026FA17704}" destId="{3ABB8439-065C-4A5C-B2F4-607D51ECF4C0}" srcOrd="3" destOrd="0" presId="urn:microsoft.com/office/officeart/2005/8/layout/default"/>
    <dgm:cxn modelId="{49A516AD-ACA8-4D12-88B6-AFEFF6AC1363}" type="presParOf" srcId="{A6424E0E-E837-4A9C-AA41-AE026FA17704}" destId="{E678F170-A34B-4AFB-B58A-7B4884C55ADD}" srcOrd="4" destOrd="0" presId="urn:microsoft.com/office/officeart/2005/8/layout/default"/>
    <dgm:cxn modelId="{ADA2AF35-DD46-4D95-8892-3AFE6F6D6257}" type="presParOf" srcId="{A6424E0E-E837-4A9C-AA41-AE026FA17704}" destId="{53459950-663F-48AD-A8C7-7F59B4B0B897}" srcOrd="5" destOrd="0" presId="urn:microsoft.com/office/officeart/2005/8/layout/default"/>
    <dgm:cxn modelId="{F9DDD18B-FB99-42C1-81CB-029756896C6D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6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Бульдог – собака крупной породы – </a:t>
          </a:r>
          <a:r>
            <a:rPr lang="en-US" dirty="0" smtClean="0"/>
            <a:t>bull</a:t>
          </a:r>
          <a:r>
            <a:rPr lang="ru-RU" dirty="0" smtClean="0"/>
            <a:t> + </a:t>
          </a:r>
          <a:r>
            <a:rPr lang="en-US" dirty="0" smtClean="0"/>
            <a:t>dog</a:t>
          </a:r>
          <a:r>
            <a:rPr lang="ru-RU" dirty="0" smtClean="0"/>
            <a:t> (</a:t>
          </a:r>
          <a:r>
            <a:rPr lang="ru-RU" dirty="0" err="1" smtClean="0"/>
            <a:t>англ</a:t>
          </a:r>
          <a:r>
            <a:rPr lang="ru-RU" dirty="0" smtClean="0"/>
            <a:t>)</a:t>
          </a:r>
          <a:r>
            <a:rPr lang="en-US" dirty="0" smtClean="0"/>
            <a:t> – </a:t>
          </a:r>
          <a:r>
            <a:rPr lang="ru-RU" dirty="0" smtClean="0"/>
            <a:t>натравливаемая на быка собака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Буйвол – крупное животное породы быков – </a:t>
          </a:r>
          <a:r>
            <a:rPr lang="en-US" dirty="0" err="1" smtClean="0"/>
            <a:t>bubalos</a:t>
          </a:r>
          <a:r>
            <a:rPr lang="en-US" dirty="0" smtClean="0"/>
            <a:t> (</a:t>
          </a:r>
          <a:r>
            <a:rPr lang="ru-RU" dirty="0" smtClean="0"/>
            <a:t>греч) </a:t>
          </a:r>
          <a:r>
            <a:rPr lang="ru-RU" dirty="0" smtClean="0">
              <a:latin typeface="Cambria Math"/>
              <a:ea typeface="Cambria Math"/>
            </a:rPr>
            <a:t>&gt;</a:t>
          </a:r>
          <a:r>
            <a:rPr lang="ru-RU" dirty="0" smtClean="0"/>
            <a:t>нар. Этимология – буй –дикий + тур - бык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Гиппопотам – бегемот</a:t>
          </a:r>
        </a:p>
        <a:p>
          <a:r>
            <a:rPr lang="en-US" dirty="0" err="1" smtClean="0"/>
            <a:t>ippos+potamios</a:t>
          </a:r>
          <a:r>
            <a:rPr lang="en-US" dirty="0" smtClean="0"/>
            <a:t> (</a:t>
          </a:r>
          <a:r>
            <a:rPr lang="ru-RU" dirty="0" smtClean="0"/>
            <a:t>греч) – </a:t>
          </a:r>
          <a:r>
            <a:rPr lang="ru-RU" dirty="0" err="1" smtClean="0"/>
            <a:t>Лошадь+река</a:t>
          </a:r>
          <a:endParaRPr lang="ru-RU" dirty="0" smtClean="0"/>
        </a:p>
        <a:p>
          <a:r>
            <a:rPr lang="ru-RU" dirty="0" smtClean="0"/>
            <a:t>Ипподром – </a:t>
          </a:r>
          <a:r>
            <a:rPr lang="ru-RU" dirty="0" err="1" smtClean="0"/>
            <a:t>лошадь+скачки</a:t>
          </a:r>
          <a:endParaRPr lang="ru-RU" dirty="0" smtClean="0"/>
        </a:p>
        <a:p>
          <a:r>
            <a:rPr lang="ru-RU" dirty="0" err="1" smtClean="0"/>
            <a:t>Филлип</a:t>
          </a:r>
          <a:r>
            <a:rPr lang="ru-RU" dirty="0" smtClean="0"/>
            <a:t> – </a:t>
          </a:r>
          <a:r>
            <a:rPr lang="ru-RU" dirty="0" err="1" smtClean="0"/>
            <a:t>любить+лошадь</a:t>
          </a:r>
          <a:endParaRPr lang="ru-RU" dirty="0" smtClean="0"/>
        </a:p>
        <a:p>
          <a:r>
            <a:rPr lang="ru-RU" dirty="0" smtClean="0"/>
            <a:t>Архип – </a:t>
          </a:r>
          <a:r>
            <a:rPr lang="ru-RU" dirty="0" err="1" smtClean="0"/>
            <a:t>старший+лошадь</a:t>
          </a:r>
          <a:r>
            <a:rPr lang="ru-RU" dirty="0" smtClean="0">
              <a:latin typeface="Cambria Math"/>
              <a:ea typeface="Cambria Math"/>
            </a:rPr>
            <a:t>&gt;старший конюх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3AB2BD17-E8C5-4D00-85D7-48F5CF13F2CE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Верблюд – большое одногорбое или двугорбое жвачное животное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en-US" dirty="0" err="1" smtClean="0">
              <a:latin typeface="Cambria Math"/>
              <a:ea typeface="Cambria Math"/>
            </a:rPr>
            <a:t>ulbandus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ru-RU" dirty="0" smtClean="0">
              <a:latin typeface="Cambria Math"/>
              <a:ea typeface="Cambria Math"/>
            </a:rPr>
            <a:t>(гот)&gt;</a:t>
          </a:r>
          <a:r>
            <a:rPr lang="en-US" dirty="0" smtClean="0">
              <a:latin typeface="Cambria Math"/>
              <a:ea typeface="Cambria Math"/>
            </a:rPr>
            <a:t>elephant </a:t>
          </a:r>
          <a:r>
            <a:rPr lang="ru-RU" dirty="0" smtClean="0">
              <a:latin typeface="Cambria Math"/>
              <a:ea typeface="Cambria Math"/>
            </a:rPr>
            <a:t> (слон – </a:t>
          </a:r>
          <a:r>
            <a:rPr lang="ru-RU" dirty="0" err="1" smtClean="0">
              <a:latin typeface="Cambria Math"/>
              <a:ea typeface="Cambria Math"/>
            </a:rPr>
            <a:t>англ</a:t>
          </a:r>
          <a:r>
            <a:rPr lang="ru-RU" dirty="0" smtClean="0">
              <a:latin typeface="Cambria Math"/>
              <a:ea typeface="Cambria Math"/>
            </a:rPr>
            <a:t>)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latin typeface="Cambria Math"/>
              <a:ea typeface="Cambria Math"/>
            </a:rPr>
            <a:t>Для славян и европейцев слон и верблюд одинаково неизвестные экзотические большие удивительные животные</a:t>
          </a:r>
          <a:endParaRPr lang="ru-RU" dirty="0" smtClean="0"/>
        </a:p>
        <a:p>
          <a:pPr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 smtClean="0">
            <a:latin typeface="Cambria Math"/>
            <a:ea typeface="Cambria Math"/>
          </a:endParaRPr>
        </a:p>
      </dgm:t>
    </dgm:pt>
    <dgm:pt modelId="{A348BE74-1003-492A-B4A3-A25354C1C900}" type="sibTrans" cxnId="{6E143467-DE4A-4AC6-AAB2-1126BB9C6C83}">
      <dgm:prSet/>
      <dgm:spPr/>
      <dgm:t>
        <a:bodyPr/>
        <a:lstStyle/>
        <a:p>
          <a:endParaRPr lang="ru-RU"/>
        </a:p>
      </dgm:t>
    </dgm:pt>
    <dgm:pt modelId="{61684DB9-F169-41A6-9186-95217F6812A7}" type="parTrans" cxnId="{6E143467-DE4A-4AC6-AAB2-1126BB9C6C8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7E03C1C-38D7-4426-B29B-EB19AB3FEF8E}" type="pres">
      <dgm:prSet presAssocID="{3AB2BD17-E8C5-4D00-85D7-48F5CF13F2CE}" presName="node" presStyleLbl="node1" presStyleIdx="2" presStyleCnt="4" custLinFactNeighborX="-2308" custLinFactNeighborY="-12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AD9A4C-E42E-4861-A37F-52D9D48B84FD}" type="pres">
      <dgm:prSet presAssocID="{A348BE74-1003-492A-B4A3-A25354C1C900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137B185-34C8-4401-8C0B-D47CD4B494D0}" type="presOf" srcId="{11A8168C-947E-40BC-B62B-4E745C8190A9}" destId="{D9C46A1F-AEA0-4FBB-9698-6342DBE73277}" srcOrd="0" destOrd="0" presId="urn:microsoft.com/office/officeart/2005/8/layout/default"/>
    <dgm:cxn modelId="{8C0D2C2D-6412-427F-86C9-6066E54BF4EE}" type="presOf" srcId="{3AB2BD17-E8C5-4D00-85D7-48F5CF13F2CE}" destId="{E7E03C1C-38D7-4426-B29B-EB19AB3FEF8E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6E143467-DE4A-4AC6-AAB2-1126BB9C6C83}" srcId="{3C297C07-3013-4EC8-8980-8A70595586D8}" destId="{3AB2BD17-E8C5-4D00-85D7-48F5CF13F2CE}" srcOrd="2" destOrd="0" parTransId="{61684DB9-F169-41A6-9186-95217F6812A7}" sibTransId="{A348BE74-1003-492A-B4A3-A25354C1C900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B1447B77-CA47-44B3-BFA3-9FD81628F0BE}" type="presOf" srcId="{3C297C07-3013-4EC8-8980-8A70595586D8}" destId="{A6424E0E-E837-4A9C-AA41-AE026FA17704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6F7D6038-EF7A-4E60-ACA3-60E077AAD09A}" type="presOf" srcId="{88DABE2D-DAEB-4710-ACF6-66319DEB0521}" destId="{DF26F203-3612-4D68-80A1-A8963197A2CA}" srcOrd="0" destOrd="0" presId="urn:microsoft.com/office/officeart/2005/8/layout/default"/>
    <dgm:cxn modelId="{36C7FA83-841F-4DAD-A0E9-C1C2F82FE16E}" type="presOf" srcId="{5868930C-4AD4-4658-9A01-7E0C440E0762}" destId="{DD1DBEB3-060B-451F-8B97-F2A8B528BD90}" srcOrd="0" destOrd="0" presId="urn:microsoft.com/office/officeart/2005/8/layout/default"/>
    <dgm:cxn modelId="{869F7F95-88C6-43E3-A08D-B93CE616FFBB}" type="presParOf" srcId="{A6424E0E-E837-4A9C-AA41-AE026FA17704}" destId="{DF26F203-3612-4D68-80A1-A8963197A2CA}" srcOrd="0" destOrd="0" presId="urn:microsoft.com/office/officeart/2005/8/layout/default"/>
    <dgm:cxn modelId="{965D456F-82FA-434E-ACD6-5453600C838E}" type="presParOf" srcId="{A6424E0E-E837-4A9C-AA41-AE026FA17704}" destId="{1BB70626-BA6F-499B-A68E-FE4465FC278D}" srcOrd="1" destOrd="0" presId="urn:microsoft.com/office/officeart/2005/8/layout/default"/>
    <dgm:cxn modelId="{463B6749-35A9-453E-A08D-19FE446ADF36}" type="presParOf" srcId="{A6424E0E-E837-4A9C-AA41-AE026FA17704}" destId="{D9C46A1F-AEA0-4FBB-9698-6342DBE73277}" srcOrd="2" destOrd="0" presId="urn:microsoft.com/office/officeart/2005/8/layout/default"/>
    <dgm:cxn modelId="{22ACB51E-C4A5-4B93-9F77-91BFC019FD9B}" type="presParOf" srcId="{A6424E0E-E837-4A9C-AA41-AE026FA17704}" destId="{3ABB8439-065C-4A5C-B2F4-607D51ECF4C0}" srcOrd="3" destOrd="0" presId="urn:microsoft.com/office/officeart/2005/8/layout/default"/>
    <dgm:cxn modelId="{850D61CD-A50A-40C1-B854-5AA4E8DAD330}" type="presParOf" srcId="{A6424E0E-E837-4A9C-AA41-AE026FA17704}" destId="{E7E03C1C-38D7-4426-B29B-EB19AB3FEF8E}" srcOrd="4" destOrd="0" presId="urn:microsoft.com/office/officeart/2005/8/layout/default"/>
    <dgm:cxn modelId="{C3CB9F2F-61D9-4C17-A513-515ED249D87C}" type="presParOf" srcId="{A6424E0E-E837-4A9C-AA41-AE026FA17704}" destId="{6DAD9A4C-E42E-4861-A37F-52D9D48B84FD}" srcOrd="5" destOrd="0" presId="urn:microsoft.com/office/officeart/2005/8/layout/default"/>
    <dgm:cxn modelId="{197D5D46-4788-4E54-8302-9B46810A6971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7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Лягушка – земноводное с длинными задними конечностями, приспособленными для прыганья</a:t>
          </a:r>
          <a:r>
            <a:rPr lang="ru-RU" dirty="0" smtClean="0">
              <a:latin typeface="Cambria Math"/>
              <a:ea typeface="Cambria Math"/>
            </a:rPr>
            <a:t>&lt; лягать – отталкивать – тот, кто передвигается, отталкиваясь ногами. Ср: </a:t>
          </a:r>
          <a:r>
            <a:rPr lang="ru-RU" dirty="0" err="1" smtClean="0">
              <a:latin typeface="Cambria Math"/>
              <a:ea typeface="Cambria Math"/>
            </a:rPr>
            <a:t>скакуха</a:t>
          </a:r>
          <a:r>
            <a:rPr lang="ru-RU" dirty="0" smtClean="0">
              <a:latin typeface="Cambria Math"/>
              <a:ea typeface="Cambria Math"/>
            </a:rPr>
            <a:t> (</a:t>
          </a:r>
          <a:r>
            <a:rPr lang="ru-RU" dirty="0" err="1" smtClean="0">
              <a:latin typeface="Cambria Math"/>
              <a:ea typeface="Cambria Math"/>
            </a:rPr>
            <a:t>диал</a:t>
          </a:r>
          <a:r>
            <a:rPr lang="ru-RU" dirty="0" smtClean="0">
              <a:latin typeface="Cambria Math"/>
              <a:ea typeface="Cambria Math"/>
            </a:rPr>
            <a:t>)</a:t>
          </a:r>
        </a:p>
        <a:p>
          <a:r>
            <a:rPr lang="ru-RU" dirty="0" smtClean="0">
              <a:latin typeface="Cambria Math"/>
              <a:ea typeface="Cambria Math"/>
            </a:rPr>
            <a:t>Лягушка &lt;</a:t>
          </a:r>
          <a:r>
            <a:rPr lang="ru-RU" dirty="0" err="1" smtClean="0">
              <a:latin typeface="Cambria Math"/>
              <a:ea typeface="Cambria Math"/>
            </a:rPr>
            <a:t>лягуха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ляга</a:t>
          </a:r>
          <a:r>
            <a:rPr lang="ru-RU" dirty="0" smtClean="0">
              <a:latin typeface="Cambria Math"/>
              <a:ea typeface="Cambria Math"/>
            </a:rPr>
            <a:t>  - нога, бедро</a:t>
          </a:r>
        </a:p>
        <a:p>
          <a:r>
            <a:rPr lang="ru-RU" dirty="0" smtClean="0">
              <a:latin typeface="Cambria Math"/>
              <a:ea typeface="Cambria Math"/>
            </a:rPr>
            <a:t>Ляжка &lt;</a:t>
          </a:r>
          <a:r>
            <a:rPr lang="ru-RU" dirty="0" err="1" smtClean="0">
              <a:latin typeface="Cambria Math"/>
              <a:ea typeface="Cambria Math"/>
            </a:rPr>
            <a:t>ляга</a:t>
          </a:r>
          <a:r>
            <a:rPr lang="ru-RU" dirty="0" smtClean="0">
              <a:latin typeface="Cambria Math"/>
              <a:ea typeface="Cambria Math"/>
            </a:rPr>
            <a:t> – нога, бедро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Медведь – крупное животное – поедающий мед.</a:t>
          </a:r>
        </a:p>
        <a:p>
          <a:r>
            <a:rPr lang="ru-RU" dirty="0" err="1" smtClean="0"/>
            <a:t>Табуистическое</a:t>
          </a:r>
          <a:r>
            <a:rPr lang="ru-RU" dirty="0" smtClean="0"/>
            <a:t> название.</a:t>
          </a:r>
        </a:p>
        <a:p>
          <a:r>
            <a:rPr lang="ru-RU" dirty="0" smtClean="0"/>
            <a:t>Он, Мишка, хозяин, космач, лесник, костоправ, </a:t>
          </a:r>
          <a:r>
            <a:rPr lang="ru-RU" dirty="0" err="1" smtClean="0"/>
            <a:t>Потапыч</a:t>
          </a:r>
          <a:r>
            <a:rPr lang="ru-RU" dirty="0" smtClean="0"/>
            <a:t>, Михайло Иванович Топтыгин</a:t>
          </a:r>
        </a:p>
        <a:p>
          <a:r>
            <a:rPr lang="en-US" dirty="0" err="1" smtClean="0"/>
            <a:t>Arctos</a:t>
          </a:r>
          <a:r>
            <a:rPr lang="en-US" dirty="0" smtClean="0"/>
            <a:t> </a:t>
          </a:r>
          <a:r>
            <a:rPr lang="ru-RU" dirty="0" smtClean="0"/>
            <a:t>(греч) – северный (Арктика, Антарктика)</a:t>
          </a:r>
        </a:p>
        <a:p>
          <a:r>
            <a:rPr lang="en-US" dirty="0" err="1" smtClean="0"/>
            <a:t>Ursus</a:t>
          </a:r>
          <a:r>
            <a:rPr lang="en-US" dirty="0" smtClean="0"/>
            <a:t> </a:t>
          </a:r>
          <a:r>
            <a:rPr lang="ru-RU" dirty="0" smtClean="0"/>
            <a:t>(лат) - медведь</a:t>
          </a:r>
        </a:p>
        <a:p>
          <a:r>
            <a:rPr lang="ru-RU" dirty="0" smtClean="0"/>
            <a:t> 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Змея – та, что ползает по земле.</a:t>
          </a:r>
        </a:p>
        <a:p>
          <a:r>
            <a:rPr lang="ru-RU" dirty="0" err="1" smtClean="0"/>
            <a:t>Табуистическое</a:t>
          </a:r>
          <a:r>
            <a:rPr lang="ru-RU" dirty="0" smtClean="0"/>
            <a:t> название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phldr="1"/>
      <dgm:spPr/>
      <dgm:t>
        <a:bodyPr/>
        <a:lstStyle/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 custLinFactNeighborX="-26" custLinFactNeighborY="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 custScaleY="120198" custLinFactNeighborX="-2980" custLinFactNeighborY="-27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3F662D86-D70F-451C-954B-DC30297F6BC6}" type="presOf" srcId="{7670D10F-9632-4633-A706-8F76E1B895ED}" destId="{E678F170-A34B-4AFB-B58A-7B4884C55ADD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82D1F79D-1614-41A2-ADAE-E8C134CD46FC}" type="presOf" srcId="{3C297C07-3013-4EC8-8980-8A70595586D8}" destId="{A6424E0E-E837-4A9C-AA41-AE026FA17704}" srcOrd="0" destOrd="0" presId="urn:microsoft.com/office/officeart/2005/8/layout/default"/>
    <dgm:cxn modelId="{91A9492E-2E4C-4D1C-8116-A61F5D03EFD1}" type="presOf" srcId="{11A8168C-947E-40BC-B62B-4E745C8190A9}" destId="{D9C46A1F-AEA0-4FBB-9698-6342DBE73277}" srcOrd="0" destOrd="0" presId="urn:microsoft.com/office/officeart/2005/8/layout/default"/>
    <dgm:cxn modelId="{AAFDEC3D-F688-4656-B698-0763CB55B752}" type="presOf" srcId="{88DABE2D-DAEB-4710-ACF6-66319DEB0521}" destId="{DF26F203-3612-4D68-80A1-A8963197A2CA}" srcOrd="0" destOrd="0" presId="urn:microsoft.com/office/officeart/2005/8/layout/default"/>
    <dgm:cxn modelId="{AF423F06-6A76-4C40-A746-12B4FF054860}" type="presOf" srcId="{5868930C-4AD4-4658-9A01-7E0C440E0762}" destId="{DD1DBEB3-060B-451F-8B97-F2A8B528BD90}" srcOrd="0" destOrd="0" presId="urn:microsoft.com/office/officeart/2005/8/layout/default"/>
    <dgm:cxn modelId="{E27628B4-E4E9-4A3B-B791-4EEC23AB2CDD}" type="presParOf" srcId="{A6424E0E-E837-4A9C-AA41-AE026FA17704}" destId="{DF26F203-3612-4D68-80A1-A8963197A2CA}" srcOrd="0" destOrd="0" presId="urn:microsoft.com/office/officeart/2005/8/layout/default"/>
    <dgm:cxn modelId="{A26E0089-4EC0-493C-84E7-56F2D94ADBE3}" type="presParOf" srcId="{A6424E0E-E837-4A9C-AA41-AE026FA17704}" destId="{1BB70626-BA6F-499B-A68E-FE4465FC278D}" srcOrd="1" destOrd="0" presId="urn:microsoft.com/office/officeart/2005/8/layout/default"/>
    <dgm:cxn modelId="{8C7A6B6A-E3A9-451A-A5DB-543918725F6B}" type="presParOf" srcId="{A6424E0E-E837-4A9C-AA41-AE026FA17704}" destId="{D9C46A1F-AEA0-4FBB-9698-6342DBE73277}" srcOrd="2" destOrd="0" presId="urn:microsoft.com/office/officeart/2005/8/layout/default"/>
    <dgm:cxn modelId="{05B1458F-3906-494F-8DDD-DB194EDCED83}" type="presParOf" srcId="{A6424E0E-E837-4A9C-AA41-AE026FA17704}" destId="{3ABB8439-065C-4A5C-B2F4-607D51ECF4C0}" srcOrd="3" destOrd="0" presId="urn:microsoft.com/office/officeart/2005/8/layout/default"/>
    <dgm:cxn modelId="{AD540E3F-0293-4FB7-AAAC-5060508DAB90}" type="presParOf" srcId="{A6424E0E-E837-4A9C-AA41-AE026FA17704}" destId="{E678F170-A34B-4AFB-B58A-7B4884C55ADD}" srcOrd="4" destOrd="0" presId="urn:microsoft.com/office/officeart/2005/8/layout/default"/>
    <dgm:cxn modelId="{8FF9772D-34DC-4476-8D3F-01497C569A57}" type="presParOf" srcId="{A6424E0E-E837-4A9C-AA41-AE026FA17704}" destId="{53459950-663F-48AD-A8C7-7F59B4B0B897}" srcOrd="5" destOrd="0" presId="urn:microsoft.com/office/officeart/2005/8/layout/default"/>
    <dgm:cxn modelId="{9C748B8E-9297-4DE1-B06C-D150A7A56F44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8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Валерьяна – травянистое растение, используемое в медицине</a:t>
          </a:r>
        </a:p>
        <a:p>
          <a:r>
            <a:rPr lang="en-US" dirty="0" err="1" smtClean="0"/>
            <a:t>Valere</a:t>
          </a:r>
          <a:r>
            <a:rPr lang="ru-RU" dirty="0" smtClean="0"/>
            <a:t> (лат)</a:t>
          </a:r>
          <a:r>
            <a:rPr lang="en-US" dirty="0" smtClean="0"/>
            <a:t> – </a:t>
          </a:r>
          <a:r>
            <a:rPr lang="ru-RU" dirty="0" smtClean="0"/>
            <a:t>быть сильным и крепким</a:t>
          </a:r>
        </a:p>
        <a:p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Валидол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en-US" dirty="0" err="1" smtClean="0">
              <a:latin typeface="Cambria Math"/>
              <a:ea typeface="Cambria Math"/>
            </a:rPr>
            <a:t>validus</a:t>
          </a:r>
          <a:r>
            <a:rPr lang="en-US" dirty="0" smtClean="0">
              <a:latin typeface="Cambria Math"/>
              <a:ea typeface="Cambria Math"/>
            </a:rPr>
            <a:t> (</a:t>
          </a:r>
          <a:r>
            <a:rPr lang="en-US" dirty="0" err="1" smtClean="0">
              <a:latin typeface="Cambria Math"/>
              <a:ea typeface="Cambria Math"/>
            </a:rPr>
            <a:t>valere</a:t>
          </a:r>
          <a:r>
            <a:rPr lang="en-US" dirty="0" smtClean="0">
              <a:latin typeface="Cambria Math"/>
              <a:ea typeface="Cambria Math"/>
            </a:rPr>
            <a:t>) -  </a:t>
          </a:r>
          <a:r>
            <a:rPr lang="ru-RU" dirty="0" smtClean="0">
              <a:latin typeface="Cambria Math"/>
              <a:ea typeface="Cambria Math"/>
            </a:rPr>
            <a:t>крепкий </a:t>
          </a:r>
          <a:r>
            <a:rPr lang="en-US" dirty="0" smtClean="0">
              <a:latin typeface="Cambria Math"/>
              <a:ea typeface="Cambria Math"/>
            </a:rPr>
            <a:t>+ </a:t>
          </a:r>
          <a:r>
            <a:rPr lang="en-US" dirty="0" err="1" smtClean="0">
              <a:latin typeface="Cambria Math"/>
              <a:ea typeface="Cambria Math"/>
            </a:rPr>
            <a:t>oleum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ru-RU" dirty="0" smtClean="0">
              <a:latin typeface="Cambria Math"/>
              <a:ea typeface="Cambria Math"/>
            </a:rPr>
            <a:t>(масло)</a:t>
          </a:r>
        </a:p>
        <a:p>
          <a:r>
            <a:rPr lang="ru-RU" dirty="0" smtClean="0">
              <a:latin typeface="Cambria Math"/>
              <a:ea typeface="Cambria Math"/>
            </a:rPr>
            <a:t>Инвалид &lt; </a:t>
          </a:r>
          <a:r>
            <a:rPr lang="en-US" dirty="0" err="1" smtClean="0">
              <a:latin typeface="Cambria Math"/>
              <a:ea typeface="Cambria Math"/>
            </a:rPr>
            <a:t>in+validus</a:t>
          </a:r>
          <a:r>
            <a:rPr lang="en-US" dirty="0" smtClean="0">
              <a:latin typeface="Cambria Math"/>
              <a:ea typeface="Cambria Math"/>
            </a:rPr>
            <a:t>  -</a:t>
          </a:r>
          <a:r>
            <a:rPr lang="ru-RU" dirty="0" smtClean="0">
              <a:latin typeface="Cambria Math"/>
              <a:ea typeface="Cambria Math"/>
            </a:rPr>
            <a:t> некрепкий</a:t>
          </a:r>
        </a:p>
        <a:p>
          <a:r>
            <a:rPr lang="ru-RU" dirty="0" smtClean="0">
              <a:latin typeface="Cambria Math"/>
              <a:ea typeface="Cambria Math"/>
            </a:rPr>
            <a:t>Валюта &lt; </a:t>
          </a:r>
          <a:r>
            <a:rPr lang="en-US" dirty="0" err="1" smtClean="0">
              <a:latin typeface="Cambria Math"/>
              <a:ea typeface="Cambria Math"/>
            </a:rPr>
            <a:t>valuta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ru-RU" dirty="0" smtClean="0">
              <a:latin typeface="Cambria Math"/>
              <a:ea typeface="Cambria Math"/>
            </a:rPr>
            <a:t>(</a:t>
          </a:r>
          <a:r>
            <a:rPr lang="ru-RU" dirty="0" err="1" smtClean="0">
              <a:latin typeface="Cambria Math"/>
              <a:ea typeface="Cambria Math"/>
            </a:rPr>
            <a:t>итал</a:t>
          </a:r>
          <a:r>
            <a:rPr lang="ru-RU" dirty="0" smtClean="0">
              <a:latin typeface="Cambria Math"/>
              <a:ea typeface="Cambria Math"/>
            </a:rPr>
            <a:t>) – стоимость, валюта, монета &lt; </a:t>
          </a:r>
          <a:r>
            <a:rPr lang="en-US" dirty="0" err="1" smtClean="0">
              <a:latin typeface="Cambria Math"/>
              <a:ea typeface="Cambria Math"/>
            </a:rPr>
            <a:t>valere</a:t>
          </a:r>
          <a:r>
            <a:rPr lang="en-US" dirty="0" smtClean="0">
              <a:latin typeface="Cambria Math"/>
              <a:ea typeface="Cambria Math"/>
            </a:rPr>
            <a:t> –</a:t>
          </a:r>
          <a:r>
            <a:rPr lang="ru-RU" dirty="0" smtClean="0">
              <a:latin typeface="Cambria Math"/>
              <a:ea typeface="Cambria Math"/>
            </a:rPr>
            <a:t> иметь ценность, стоить</a:t>
          </a:r>
        </a:p>
        <a:p>
          <a:r>
            <a:rPr lang="ru-RU" dirty="0" smtClean="0">
              <a:latin typeface="Cambria Math"/>
              <a:ea typeface="Cambria Math"/>
            </a:rPr>
            <a:t>Девальвация  &lt; </a:t>
          </a:r>
          <a:r>
            <a:rPr lang="en-US" dirty="0" err="1" smtClean="0">
              <a:latin typeface="Cambria Math"/>
              <a:ea typeface="Cambria Math"/>
            </a:rPr>
            <a:t>de+valere</a:t>
          </a:r>
          <a:r>
            <a:rPr lang="en-US" dirty="0" smtClean="0">
              <a:latin typeface="Cambria Math"/>
              <a:ea typeface="Cambria Math"/>
            </a:rPr>
            <a:t>  (</a:t>
          </a:r>
          <a:r>
            <a:rPr lang="ru-RU" dirty="0" err="1" smtClean="0">
              <a:latin typeface="Cambria Math"/>
              <a:ea typeface="Cambria Math"/>
            </a:rPr>
            <a:t>фран</a:t>
          </a:r>
          <a:r>
            <a:rPr lang="ru-RU" dirty="0" smtClean="0">
              <a:latin typeface="Cambria Math"/>
              <a:ea typeface="Cambria Math"/>
            </a:rPr>
            <a:t>&lt; лат) </a:t>
          </a:r>
          <a:r>
            <a:rPr lang="en-US" dirty="0" smtClean="0">
              <a:latin typeface="Cambria Math"/>
              <a:ea typeface="Cambria Math"/>
            </a:rPr>
            <a:t>– </a:t>
          </a:r>
          <a:r>
            <a:rPr lang="ru-RU" dirty="0" err="1" smtClean="0">
              <a:latin typeface="Cambria Math"/>
              <a:ea typeface="Cambria Math"/>
            </a:rPr>
            <a:t>вниз+иметь</a:t>
          </a:r>
          <a:r>
            <a:rPr lang="ru-RU" dirty="0" smtClean="0">
              <a:latin typeface="Cambria Math"/>
              <a:ea typeface="Cambria Math"/>
            </a:rPr>
            <a:t> ценность</a:t>
          </a:r>
        </a:p>
        <a:p>
          <a:r>
            <a:rPr lang="ru-RU" dirty="0" smtClean="0">
              <a:latin typeface="Cambria Math"/>
              <a:ea typeface="Cambria Math"/>
            </a:rPr>
            <a:t>Превалировать  &lt; </a:t>
          </a:r>
          <a:r>
            <a:rPr lang="en-US" dirty="0" err="1" smtClean="0">
              <a:latin typeface="Cambria Math"/>
              <a:ea typeface="Cambria Math"/>
            </a:rPr>
            <a:t>prae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ru-RU" dirty="0" smtClean="0">
              <a:latin typeface="Cambria Math"/>
              <a:ea typeface="Cambria Math"/>
            </a:rPr>
            <a:t>+ </a:t>
          </a:r>
          <a:r>
            <a:rPr lang="en-US" dirty="0" err="1" smtClean="0">
              <a:latin typeface="Cambria Math"/>
              <a:ea typeface="Cambria Math"/>
            </a:rPr>
            <a:t>valere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ru-RU" dirty="0" smtClean="0">
              <a:latin typeface="Cambria Math"/>
              <a:ea typeface="Cambria Math"/>
            </a:rPr>
            <a:t>(лат) -</a:t>
          </a:r>
          <a:r>
            <a:rPr lang="ru-RU" dirty="0" err="1" smtClean="0">
              <a:latin typeface="Cambria Math"/>
              <a:ea typeface="Cambria Math"/>
            </a:rPr>
            <a:t>сверх+быть</a:t>
          </a:r>
          <a:r>
            <a:rPr lang="ru-RU" dirty="0" smtClean="0">
              <a:latin typeface="Cambria Math"/>
              <a:ea typeface="Cambria Math"/>
            </a:rPr>
            <a:t> сильным &gt; быть сильнее, иметь перевес</a:t>
          </a:r>
        </a:p>
        <a:p>
          <a:r>
            <a:rPr lang="ru-RU" dirty="0" smtClean="0">
              <a:latin typeface="Cambria Math"/>
              <a:ea typeface="Cambria Math"/>
            </a:rPr>
            <a:t>Валентность &lt; </a:t>
          </a:r>
          <a:r>
            <a:rPr lang="en-US" dirty="0" err="1" smtClean="0">
              <a:latin typeface="Cambria Math"/>
              <a:ea typeface="Cambria Math"/>
            </a:rPr>
            <a:t>valentis</a:t>
          </a:r>
          <a:r>
            <a:rPr lang="en-US" dirty="0" smtClean="0">
              <a:latin typeface="Cambria Math"/>
              <a:ea typeface="Cambria Math"/>
            </a:rPr>
            <a:t> &lt;</a:t>
          </a:r>
          <a:r>
            <a:rPr lang="en-US" dirty="0" err="1" smtClean="0">
              <a:latin typeface="Cambria Math"/>
              <a:ea typeface="Cambria Math"/>
            </a:rPr>
            <a:t>valere</a:t>
          </a:r>
          <a:r>
            <a:rPr lang="en-US" dirty="0" smtClean="0">
              <a:latin typeface="Cambria Math"/>
              <a:ea typeface="Cambria Math"/>
            </a:rPr>
            <a:t> – </a:t>
          </a:r>
          <a:r>
            <a:rPr lang="ru-RU" dirty="0" smtClean="0">
              <a:latin typeface="Cambria Math"/>
              <a:ea typeface="Cambria Math"/>
            </a:rPr>
            <a:t>имеющий силу &gt;способность атома соединяться с определенным числом других атомов</a:t>
          </a:r>
        </a:p>
        <a:p>
          <a:r>
            <a:rPr lang="ru-RU" dirty="0" smtClean="0">
              <a:latin typeface="Cambria Math"/>
              <a:ea typeface="Cambria Math"/>
            </a:rPr>
            <a:t>Валентин, Валентина, Валерий, Валерия</a:t>
          </a:r>
        </a:p>
        <a:p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2" custScaleY="436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1AAD94CE-8FF7-443E-BEDC-AB90DE8E27FF}" type="presOf" srcId="{3C297C07-3013-4EC8-8980-8A70595586D8}" destId="{A6424E0E-E837-4A9C-AA41-AE026FA17704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74B21978-FE16-436A-9754-6A8E8906FBD2}" type="presOf" srcId="{88DABE2D-DAEB-4710-ACF6-66319DEB0521}" destId="{DF26F203-3612-4D68-80A1-A8963197A2CA}" srcOrd="0" destOrd="0" presId="urn:microsoft.com/office/officeart/2005/8/layout/default"/>
    <dgm:cxn modelId="{F5063989-D8FA-4F65-AE57-F939DC06E1E5}" type="presOf" srcId="{11A8168C-947E-40BC-B62B-4E745C8190A9}" destId="{D9C46A1F-AEA0-4FBB-9698-6342DBE73277}" srcOrd="0" destOrd="0" presId="urn:microsoft.com/office/officeart/2005/8/layout/default"/>
    <dgm:cxn modelId="{2D27D1CA-D08A-4348-B62D-A45098111BF7}" type="presParOf" srcId="{A6424E0E-E837-4A9C-AA41-AE026FA17704}" destId="{DF26F203-3612-4D68-80A1-A8963197A2CA}" srcOrd="0" destOrd="0" presId="urn:microsoft.com/office/officeart/2005/8/layout/default"/>
    <dgm:cxn modelId="{0FD0BCB6-ADEE-4F6A-8B5D-29E3ECB74F5A}" type="presParOf" srcId="{A6424E0E-E837-4A9C-AA41-AE026FA17704}" destId="{1BB70626-BA6F-499B-A68E-FE4465FC278D}" srcOrd="1" destOrd="0" presId="urn:microsoft.com/office/officeart/2005/8/layout/default"/>
    <dgm:cxn modelId="{2203BD12-2B55-48E0-9396-0AEA7246D735}" type="presParOf" srcId="{A6424E0E-E837-4A9C-AA41-AE026FA17704}" destId="{D9C46A1F-AEA0-4FBB-9698-6342DBE73277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9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Гречиха – полевое крупяное и медоносное растение – греческая</a:t>
          </a:r>
        </a:p>
        <a:p>
          <a:r>
            <a:rPr lang="ru-RU" dirty="0" err="1" smtClean="0"/>
            <a:t>Польск</a:t>
          </a:r>
          <a:r>
            <a:rPr lang="ru-RU" dirty="0" smtClean="0"/>
            <a:t>, </a:t>
          </a:r>
          <a:r>
            <a:rPr lang="ru-RU" dirty="0" err="1" smtClean="0"/>
            <a:t>словацк</a:t>
          </a:r>
          <a:r>
            <a:rPr lang="ru-RU" dirty="0" smtClean="0"/>
            <a:t> – татарка; </a:t>
          </a:r>
          <a:r>
            <a:rPr lang="ru-RU" dirty="0" err="1" smtClean="0"/>
            <a:t>чешск</a:t>
          </a:r>
          <a:r>
            <a:rPr lang="ru-RU" dirty="0" smtClean="0"/>
            <a:t> – немка; </a:t>
          </a:r>
          <a:r>
            <a:rPr lang="ru-RU" dirty="0" err="1" smtClean="0"/>
            <a:t>польск</a:t>
          </a:r>
          <a:r>
            <a:rPr lang="ru-RU" dirty="0" smtClean="0"/>
            <a:t> (</a:t>
          </a:r>
          <a:r>
            <a:rPr lang="ru-RU" dirty="0" err="1" smtClean="0"/>
            <a:t>диал</a:t>
          </a:r>
          <a:r>
            <a:rPr lang="ru-RU" dirty="0" smtClean="0"/>
            <a:t>) – литовка; </a:t>
          </a:r>
          <a:r>
            <a:rPr lang="ru-RU" dirty="0" err="1" smtClean="0"/>
            <a:t>фран</a:t>
          </a:r>
          <a:r>
            <a:rPr lang="ru-RU" dirty="0" smtClean="0"/>
            <a:t>., </a:t>
          </a:r>
          <a:r>
            <a:rPr lang="ru-RU" dirty="0" err="1" smtClean="0"/>
            <a:t>итал</a:t>
          </a:r>
          <a:r>
            <a:rPr lang="ru-RU" dirty="0" smtClean="0"/>
            <a:t> -  сарацинское зерно (сарацинами в Средневековье называли арабов и мусульман)</a:t>
          </a:r>
        </a:p>
        <a:p>
          <a:r>
            <a:rPr lang="ru-RU" dirty="0" smtClean="0"/>
            <a:t>Нем – языческое зерно</a:t>
          </a:r>
        </a:p>
        <a:p>
          <a:r>
            <a:rPr lang="ru-RU" dirty="0" smtClean="0"/>
            <a:t>Грецкий орех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Ежевика – черно-сизая ягода</a:t>
          </a:r>
        </a:p>
        <a:p>
          <a:r>
            <a:rPr lang="ru-RU" dirty="0" err="1" smtClean="0"/>
            <a:t>Ёжовый+ик</a:t>
          </a:r>
          <a:r>
            <a:rPr lang="ru-RU" dirty="0" smtClean="0"/>
            <a:t> – кустарник ежевики имеет шипы и колючки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Брусника – съедобная полезная лесная ягода</a:t>
          </a:r>
        </a:p>
        <a:p>
          <a:r>
            <a:rPr lang="ru-RU" dirty="0" err="1" smtClean="0"/>
            <a:t>Бруснуть</a:t>
          </a:r>
          <a:r>
            <a:rPr lang="ru-RU" dirty="0" smtClean="0"/>
            <a:t> + </a:t>
          </a:r>
          <a:r>
            <a:rPr lang="ru-RU" dirty="0" err="1" smtClean="0"/>
            <a:t>ик</a:t>
          </a:r>
          <a:endParaRPr lang="ru-RU" dirty="0" smtClean="0"/>
        </a:p>
        <a:p>
          <a:r>
            <a:rPr lang="ru-RU" dirty="0" smtClean="0">
              <a:latin typeface="Cambria Math"/>
              <a:ea typeface="Cambria Math"/>
            </a:rPr>
            <a:t>↓</a:t>
          </a:r>
        </a:p>
        <a:p>
          <a:r>
            <a:rPr lang="ru-RU" dirty="0" smtClean="0">
              <a:latin typeface="Cambria Math"/>
              <a:ea typeface="Cambria Math"/>
            </a:rPr>
            <a:t>Рвать, обрывать горстью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 custScaleX="2100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E678F170-A34B-4AFB-B58A-7B4884C55ADD}" type="pres">
      <dgm:prSet presAssocID="{7670D10F-9632-4633-A706-8F76E1B895ED}" presName="node" presStyleLbl="node1" presStyleIdx="1" presStyleCnt="3" custLinFactNeighborX="-26" custLinFactNeighborY="84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2" presStyleCnt="3" custLinFactNeighborX="-961" custLinFactNeighborY="84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1" destOrd="0" parTransId="{E30AF8E8-5319-4D53-ACF7-4D22B235B5C6}" sibTransId="{63D4C92B-FB7C-4C3E-89AB-28111F2CF9A7}"/>
    <dgm:cxn modelId="{590A314A-14FD-4D80-8BAF-DE4C1623AEEE}" type="presOf" srcId="{3C297C07-3013-4EC8-8980-8A70595586D8}" destId="{A6424E0E-E837-4A9C-AA41-AE026FA17704}" srcOrd="0" destOrd="0" presId="urn:microsoft.com/office/officeart/2005/8/layout/default"/>
    <dgm:cxn modelId="{D716CFFA-5871-4075-ADE2-2E7B7C4578A8}" type="presOf" srcId="{5868930C-4AD4-4658-9A01-7E0C440E0762}" destId="{DD1DBEB3-060B-451F-8B97-F2A8B528BD90}" srcOrd="0" destOrd="0" presId="urn:microsoft.com/office/officeart/2005/8/layout/default"/>
    <dgm:cxn modelId="{9851DF58-B4D6-457E-ABCD-039553104B4F}" type="presOf" srcId="{88DABE2D-DAEB-4710-ACF6-66319DEB0521}" destId="{DF26F203-3612-4D68-80A1-A8963197A2CA}" srcOrd="0" destOrd="0" presId="urn:microsoft.com/office/officeart/2005/8/layout/default"/>
    <dgm:cxn modelId="{5601A897-48A7-462D-BF93-7309B56645F2}" srcId="{3C297C07-3013-4EC8-8980-8A70595586D8}" destId="{5868930C-4AD4-4658-9A01-7E0C440E0762}" srcOrd="2" destOrd="0" parTransId="{F8104A6B-D1D1-4D99-9FA7-1674522802F1}" sibTransId="{CF29183E-BE3D-4301-965D-37EE7930B502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45D4FFDC-A771-459D-B11A-6C04144F838E}" type="presOf" srcId="{7670D10F-9632-4633-A706-8F76E1B895ED}" destId="{E678F170-A34B-4AFB-B58A-7B4884C55ADD}" srcOrd="0" destOrd="0" presId="urn:microsoft.com/office/officeart/2005/8/layout/default"/>
    <dgm:cxn modelId="{9555695D-D4B9-4F28-8D09-03D88AC4F5D7}" type="presParOf" srcId="{A6424E0E-E837-4A9C-AA41-AE026FA17704}" destId="{DF26F203-3612-4D68-80A1-A8963197A2CA}" srcOrd="0" destOrd="0" presId="urn:microsoft.com/office/officeart/2005/8/layout/default"/>
    <dgm:cxn modelId="{91879204-1BA9-4A3B-B228-53FD947ADB36}" type="presParOf" srcId="{A6424E0E-E837-4A9C-AA41-AE026FA17704}" destId="{1BB70626-BA6F-499B-A68E-FE4465FC278D}" srcOrd="1" destOrd="0" presId="urn:microsoft.com/office/officeart/2005/8/layout/default"/>
    <dgm:cxn modelId="{CCCBF118-DF38-443A-9F3E-C8B9C23E13EC}" type="presParOf" srcId="{A6424E0E-E837-4A9C-AA41-AE026FA17704}" destId="{E678F170-A34B-4AFB-B58A-7B4884C55ADD}" srcOrd="2" destOrd="0" presId="urn:microsoft.com/office/officeart/2005/8/layout/default"/>
    <dgm:cxn modelId="{275B2940-FC62-470F-914C-9DFB92FE5A88}" type="presParOf" srcId="{A6424E0E-E837-4A9C-AA41-AE026FA17704}" destId="{53459950-663F-48AD-A8C7-7F59B4B0B897}" srcOrd="3" destOrd="0" presId="urn:microsoft.com/office/officeart/2005/8/layout/default"/>
    <dgm:cxn modelId="{A64713E9-B1AD-4C52-8401-101FF37DCDED}" type="presParOf" srcId="{A6424E0E-E837-4A9C-AA41-AE026FA17704}" destId="{DD1DBEB3-060B-451F-8B97-F2A8B528BD90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Газета – периодическое издание, обычно ежедневное, посвященное событиям текущей общественно-политической жизни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en-US" dirty="0" err="1" smtClean="0"/>
            <a:t>Gassetta</a:t>
          </a:r>
          <a:r>
            <a:rPr lang="en-US" dirty="0" smtClean="0"/>
            <a:t> </a:t>
          </a:r>
          <a:r>
            <a:rPr lang="ru-RU" dirty="0" smtClean="0"/>
            <a:t>(</a:t>
          </a:r>
          <a:r>
            <a:rPr lang="ru-RU" dirty="0" err="1" smtClean="0"/>
            <a:t>ит</a:t>
          </a:r>
          <a:r>
            <a:rPr lang="ru-RU" dirty="0" smtClean="0"/>
            <a:t>) 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en-US" dirty="0" err="1" smtClean="0">
              <a:latin typeface="Cambria Math"/>
              <a:ea typeface="Cambria Math"/>
            </a:rPr>
            <a:t>gassa</a:t>
          </a:r>
          <a:r>
            <a:rPr lang="en-US" dirty="0" smtClean="0">
              <a:latin typeface="Cambria Math"/>
              <a:ea typeface="Cambria Math"/>
            </a:rPr>
            <a:t> – </a:t>
          </a:r>
          <a:r>
            <a:rPr lang="ru-RU" dirty="0" smtClean="0">
              <a:latin typeface="Cambria Math"/>
              <a:ea typeface="Cambria Math"/>
            </a:rPr>
            <a:t>мелкая монета достоинством 2 сольдо, на которой печатали изображение сороки &lt; сорока </a:t>
          </a:r>
          <a:r>
            <a:rPr lang="en-US" dirty="0" smtClean="0"/>
            <a:t> </a:t>
          </a:r>
          <a:r>
            <a:rPr lang="ru-RU" dirty="0" smtClean="0"/>
            <a:t> </a:t>
          </a:r>
        </a:p>
        <a:p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В Венеции с 1563 года начали издавать свод ведомостей, а за прочтение взимали плату в два сольдо. В России слово появилось в эпоху Петра </a:t>
          </a:r>
          <a:r>
            <a:rPr lang="en-US" dirty="0" smtClean="0"/>
            <a:t>I </a:t>
          </a:r>
          <a:r>
            <a:rPr lang="ru-RU" dirty="0" smtClean="0"/>
            <a:t>из французского языка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Возможна другая версия: на первых итальянских газетах была эмблема в виде сороки. В этом случае название этой птицы, а не </a:t>
          </a:r>
          <a:r>
            <a:rPr lang="ru-RU" dirty="0" err="1" smtClean="0"/>
            <a:t>манеты</a:t>
          </a:r>
          <a:r>
            <a:rPr lang="ru-RU" dirty="0" smtClean="0"/>
            <a:t> легло в основу изучаемого слова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835441-4B44-4C3B-A68E-ECBD766525F1}" type="presOf" srcId="{5868930C-4AD4-4658-9A01-7E0C440E0762}" destId="{DD1DBEB3-060B-451F-8B97-F2A8B528BD90}" srcOrd="0" destOrd="0" presId="urn:microsoft.com/office/officeart/2005/8/layout/default"/>
    <dgm:cxn modelId="{E5FBE0D2-FE24-4BE0-9C3A-2E90C38E032C}" type="presOf" srcId="{3C297C07-3013-4EC8-8980-8A70595586D8}" destId="{A6424E0E-E837-4A9C-AA41-AE026FA17704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8CAF8211-AA0F-44A1-BD8A-B65445C59C50}" type="presOf" srcId="{7670D10F-9632-4633-A706-8F76E1B895ED}" destId="{E678F170-A34B-4AFB-B58A-7B4884C55ADD}" srcOrd="0" destOrd="0" presId="urn:microsoft.com/office/officeart/2005/8/layout/default"/>
    <dgm:cxn modelId="{A47B368A-0C11-4542-838E-E4C7AB58CF56}" type="presOf" srcId="{11A8168C-947E-40BC-B62B-4E745C8190A9}" destId="{D9C46A1F-AEA0-4FBB-9698-6342DBE73277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2C34E120-1B89-4914-8665-FD861630F0C8}" type="presOf" srcId="{88DABE2D-DAEB-4710-ACF6-66319DEB0521}" destId="{DF26F203-3612-4D68-80A1-A8963197A2CA}" srcOrd="0" destOrd="0" presId="urn:microsoft.com/office/officeart/2005/8/layout/default"/>
    <dgm:cxn modelId="{434CB15F-4ECB-4313-93A3-08DAFEBCE57D}" type="presParOf" srcId="{A6424E0E-E837-4A9C-AA41-AE026FA17704}" destId="{DF26F203-3612-4D68-80A1-A8963197A2CA}" srcOrd="0" destOrd="0" presId="urn:microsoft.com/office/officeart/2005/8/layout/default"/>
    <dgm:cxn modelId="{2C98C09A-4F7F-488D-9D57-3F13ABEDB5AE}" type="presParOf" srcId="{A6424E0E-E837-4A9C-AA41-AE026FA17704}" destId="{1BB70626-BA6F-499B-A68E-FE4465FC278D}" srcOrd="1" destOrd="0" presId="urn:microsoft.com/office/officeart/2005/8/layout/default"/>
    <dgm:cxn modelId="{F04BB705-9473-4785-A2DB-42B712AE4857}" type="presParOf" srcId="{A6424E0E-E837-4A9C-AA41-AE026FA17704}" destId="{D9C46A1F-AEA0-4FBB-9698-6342DBE73277}" srcOrd="2" destOrd="0" presId="urn:microsoft.com/office/officeart/2005/8/layout/default"/>
    <dgm:cxn modelId="{82C72A7A-7C0C-401F-87EB-0C3006A6470D}" type="presParOf" srcId="{A6424E0E-E837-4A9C-AA41-AE026FA17704}" destId="{3ABB8439-065C-4A5C-B2F4-607D51ECF4C0}" srcOrd="3" destOrd="0" presId="urn:microsoft.com/office/officeart/2005/8/layout/default"/>
    <dgm:cxn modelId="{D3C72CDF-A1A5-4140-AE57-9E4823ECFBB2}" type="presParOf" srcId="{A6424E0E-E837-4A9C-AA41-AE026FA17704}" destId="{E678F170-A34B-4AFB-B58A-7B4884C55ADD}" srcOrd="4" destOrd="0" presId="urn:microsoft.com/office/officeart/2005/8/layout/default"/>
    <dgm:cxn modelId="{63D0B67F-7A73-456B-8E6F-3E8500B548F6}" type="presParOf" srcId="{A6424E0E-E837-4A9C-AA41-AE026FA17704}" destId="{53459950-663F-48AD-A8C7-7F59B4B0B897}" srcOrd="5" destOrd="0" presId="urn:microsoft.com/office/officeart/2005/8/layout/default"/>
    <dgm:cxn modelId="{9076C941-03C4-45F9-B8ED-76952F7B20DF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Липа </a:t>
          </a:r>
          <a:r>
            <a:rPr lang="ru-RU" dirty="0" smtClean="0">
              <a:latin typeface="Cambria Math"/>
              <a:ea typeface="Cambria Math"/>
            </a:rPr>
            <a:t>&lt; липнуть</a:t>
          </a:r>
        </a:p>
        <a:p>
          <a:r>
            <a:rPr lang="ru-RU" dirty="0" smtClean="0">
              <a:latin typeface="Cambria Math"/>
              <a:ea typeface="Cambria Math"/>
            </a:rPr>
            <a:t>Дерево так названо из-за клейких , липких листьев</a:t>
          </a:r>
        </a:p>
        <a:p>
          <a:r>
            <a:rPr lang="ru-RU" dirty="0" smtClean="0">
              <a:latin typeface="Cambria Math"/>
              <a:ea typeface="Cambria Math"/>
            </a:rPr>
            <a:t>Лепота, нелепый, великолепный, липнуть, липкий 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 phldr="1"/>
      <dgm:spPr/>
      <dgm:t>
        <a:bodyPr/>
        <a:lstStyle/>
        <a:p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 phldr="1"/>
      <dgm:spPr/>
      <dgm:t>
        <a:bodyPr/>
        <a:lstStyle/>
        <a:p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phldr="1"/>
      <dgm:spPr/>
      <dgm:t>
        <a:bodyPr/>
        <a:lstStyle/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3DF1F069-2CDB-4776-BAD0-956AE3B44A66}" type="presOf" srcId="{11A8168C-947E-40BC-B62B-4E745C8190A9}" destId="{D9C46A1F-AEA0-4FBB-9698-6342DBE73277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005AC0B-35CF-4CE8-A639-B143F205250E}" type="presOf" srcId="{88DABE2D-DAEB-4710-ACF6-66319DEB0521}" destId="{DF26F203-3612-4D68-80A1-A8963197A2CA}" srcOrd="0" destOrd="0" presId="urn:microsoft.com/office/officeart/2005/8/layout/default"/>
    <dgm:cxn modelId="{350F394E-A265-405E-9E78-922FD7EF0335}" type="presOf" srcId="{7670D10F-9632-4633-A706-8F76E1B895ED}" destId="{E678F170-A34B-4AFB-B58A-7B4884C55ADD}" srcOrd="0" destOrd="0" presId="urn:microsoft.com/office/officeart/2005/8/layout/default"/>
    <dgm:cxn modelId="{08ACD26E-C5E9-4063-9B8E-563E91E4B212}" type="presOf" srcId="{5868930C-4AD4-4658-9A01-7E0C440E0762}" destId="{DD1DBEB3-060B-451F-8B97-F2A8B528BD90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EEC64FD9-1364-4070-BF5D-4A1DB9470DCD}" type="presOf" srcId="{3C297C07-3013-4EC8-8980-8A70595586D8}" destId="{A6424E0E-E837-4A9C-AA41-AE026FA17704}" srcOrd="0" destOrd="0" presId="urn:microsoft.com/office/officeart/2005/8/layout/default"/>
    <dgm:cxn modelId="{5A68EF85-21F3-4822-ABF7-4B2B4A66383F}" type="presParOf" srcId="{A6424E0E-E837-4A9C-AA41-AE026FA17704}" destId="{DF26F203-3612-4D68-80A1-A8963197A2CA}" srcOrd="0" destOrd="0" presId="urn:microsoft.com/office/officeart/2005/8/layout/default"/>
    <dgm:cxn modelId="{888DCC91-2812-411A-A776-AFEC8C90416B}" type="presParOf" srcId="{A6424E0E-E837-4A9C-AA41-AE026FA17704}" destId="{1BB70626-BA6F-499B-A68E-FE4465FC278D}" srcOrd="1" destOrd="0" presId="urn:microsoft.com/office/officeart/2005/8/layout/default"/>
    <dgm:cxn modelId="{B907B4FC-6BC4-4D4B-B7DD-02D2FE8F4D11}" type="presParOf" srcId="{A6424E0E-E837-4A9C-AA41-AE026FA17704}" destId="{D9C46A1F-AEA0-4FBB-9698-6342DBE73277}" srcOrd="2" destOrd="0" presId="urn:microsoft.com/office/officeart/2005/8/layout/default"/>
    <dgm:cxn modelId="{F3C78254-5033-4E0D-A55C-543BCEE6CF79}" type="presParOf" srcId="{A6424E0E-E837-4A9C-AA41-AE026FA17704}" destId="{3ABB8439-065C-4A5C-B2F4-607D51ECF4C0}" srcOrd="3" destOrd="0" presId="urn:microsoft.com/office/officeart/2005/8/layout/default"/>
    <dgm:cxn modelId="{5225809E-9B50-4AE5-881B-CF254749A9EF}" type="presParOf" srcId="{A6424E0E-E837-4A9C-AA41-AE026FA17704}" destId="{E678F170-A34B-4AFB-B58A-7B4884C55ADD}" srcOrd="4" destOrd="0" presId="urn:microsoft.com/office/officeart/2005/8/layout/default"/>
    <dgm:cxn modelId="{5BECB444-C5B5-405B-B625-11AF331BE765}" type="presParOf" srcId="{A6424E0E-E837-4A9C-AA41-AE026FA17704}" destId="{53459950-663F-48AD-A8C7-7F59B4B0B897}" srcOrd="5" destOrd="0" presId="urn:microsoft.com/office/officeart/2005/8/layout/default"/>
    <dgm:cxn modelId="{C84E8CED-F01C-4DC0-AE02-E7DD23193CE0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1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Варвар – пренебрежительное название иноземцев </a:t>
          </a:r>
          <a:r>
            <a:rPr lang="ru-RU" dirty="0" smtClean="0">
              <a:latin typeface="Cambria Math"/>
              <a:ea typeface="Cambria Math"/>
            </a:rPr>
            <a:t>&gt; невежественный человек</a:t>
          </a:r>
        </a:p>
        <a:p>
          <a:r>
            <a:rPr lang="en-US" dirty="0" err="1" smtClean="0"/>
            <a:t>Barbaros</a:t>
          </a:r>
          <a:r>
            <a:rPr lang="en-US" dirty="0" smtClean="0"/>
            <a:t> </a:t>
          </a:r>
          <a:r>
            <a:rPr lang="ru-RU" dirty="0" smtClean="0"/>
            <a:t>(греч) – звукоподражательное – неясная речь иноземцев</a:t>
          </a:r>
        </a:p>
        <a:p>
          <a:r>
            <a:rPr lang="ru-RU" dirty="0" smtClean="0"/>
            <a:t>Варваризм – слово из чужого языка, не прошедшее адаптацию в принимающем языке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 custT="1"/>
      <dgm:spPr/>
      <dgm:t>
        <a:bodyPr/>
        <a:lstStyle/>
        <a:p>
          <a:r>
            <a:rPr lang="ru-RU" sz="1400" dirty="0" smtClean="0"/>
            <a:t>Вандал – разрушитель культурных ценностей, некультурный, невежественный человек.</a:t>
          </a:r>
        </a:p>
        <a:p>
          <a:r>
            <a:rPr lang="ru-RU" sz="1400" dirty="0" smtClean="0"/>
            <a:t> </a:t>
          </a:r>
          <a:r>
            <a:rPr lang="en-US" sz="1400" dirty="0" err="1" smtClean="0"/>
            <a:t>Wandale</a:t>
          </a:r>
          <a:r>
            <a:rPr lang="en-US" sz="1400" dirty="0" smtClean="0"/>
            <a:t> – </a:t>
          </a:r>
          <a:r>
            <a:rPr lang="ru-RU" sz="1400" dirty="0" smtClean="0"/>
            <a:t>название восточногерманского племени, опустошившего Римскую империю в </a:t>
          </a:r>
          <a:r>
            <a:rPr lang="en-US" sz="1400" dirty="0" smtClean="0"/>
            <a:t>V </a:t>
          </a:r>
          <a:r>
            <a:rPr lang="ru-RU" sz="1400" dirty="0" smtClean="0"/>
            <a:t>в. заимствовано в </a:t>
          </a:r>
          <a:r>
            <a:rPr lang="en-US" sz="1400" dirty="0" smtClean="0"/>
            <a:t>XVIII</a:t>
          </a:r>
          <a:r>
            <a:rPr lang="ru-RU" sz="1400" dirty="0" smtClean="0"/>
            <a:t> в  из французского языка</a:t>
          </a:r>
        </a:p>
        <a:p>
          <a:r>
            <a:rPr lang="ru-RU" sz="1400" dirty="0" smtClean="0"/>
            <a:t>Вандализм – термин создан в 1793-1794 </a:t>
          </a:r>
          <a:r>
            <a:rPr lang="ru-RU" sz="1400" dirty="0" err="1" smtClean="0"/>
            <a:t>гг</a:t>
          </a:r>
          <a:r>
            <a:rPr lang="ru-RU" sz="1400" dirty="0" smtClean="0"/>
            <a:t> аббатом </a:t>
          </a:r>
          <a:r>
            <a:rPr lang="ru-RU" sz="1400" dirty="0" err="1" smtClean="0"/>
            <a:t>Грегуаром</a:t>
          </a:r>
          <a:r>
            <a:rPr lang="ru-RU" sz="1400" dirty="0" smtClean="0"/>
            <a:t> – деятелем французской революции</a:t>
          </a:r>
        </a:p>
        <a:p>
          <a:endParaRPr lang="ru-RU" sz="1400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Варяг – выходец из Скандинавии</a:t>
          </a:r>
        </a:p>
        <a:p>
          <a:r>
            <a:rPr lang="en-US" dirty="0" err="1" smtClean="0"/>
            <a:t>Var</a:t>
          </a:r>
          <a:r>
            <a:rPr lang="en-US" dirty="0" smtClean="0"/>
            <a:t> </a:t>
          </a:r>
          <a:r>
            <a:rPr lang="ru-RU" dirty="0" smtClean="0"/>
            <a:t> (</a:t>
          </a:r>
          <a:r>
            <a:rPr lang="ru-RU" dirty="0" err="1" smtClean="0"/>
            <a:t>сканд</a:t>
          </a:r>
          <a:r>
            <a:rPr lang="ru-RU" dirty="0" smtClean="0"/>
            <a:t>) </a:t>
          </a:r>
          <a:r>
            <a:rPr lang="en-US" dirty="0" smtClean="0"/>
            <a:t>-</a:t>
          </a:r>
          <a:r>
            <a:rPr lang="ru-RU" dirty="0" smtClean="0"/>
            <a:t>  присяга </a:t>
          </a:r>
          <a:r>
            <a:rPr lang="ru-RU" dirty="0" smtClean="0">
              <a:latin typeface="Cambria Math"/>
              <a:ea typeface="Cambria Math"/>
            </a:rPr>
            <a:t>&gt; связанный присягой, товарищ, давший присягу, наемник (</a:t>
          </a:r>
          <a:r>
            <a:rPr lang="en-US" dirty="0" err="1" smtClean="0">
              <a:latin typeface="Cambria Math"/>
              <a:ea typeface="Cambria Math"/>
            </a:rPr>
            <a:t>varingr</a:t>
          </a:r>
          <a:r>
            <a:rPr lang="en-US" smtClean="0">
              <a:latin typeface="Cambria Math"/>
              <a:ea typeface="Cambria Math"/>
            </a:rPr>
            <a:t>)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Индеец – коренной житель Америки </a:t>
          </a:r>
        </a:p>
        <a:p>
          <a:r>
            <a:rPr lang="ru-RU" dirty="0" smtClean="0"/>
            <a:t>Колумб, открывший Америку, был уверен, что  это Индия.</a:t>
          </a:r>
        </a:p>
        <a:p>
          <a:r>
            <a:rPr lang="ru-RU" dirty="0" smtClean="0"/>
            <a:t>Ср. Индюк – птица, привезенная европейцами из Америки</a:t>
          </a:r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 custScaleY="1189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5FDE7EB-1D2D-4123-ADDA-D5EDBA0F78C7}" type="presOf" srcId="{11A8168C-947E-40BC-B62B-4E745C8190A9}" destId="{D9C46A1F-AEA0-4FBB-9698-6342DBE73277}" srcOrd="0" destOrd="0" presId="urn:microsoft.com/office/officeart/2005/8/layout/default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E325559A-C5B1-4C77-828D-9C15375BEA5C}" type="presOf" srcId="{3C297C07-3013-4EC8-8980-8A70595586D8}" destId="{A6424E0E-E837-4A9C-AA41-AE026FA17704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319E37D1-BFB1-4AA5-B3CB-5B437E24B601}" type="presOf" srcId="{7670D10F-9632-4633-A706-8F76E1B895ED}" destId="{E678F170-A34B-4AFB-B58A-7B4884C55ADD}" srcOrd="0" destOrd="0" presId="urn:microsoft.com/office/officeart/2005/8/layout/default"/>
    <dgm:cxn modelId="{EAAFE94D-C9EA-4C03-8A9D-435C14F1AF71}" type="presOf" srcId="{88DABE2D-DAEB-4710-ACF6-66319DEB0521}" destId="{DF26F203-3612-4D68-80A1-A8963197A2CA}" srcOrd="0" destOrd="0" presId="urn:microsoft.com/office/officeart/2005/8/layout/default"/>
    <dgm:cxn modelId="{B64CF8DC-0F06-42A1-B6EA-A5D57A568CAD}" type="presOf" srcId="{5868930C-4AD4-4658-9A01-7E0C440E0762}" destId="{DD1DBEB3-060B-451F-8B97-F2A8B528BD90}" srcOrd="0" destOrd="0" presId="urn:microsoft.com/office/officeart/2005/8/layout/default"/>
    <dgm:cxn modelId="{184DA864-9894-4323-B32C-16973AE239CB}" type="presParOf" srcId="{A6424E0E-E837-4A9C-AA41-AE026FA17704}" destId="{DF26F203-3612-4D68-80A1-A8963197A2CA}" srcOrd="0" destOrd="0" presId="urn:microsoft.com/office/officeart/2005/8/layout/default"/>
    <dgm:cxn modelId="{629C217C-9F7D-42E4-96BF-3DAAA62818BB}" type="presParOf" srcId="{A6424E0E-E837-4A9C-AA41-AE026FA17704}" destId="{1BB70626-BA6F-499B-A68E-FE4465FC278D}" srcOrd="1" destOrd="0" presId="urn:microsoft.com/office/officeart/2005/8/layout/default"/>
    <dgm:cxn modelId="{2BD6A4F0-11B9-467E-9A56-A32097E96A3E}" type="presParOf" srcId="{A6424E0E-E837-4A9C-AA41-AE026FA17704}" destId="{D9C46A1F-AEA0-4FBB-9698-6342DBE73277}" srcOrd="2" destOrd="0" presId="urn:microsoft.com/office/officeart/2005/8/layout/default"/>
    <dgm:cxn modelId="{AF207599-BA72-4689-8C8B-18073CA71D34}" type="presParOf" srcId="{A6424E0E-E837-4A9C-AA41-AE026FA17704}" destId="{3ABB8439-065C-4A5C-B2F4-607D51ECF4C0}" srcOrd="3" destOrd="0" presId="urn:microsoft.com/office/officeart/2005/8/layout/default"/>
    <dgm:cxn modelId="{03B517DF-78A2-4AAD-A18B-D9B878DF93AD}" type="presParOf" srcId="{A6424E0E-E837-4A9C-AA41-AE026FA17704}" destId="{E678F170-A34B-4AFB-B58A-7B4884C55ADD}" srcOrd="4" destOrd="0" presId="urn:microsoft.com/office/officeart/2005/8/layout/default"/>
    <dgm:cxn modelId="{D52C94F9-B558-4307-B818-5E64451EF479}" type="presParOf" srcId="{A6424E0E-E837-4A9C-AA41-AE026FA17704}" destId="{53459950-663F-48AD-A8C7-7F59B4B0B897}" srcOrd="5" destOrd="0" presId="urn:microsoft.com/office/officeart/2005/8/layout/default"/>
    <dgm:cxn modelId="{46C466C3-0931-48C1-B291-3449A3E98AEE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2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Немец – представитель основного населения Германии (должно быть германец) </a:t>
          </a:r>
          <a:r>
            <a:rPr lang="ru-RU" dirty="0" smtClean="0">
              <a:latin typeface="Cambria Math"/>
              <a:ea typeface="Cambria Math"/>
            </a:rPr>
            <a:t>&lt; немой.</a:t>
          </a:r>
        </a:p>
        <a:p>
          <a:r>
            <a:rPr lang="ru-RU" dirty="0" smtClean="0">
              <a:latin typeface="Cambria Math"/>
              <a:ea typeface="Cambria Math"/>
            </a:rPr>
            <a:t>Первоначально  так называли многие чужеземные народы, т.к. они характеризуются непонятной для нас речью – немой, бессловесный человек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 phldr="1"/>
      <dgm:spPr/>
      <dgm:t>
        <a:bodyPr/>
        <a:lstStyle/>
        <a:p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 phldr="1"/>
      <dgm:spPr/>
      <dgm:t>
        <a:bodyPr/>
        <a:lstStyle/>
        <a:p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phldr="1"/>
      <dgm:spPr/>
      <dgm:t>
        <a:bodyPr/>
        <a:lstStyle/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1F5DAD4F-5FCF-4D38-917D-2CE4547D1CCB}" type="presOf" srcId="{88DABE2D-DAEB-4710-ACF6-66319DEB0521}" destId="{DF26F203-3612-4D68-80A1-A8963197A2CA}" srcOrd="0" destOrd="0" presId="urn:microsoft.com/office/officeart/2005/8/layout/default"/>
    <dgm:cxn modelId="{6D6FC30A-9A9D-4D1D-8EB8-AB35A3FBC2B7}" type="presOf" srcId="{11A8168C-947E-40BC-B62B-4E745C8190A9}" destId="{D9C46A1F-AEA0-4FBB-9698-6342DBE73277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A32A0B74-0CC9-41F7-A680-2947C61BE0E5}" type="presOf" srcId="{3C297C07-3013-4EC8-8980-8A70595586D8}" destId="{A6424E0E-E837-4A9C-AA41-AE026FA17704}" srcOrd="0" destOrd="0" presId="urn:microsoft.com/office/officeart/2005/8/layout/default"/>
    <dgm:cxn modelId="{DFCEB2EE-1AB1-4C59-AE57-4BA7B498BE83}" type="presOf" srcId="{5868930C-4AD4-4658-9A01-7E0C440E0762}" destId="{DD1DBEB3-060B-451F-8B97-F2A8B528BD90}" srcOrd="0" destOrd="0" presId="urn:microsoft.com/office/officeart/2005/8/layout/default"/>
    <dgm:cxn modelId="{F319E2FF-7F64-4BD9-890C-AD716D8EFE56}" type="presOf" srcId="{7670D10F-9632-4633-A706-8F76E1B895ED}" destId="{E678F170-A34B-4AFB-B58A-7B4884C55ADD}" srcOrd="0" destOrd="0" presId="urn:microsoft.com/office/officeart/2005/8/layout/default"/>
    <dgm:cxn modelId="{44F36F39-C938-4CF1-BAD8-A30B8F98A385}" type="presParOf" srcId="{A6424E0E-E837-4A9C-AA41-AE026FA17704}" destId="{DF26F203-3612-4D68-80A1-A8963197A2CA}" srcOrd="0" destOrd="0" presId="urn:microsoft.com/office/officeart/2005/8/layout/default"/>
    <dgm:cxn modelId="{C084FC7D-8736-43C5-9B23-43C62E28AECF}" type="presParOf" srcId="{A6424E0E-E837-4A9C-AA41-AE026FA17704}" destId="{1BB70626-BA6F-499B-A68E-FE4465FC278D}" srcOrd="1" destOrd="0" presId="urn:microsoft.com/office/officeart/2005/8/layout/default"/>
    <dgm:cxn modelId="{F879F499-FF22-430E-8965-BCBA49943FBF}" type="presParOf" srcId="{A6424E0E-E837-4A9C-AA41-AE026FA17704}" destId="{D9C46A1F-AEA0-4FBB-9698-6342DBE73277}" srcOrd="2" destOrd="0" presId="urn:microsoft.com/office/officeart/2005/8/layout/default"/>
    <dgm:cxn modelId="{5E0FE13F-5A2E-49D2-A802-B43E3DBC9BCE}" type="presParOf" srcId="{A6424E0E-E837-4A9C-AA41-AE026FA17704}" destId="{3ABB8439-065C-4A5C-B2F4-607D51ECF4C0}" srcOrd="3" destOrd="0" presId="urn:microsoft.com/office/officeart/2005/8/layout/default"/>
    <dgm:cxn modelId="{23F86D08-F33E-4048-97A3-408C06DCA8A3}" type="presParOf" srcId="{A6424E0E-E837-4A9C-AA41-AE026FA17704}" destId="{E678F170-A34B-4AFB-B58A-7B4884C55ADD}" srcOrd="4" destOrd="0" presId="urn:microsoft.com/office/officeart/2005/8/layout/default"/>
    <dgm:cxn modelId="{50DEFE1C-09AF-4B95-A745-7BFC2BA25220}" type="presParOf" srcId="{A6424E0E-E837-4A9C-AA41-AE026FA17704}" destId="{53459950-663F-48AD-A8C7-7F59B4B0B897}" srcOrd="5" destOrd="0" presId="urn:microsoft.com/office/officeart/2005/8/layout/default"/>
    <dgm:cxn modelId="{B8F99911-3F76-458D-9AA3-FEC3884FAEED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3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Воробей – маленькая птичка, живущая обычно близ жилых строений </a:t>
          </a:r>
          <a:r>
            <a:rPr lang="ru-RU" dirty="0" smtClean="0">
              <a:latin typeface="Cambria Math"/>
              <a:ea typeface="Cambria Math"/>
            </a:rPr>
            <a:t>&lt; вор (</a:t>
          </a:r>
          <a:r>
            <a:rPr lang="ru-RU" dirty="0" err="1" smtClean="0">
              <a:latin typeface="Cambria Math"/>
              <a:ea typeface="Cambria Math"/>
            </a:rPr>
            <a:t>общеслав</a:t>
          </a:r>
          <a:r>
            <a:rPr lang="ru-RU" dirty="0" smtClean="0">
              <a:latin typeface="Cambria Math"/>
              <a:ea typeface="Cambria Math"/>
            </a:rPr>
            <a:t>)&lt; вертеть &gt;проворная, вертлявая птица </a:t>
          </a:r>
          <a:endParaRPr lang="ru-RU" dirty="0" smtClean="0"/>
        </a:p>
        <a:p>
          <a:r>
            <a:rPr lang="ru-RU" dirty="0" smtClean="0"/>
            <a:t>Проворный, ворота</a:t>
          </a:r>
        </a:p>
        <a:p>
          <a:r>
            <a:rPr lang="ru-RU" dirty="0" smtClean="0"/>
            <a:t>Врубель</a:t>
          </a:r>
        </a:p>
        <a:p>
          <a:r>
            <a:rPr lang="en-US" dirty="0" err="1" smtClean="0"/>
            <a:t>Vrobel</a:t>
          </a:r>
          <a:r>
            <a:rPr lang="en-US" dirty="0" smtClean="0"/>
            <a:t> (</a:t>
          </a:r>
          <a:r>
            <a:rPr lang="ru-RU" dirty="0" smtClean="0"/>
            <a:t>пол), </a:t>
          </a:r>
          <a:r>
            <a:rPr lang="ru-RU" dirty="0" err="1" smtClean="0"/>
            <a:t>враебц</a:t>
          </a:r>
          <a:r>
            <a:rPr lang="ru-RU" dirty="0" smtClean="0"/>
            <a:t> (</a:t>
          </a:r>
          <a:r>
            <a:rPr lang="ru-RU" dirty="0" err="1" smtClean="0"/>
            <a:t>оро</a:t>
          </a:r>
          <a:r>
            <a:rPr lang="ru-RU" dirty="0" smtClean="0"/>
            <a:t>//</a:t>
          </a:r>
          <a:r>
            <a:rPr lang="ru-RU" dirty="0" err="1" smtClean="0"/>
            <a:t>ра</a:t>
          </a:r>
          <a:r>
            <a:rPr lang="ru-RU" dirty="0" smtClean="0"/>
            <a:t>//</a:t>
          </a:r>
          <a:r>
            <a:rPr lang="ru-RU" dirty="0" err="1" smtClean="0"/>
            <a:t>ро</a:t>
          </a:r>
          <a:r>
            <a:rPr lang="ru-RU" smtClean="0"/>
            <a:t>)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Дятел – лесная птица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долбить+тель</a:t>
          </a:r>
          <a:endParaRPr lang="ru-RU" dirty="0" smtClean="0">
            <a:latin typeface="Cambria Math"/>
            <a:ea typeface="Cambria Math"/>
          </a:endParaRPr>
        </a:p>
        <a:p>
          <a:r>
            <a:rPr lang="ru-RU" dirty="0" smtClean="0">
              <a:latin typeface="Cambria Math"/>
              <a:ea typeface="Cambria Math"/>
            </a:rPr>
            <a:t>Носовая гласная</a:t>
          </a:r>
        </a:p>
        <a:p>
          <a:r>
            <a:rPr lang="ru-RU" dirty="0" smtClean="0">
              <a:latin typeface="Cambria Math"/>
              <a:ea typeface="Cambria Math"/>
            </a:rPr>
            <a:t>Дятел – долбящий, выдалбливающий</a:t>
          </a:r>
        </a:p>
        <a:p>
          <a:r>
            <a:rPr lang="ru-RU" dirty="0" smtClean="0">
              <a:latin typeface="Cambria Math"/>
              <a:ea typeface="Cambria Math"/>
            </a:rPr>
            <a:t>Долото – инструмент – то, чем долбят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Индюк (индейка) 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smtClean="0">
              <a:latin typeface="Cambria Math"/>
              <a:ea typeface="Cambria Math"/>
            </a:rPr>
            <a:t>(</a:t>
          </a:r>
          <a:r>
            <a:rPr lang="en-US" dirty="0" err="1" smtClean="0">
              <a:latin typeface="Cambria Math"/>
              <a:ea typeface="Cambria Math"/>
            </a:rPr>
            <a:t>pavo</a:t>
          </a:r>
          <a:r>
            <a:rPr lang="en-US" dirty="0" smtClean="0">
              <a:latin typeface="Cambria Math"/>
              <a:ea typeface="Cambria Math"/>
            </a:rPr>
            <a:t>) </a:t>
          </a:r>
          <a:r>
            <a:rPr lang="en-US" dirty="0" err="1" smtClean="0">
              <a:latin typeface="Cambria Math"/>
              <a:ea typeface="Cambria Math"/>
            </a:rPr>
            <a:t>indicus</a:t>
          </a:r>
          <a:r>
            <a:rPr lang="ru-RU" dirty="0" smtClean="0">
              <a:latin typeface="Cambria Math"/>
              <a:ea typeface="Cambria Math"/>
            </a:rPr>
            <a:t> – лат – (павлин) индийский</a:t>
          </a:r>
        </a:p>
        <a:p>
          <a:r>
            <a:rPr lang="ru-RU" dirty="0" smtClean="0"/>
            <a:t>Эту породу птиц вывезли из Америки в </a:t>
          </a:r>
          <a:r>
            <a:rPr lang="en-US" dirty="0" smtClean="0"/>
            <a:t>XVI</a:t>
          </a:r>
          <a:r>
            <a:rPr lang="ru-RU" dirty="0" smtClean="0"/>
            <a:t> в. Колумб, открыв Америку, был уверен, что это Индия </a:t>
          </a:r>
          <a:r>
            <a:rPr lang="ru-RU" dirty="0" smtClean="0">
              <a:latin typeface="Cambria Math"/>
              <a:ea typeface="Cambria Math"/>
            </a:rPr>
            <a:t>&gt; индейцы – коренные жители Америки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Канарейка – певчая южная птица – Петровская эпоха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en-US" dirty="0" err="1" smtClean="0">
              <a:latin typeface="Cambria Math"/>
              <a:ea typeface="Cambria Math"/>
            </a:rPr>
            <a:t>canaria</a:t>
          </a:r>
          <a:r>
            <a:rPr lang="en-US" dirty="0" smtClean="0">
              <a:latin typeface="Cambria Math"/>
              <a:ea typeface="Cambria Math"/>
            </a:rPr>
            <a:t> (</a:t>
          </a:r>
          <a:r>
            <a:rPr lang="ru-RU" dirty="0" err="1" smtClean="0">
              <a:latin typeface="Cambria Math"/>
              <a:ea typeface="Cambria Math"/>
            </a:rPr>
            <a:t>фр</a:t>
          </a:r>
          <a:r>
            <a:rPr lang="ru-RU" dirty="0" smtClean="0">
              <a:latin typeface="Cambria Math"/>
              <a:ea typeface="Cambria Math"/>
            </a:rPr>
            <a:t>) &lt; </a:t>
          </a:r>
          <a:r>
            <a:rPr lang="en-US" dirty="0" err="1" smtClean="0">
              <a:latin typeface="Cambria Math"/>
              <a:ea typeface="Cambria Math"/>
            </a:rPr>
            <a:t>avis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en-US" dirty="0" err="1" smtClean="0">
              <a:latin typeface="Cambria Math"/>
              <a:ea typeface="Cambria Math"/>
            </a:rPr>
            <a:t>canaria</a:t>
          </a:r>
          <a:r>
            <a:rPr lang="ru-RU" dirty="0" smtClean="0">
              <a:latin typeface="Cambria Math"/>
              <a:ea typeface="Cambria Math"/>
            </a:rPr>
            <a:t> (лат) – </a:t>
          </a:r>
          <a:r>
            <a:rPr lang="ru-RU" dirty="0" err="1" smtClean="0">
              <a:latin typeface="Cambria Math"/>
              <a:ea typeface="Cambria Math"/>
            </a:rPr>
            <a:t>канарская</a:t>
          </a:r>
          <a:r>
            <a:rPr lang="ru-RU" dirty="0" smtClean="0">
              <a:latin typeface="Cambria Math"/>
              <a:ea typeface="Cambria Math"/>
            </a:rPr>
            <a:t> птица</a:t>
          </a:r>
        </a:p>
        <a:p>
          <a:r>
            <a:rPr lang="ru-RU" dirty="0" smtClean="0">
              <a:latin typeface="Cambria Math"/>
              <a:ea typeface="Cambria Math"/>
            </a:rPr>
            <a:t>Была привезена в </a:t>
          </a:r>
          <a:r>
            <a:rPr lang="en-US" dirty="0" smtClean="0">
              <a:latin typeface="Cambria Math"/>
              <a:ea typeface="Cambria Math"/>
            </a:rPr>
            <a:t>XVI</a:t>
          </a:r>
          <a:r>
            <a:rPr lang="ru-RU" dirty="0" smtClean="0">
              <a:latin typeface="Cambria Math"/>
              <a:ea typeface="Cambria Math"/>
            </a:rPr>
            <a:t> в с Канарских островов в Европу</a:t>
          </a:r>
          <a:endParaRPr lang="ru-RU" dirty="0" smtClean="0"/>
        </a:p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83A6AFE3-C56C-4A74-9974-D7FDCDEC5A35}" type="presOf" srcId="{11A8168C-947E-40BC-B62B-4E745C8190A9}" destId="{D9C46A1F-AEA0-4FBB-9698-6342DBE73277}" srcOrd="0" destOrd="0" presId="urn:microsoft.com/office/officeart/2005/8/layout/default"/>
    <dgm:cxn modelId="{7E98ED78-1C79-4678-8B5C-23AD5E666C0D}" type="presOf" srcId="{7670D10F-9632-4633-A706-8F76E1B895ED}" destId="{E678F170-A34B-4AFB-B58A-7B4884C55ADD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32C68EA7-0DF0-48CB-B97C-C99087D2DB23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323EABD3-70B4-40A1-89BA-CCF3409DEBF2}" type="presOf" srcId="{5868930C-4AD4-4658-9A01-7E0C440E0762}" destId="{DD1DBEB3-060B-451F-8B97-F2A8B528BD90}" srcOrd="0" destOrd="0" presId="urn:microsoft.com/office/officeart/2005/8/layout/default"/>
    <dgm:cxn modelId="{A737A486-4592-4241-8101-A77E16551343}" type="presOf" srcId="{3C297C07-3013-4EC8-8980-8A70595586D8}" destId="{A6424E0E-E837-4A9C-AA41-AE026FA17704}" srcOrd="0" destOrd="0" presId="urn:microsoft.com/office/officeart/2005/8/layout/default"/>
    <dgm:cxn modelId="{29D2502E-E79B-45FB-B16A-20792F539396}" type="presParOf" srcId="{A6424E0E-E837-4A9C-AA41-AE026FA17704}" destId="{DF26F203-3612-4D68-80A1-A8963197A2CA}" srcOrd="0" destOrd="0" presId="urn:microsoft.com/office/officeart/2005/8/layout/default"/>
    <dgm:cxn modelId="{88DCA094-F3E7-4FFF-9026-82D8737C60F8}" type="presParOf" srcId="{A6424E0E-E837-4A9C-AA41-AE026FA17704}" destId="{1BB70626-BA6F-499B-A68E-FE4465FC278D}" srcOrd="1" destOrd="0" presId="urn:microsoft.com/office/officeart/2005/8/layout/default"/>
    <dgm:cxn modelId="{4C77D3BA-2309-47B9-A25C-1A410685A869}" type="presParOf" srcId="{A6424E0E-E837-4A9C-AA41-AE026FA17704}" destId="{D9C46A1F-AEA0-4FBB-9698-6342DBE73277}" srcOrd="2" destOrd="0" presId="urn:microsoft.com/office/officeart/2005/8/layout/default"/>
    <dgm:cxn modelId="{913B9392-ECFA-43EE-888D-62A6A9BB31BD}" type="presParOf" srcId="{A6424E0E-E837-4A9C-AA41-AE026FA17704}" destId="{3ABB8439-065C-4A5C-B2F4-607D51ECF4C0}" srcOrd="3" destOrd="0" presId="urn:microsoft.com/office/officeart/2005/8/layout/default"/>
    <dgm:cxn modelId="{681F612A-A974-4791-9551-D82772B4334E}" type="presParOf" srcId="{A6424E0E-E837-4A9C-AA41-AE026FA17704}" destId="{E678F170-A34B-4AFB-B58A-7B4884C55ADD}" srcOrd="4" destOrd="0" presId="urn:microsoft.com/office/officeart/2005/8/layout/default"/>
    <dgm:cxn modelId="{97FC318E-CD3A-4B75-8D36-5FD44CA72266}" type="presParOf" srcId="{A6424E0E-E837-4A9C-AA41-AE026FA17704}" destId="{53459950-663F-48AD-A8C7-7F59B4B0B897}" srcOrd="5" destOrd="0" presId="urn:microsoft.com/office/officeart/2005/8/layout/default"/>
    <dgm:cxn modelId="{731E132C-D834-42BE-B007-5AAD086E546A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4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Газ – особое состояние вещества</a:t>
          </a:r>
        </a:p>
        <a:p>
          <a:r>
            <a:rPr lang="ru-RU" dirty="0" smtClean="0"/>
            <a:t>Авторское слово</a:t>
          </a:r>
        </a:p>
        <a:p>
          <a:r>
            <a:rPr lang="en-US" dirty="0" smtClean="0"/>
            <a:t>Chaos - </a:t>
          </a:r>
          <a:r>
            <a:rPr lang="ru-RU" dirty="0" smtClean="0"/>
            <a:t> хаос, бесконечное пустое пространство</a:t>
          </a:r>
        </a:p>
        <a:p>
          <a:r>
            <a:rPr lang="ru-RU" dirty="0" smtClean="0"/>
            <a:t>Название дал </a:t>
          </a:r>
          <a:r>
            <a:rPr lang="ru-RU" dirty="0" err="1" smtClean="0"/>
            <a:t>ван</a:t>
          </a:r>
          <a:r>
            <a:rPr lang="ru-RU" dirty="0" smtClean="0"/>
            <a:t> </a:t>
          </a:r>
          <a:r>
            <a:rPr lang="ru-RU" dirty="0" err="1" smtClean="0"/>
            <a:t>Гельмонт</a:t>
          </a:r>
          <a:r>
            <a:rPr lang="ru-RU" dirty="0" smtClean="0"/>
            <a:t> – голландский </a:t>
          </a:r>
          <a:r>
            <a:rPr lang="ru-RU" dirty="0" err="1" smtClean="0"/>
            <a:t>естестоиспытатель</a:t>
          </a:r>
          <a:r>
            <a:rPr lang="ru-RU" smtClean="0"/>
            <a:t> (1577-1644)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Валентность – способность атома соединяться с определенным числом других атомов </a:t>
          </a:r>
          <a:r>
            <a:rPr lang="ru-RU" dirty="0" smtClean="0">
              <a:latin typeface="Cambria Math"/>
              <a:ea typeface="Cambria Math"/>
            </a:rPr>
            <a:t>&lt; имеющий силу</a:t>
          </a:r>
          <a:endParaRPr lang="ru-RU" dirty="0" smtClean="0"/>
        </a:p>
        <a:p>
          <a:r>
            <a:rPr lang="en-US" dirty="0" err="1" smtClean="0"/>
            <a:t>Vaqlere</a:t>
          </a:r>
          <a:r>
            <a:rPr lang="ru-RU" dirty="0" smtClean="0"/>
            <a:t>(лат)</a:t>
          </a:r>
          <a:r>
            <a:rPr lang="en-US" dirty="0" smtClean="0"/>
            <a:t> - </a:t>
          </a:r>
          <a:r>
            <a:rPr lang="ru-RU" dirty="0" smtClean="0"/>
            <a:t> быть сильным, крепким, здоровым, иметь ценность</a:t>
          </a:r>
        </a:p>
        <a:p>
          <a:r>
            <a:rPr lang="ru-RU" dirty="0" smtClean="0"/>
            <a:t>Валентина, валериана, валидол, инвалид, валюта, девальвация, превалировать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Градус – единица измерения угла или дуги, а также единица измерения температуры</a:t>
          </a:r>
        </a:p>
        <a:p>
          <a:r>
            <a:rPr lang="en-US" dirty="0" err="1" smtClean="0"/>
            <a:t>Gradus</a:t>
          </a:r>
          <a:r>
            <a:rPr lang="en-US" dirty="0" smtClean="0"/>
            <a:t> </a:t>
          </a:r>
          <a:r>
            <a:rPr lang="ru-RU" dirty="0" smtClean="0"/>
            <a:t>(лат) </a:t>
          </a:r>
          <a:r>
            <a:rPr lang="en-US" dirty="0" smtClean="0"/>
            <a:t>– </a:t>
          </a:r>
          <a:r>
            <a:rPr lang="ru-RU" dirty="0" smtClean="0"/>
            <a:t>шаг, ступень</a:t>
          </a:r>
        </a:p>
        <a:p>
          <a:r>
            <a:rPr lang="ru-RU" dirty="0" smtClean="0"/>
            <a:t>Ранее в русском языке вместо «градус» использовалось «степень»</a:t>
          </a:r>
          <a:r>
            <a:rPr lang="ru-RU" dirty="0" smtClean="0">
              <a:latin typeface="Cambria Math"/>
              <a:ea typeface="Cambria Math"/>
            </a:rPr>
            <a:t>&lt;стопа (тоже шаг)</a:t>
          </a:r>
        </a:p>
        <a:p>
          <a:r>
            <a:rPr lang="ru-RU" dirty="0" smtClean="0"/>
            <a:t>Градация, градусник,, деградация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custT="1"/>
      <dgm:spPr/>
      <dgm:t>
        <a:bodyPr anchor="t"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Железо </a:t>
          </a:r>
          <a:r>
            <a:rPr lang="ru-RU" sz="1400" dirty="0" smtClean="0">
              <a:latin typeface="Times New Roman" panose="02020603050405020304" pitchFamily="18" charset="0"/>
              <a:ea typeface="Cambria Math"/>
              <a:cs typeface="Times New Roman" panose="02020603050405020304" pitchFamily="18" charset="0"/>
            </a:rPr>
            <a:t>↔ </a:t>
          </a:r>
          <a:r>
            <a:rPr lang="ru-RU" sz="1400" dirty="0" err="1" smtClean="0">
              <a:latin typeface="Times New Roman" panose="02020603050405020304" pitchFamily="18" charset="0"/>
              <a:ea typeface="Cambria Math"/>
              <a:cs typeface="Times New Roman" panose="02020603050405020304" pitchFamily="18" charset="0"/>
            </a:rPr>
            <a:t>железа</a:t>
          </a:r>
          <a:r>
            <a:rPr lang="ru-RU" sz="1400" dirty="0" err="1" smtClean="0">
              <a:latin typeface="Cambria Math"/>
              <a:ea typeface="Cambria Math"/>
              <a:cs typeface="Times New Roman" panose="02020603050405020304" pitchFamily="18" charset="0"/>
            </a:rPr>
            <a:t>↔желвак↔голова</a:t>
          </a:r>
          <a:endParaRPr lang="ru-RU" sz="1400" dirty="0" smtClean="0">
            <a:latin typeface="Cambria Math"/>
            <a:ea typeface="Cambria Math"/>
            <a:cs typeface="Times New Roman" panose="02020603050405020304" pitchFamily="18" charset="0"/>
          </a:endParaRPr>
        </a:p>
        <a:p>
          <a:r>
            <a:rPr lang="ru-RU" sz="1400" dirty="0" err="1" smtClean="0">
              <a:latin typeface="Cambria Math"/>
              <a:ea typeface="Cambria Math"/>
              <a:cs typeface="Times New Roman" panose="02020603050405020304" pitchFamily="18" charset="0"/>
            </a:rPr>
            <a:t>Жел</a:t>
          </a:r>
          <a:r>
            <a:rPr lang="ru-RU" sz="1400" dirty="0" smtClean="0">
              <a:latin typeface="Cambria Math"/>
              <a:ea typeface="Cambria Math"/>
              <a:cs typeface="Times New Roman" panose="02020603050405020304" pitchFamily="18" charset="0"/>
            </a:rPr>
            <a:t> (слав) – шишка</a:t>
          </a:r>
        </a:p>
        <a:p>
          <a:r>
            <a:rPr lang="ru-RU" sz="1400" dirty="0" smtClean="0">
              <a:latin typeface="Cambria Math"/>
              <a:ea typeface="Cambria Math"/>
              <a:cs typeface="Times New Roman" panose="02020603050405020304" pitchFamily="18" charset="0"/>
            </a:rPr>
            <a:t>Железо добывали из болотной железной руды, которая представляла из себя плотные землистые комья красного цвета а также при окислении эти комья как будто вспучиваются, покрываются шишками - желваками</a:t>
          </a:r>
          <a:endParaRPr lang="ru-RU" sz="2000" dirty="0" smtClean="0">
            <a:latin typeface="Times New Roman" panose="02020603050405020304" pitchFamily="18" charset="0"/>
            <a:ea typeface="Cambria Math"/>
            <a:cs typeface="Times New Roman" panose="02020603050405020304" pitchFamily="18" charset="0"/>
          </a:endParaRPr>
        </a:p>
        <a:p>
          <a:endParaRPr lang="ru-RU" sz="1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 custLinFactNeighborX="1059" custLinFactNeighborY="-27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 custLinFactNeighborX="-5000" custLinFactNeighborY="-16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648111A9-A7F1-4149-9E82-7A6802A10242}" type="presOf" srcId="{5868930C-4AD4-4658-9A01-7E0C440E0762}" destId="{DD1DBEB3-060B-451F-8B97-F2A8B528BD90}" srcOrd="0" destOrd="0" presId="urn:microsoft.com/office/officeart/2005/8/layout/default"/>
    <dgm:cxn modelId="{25F09F3D-ACFD-4F8E-AE2C-006415B97D10}" type="presOf" srcId="{11A8168C-947E-40BC-B62B-4E745C8190A9}" destId="{D9C46A1F-AEA0-4FBB-9698-6342DBE73277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1B5C5A8D-FFD1-452B-8ADD-69F3386AB4B1}" type="presOf" srcId="{7670D10F-9632-4633-A706-8F76E1B895ED}" destId="{E678F170-A34B-4AFB-B58A-7B4884C55ADD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D0E8A9F0-9E65-46B5-941B-B57A44F5122F}" type="presOf" srcId="{3C297C07-3013-4EC8-8980-8A70595586D8}" destId="{A6424E0E-E837-4A9C-AA41-AE026FA17704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8B1C6D4E-868B-4315-99BC-50AF354A1667}" type="presOf" srcId="{88DABE2D-DAEB-4710-ACF6-66319DEB0521}" destId="{DF26F203-3612-4D68-80A1-A8963197A2CA}" srcOrd="0" destOrd="0" presId="urn:microsoft.com/office/officeart/2005/8/layout/default"/>
    <dgm:cxn modelId="{31DF5EFF-F183-4353-8F66-E24FD070C76D}" type="presParOf" srcId="{A6424E0E-E837-4A9C-AA41-AE026FA17704}" destId="{DF26F203-3612-4D68-80A1-A8963197A2CA}" srcOrd="0" destOrd="0" presId="urn:microsoft.com/office/officeart/2005/8/layout/default"/>
    <dgm:cxn modelId="{CF3764FA-F59B-4959-9668-A025825BD322}" type="presParOf" srcId="{A6424E0E-E837-4A9C-AA41-AE026FA17704}" destId="{1BB70626-BA6F-499B-A68E-FE4465FC278D}" srcOrd="1" destOrd="0" presId="urn:microsoft.com/office/officeart/2005/8/layout/default"/>
    <dgm:cxn modelId="{AB0FEF18-F1B5-4909-9210-4650EA4BE887}" type="presParOf" srcId="{A6424E0E-E837-4A9C-AA41-AE026FA17704}" destId="{D9C46A1F-AEA0-4FBB-9698-6342DBE73277}" srcOrd="2" destOrd="0" presId="urn:microsoft.com/office/officeart/2005/8/layout/default"/>
    <dgm:cxn modelId="{8E7FCFA1-8964-4C13-9213-C4D4389B011A}" type="presParOf" srcId="{A6424E0E-E837-4A9C-AA41-AE026FA17704}" destId="{3ABB8439-065C-4A5C-B2F4-607D51ECF4C0}" srcOrd="3" destOrd="0" presId="urn:microsoft.com/office/officeart/2005/8/layout/default"/>
    <dgm:cxn modelId="{E090A04C-BFF3-4E2C-9759-C1DDB19FA9F2}" type="presParOf" srcId="{A6424E0E-E837-4A9C-AA41-AE026FA17704}" destId="{E678F170-A34B-4AFB-B58A-7B4884C55ADD}" srcOrd="4" destOrd="0" presId="urn:microsoft.com/office/officeart/2005/8/layout/default"/>
    <dgm:cxn modelId="{B7F84210-A12B-4945-A051-ABA01C5E99E9}" type="presParOf" srcId="{A6424E0E-E837-4A9C-AA41-AE026FA17704}" destId="{53459950-663F-48AD-A8C7-7F59B4B0B897}" srcOrd="5" destOrd="0" presId="urn:microsoft.com/office/officeart/2005/8/layout/default"/>
    <dgm:cxn modelId="{EDF4E2EB-C547-47D2-B90A-A37266B6D77D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5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Йод – химический элемент</a:t>
          </a:r>
        </a:p>
        <a:p>
          <a:r>
            <a:rPr lang="en-US" dirty="0" err="1" smtClean="0"/>
            <a:t>Iode</a:t>
          </a:r>
          <a:r>
            <a:rPr lang="en-US" dirty="0" smtClean="0"/>
            <a:t> </a:t>
          </a:r>
          <a:r>
            <a:rPr lang="ru-RU" dirty="0" smtClean="0"/>
            <a:t>(греч) – фиолетовый, цвета фиалки</a:t>
          </a:r>
        </a:p>
        <a:p>
          <a:r>
            <a:rPr lang="ru-RU" dirty="0" smtClean="0"/>
            <a:t>В 1812 г. придумал французский </a:t>
          </a:r>
          <a:r>
            <a:rPr lang="ru-RU" dirty="0" err="1" smtClean="0"/>
            <a:t>зимик</a:t>
          </a:r>
          <a:r>
            <a:rPr lang="ru-RU" dirty="0" smtClean="0"/>
            <a:t> Жозеф Луи Гей-Люссак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Микстура – жидкое лекарство из смеси нескольких веществ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en-US" dirty="0" err="1" smtClean="0">
              <a:latin typeface="Cambria Math"/>
              <a:ea typeface="Cambria Math"/>
            </a:rPr>
            <a:t>miscere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ru-RU" dirty="0" smtClean="0">
              <a:latin typeface="Cambria Math"/>
              <a:ea typeface="Cambria Math"/>
            </a:rPr>
            <a:t>(лат) – смешивать</a:t>
          </a:r>
        </a:p>
        <a:p>
          <a:r>
            <a:rPr lang="ru-RU" dirty="0" smtClean="0">
              <a:latin typeface="Cambria Math"/>
              <a:ea typeface="Cambria Math"/>
            </a:rPr>
            <a:t>Миксер –смеситель, </a:t>
          </a:r>
          <a:r>
            <a:rPr lang="ru-RU" dirty="0" err="1" smtClean="0">
              <a:latin typeface="Cambria Math"/>
              <a:ea typeface="Cambria Math"/>
            </a:rPr>
            <a:t>сбиватель</a:t>
          </a:r>
          <a:r>
            <a:rPr lang="en-US" dirty="0" smtClean="0">
              <a:latin typeface="Cambria Math"/>
              <a:ea typeface="Cambria Math"/>
            </a:rPr>
            <a:t> 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Никель – химический элемент 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en-US" dirty="0" err="1" smtClean="0">
              <a:latin typeface="Cambria Math"/>
              <a:ea typeface="Cambria Math"/>
            </a:rPr>
            <a:t>Kupfer+Nickel</a:t>
          </a:r>
          <a:r>
            <a:rPr lang="en-US" dirty="0" smtClean="0">
              <a:latin typeface="Cambria Math"/>
              <a:ea typeface="Cambria Math"/>
            </a:rPr>
            <a:t> – </a:t>
          </a:r>
          <a:r>
            <a:rPr lang="ru-RU" dirty="0" err="1" smtClean="0">
              <a:latin typeface="Cambria Math"/>
              <a:ea typeface="Cambria Math"/>
            </a:rPr>
            <a:t>медь+злой</a:t>
          </a:r>
          <a:r>
            <a:rPr lang="ru-RU" dirty="0" smtClean="0">
              <a:latin typeface="Cambria Math"/>
              <a:ea typeface="Cambria Math"/>
            </a:rPr>
            <a:t> дух – руда своим цветом вводила в заблуждение, что в ней содержится медь</a:t>
          </a:r>
        </a:p>
        <a:p>
          <a:r>
            <a:rPr lang="en-US" dirty="0" smtClean="0">
              <a:latin typeface="Cambria Math"/>
              <a:ea typeface="Cambria Math"/>
            </a:rPr>
            <a:t>Nickel &lt;</a:t>
          </a:r>
          <a:r>
            <a:rPr lang="ru-RU" dirty="0" smtClean="0">
              <a:latin typeface="Cambria Math"/>
              <a:ea typeface="Cambria Math"/>
            </a:rPr>
            <a:t> Николаус – злые силы часто называют именами собственными (</a:t>
          </a:r>
          <a:r>
            <a:rPr lang="ru-RU" dirty="0" err="1" smtClean="0">
              <a:latin typeface="Cambria Math"/>
              <a:ea typeface="Cambria Math"/>
            </a:rPr>
            <a:t>Потапушко</a:t>
          </a:r>
          <a:r>
            <a:rPr lang="ru-RU" dirty="0" smtClean="0">
              <a:latin typeface="Cambria Math"/>
              <a:ea typeface="Cambria Math"/>
            </a:rPr>
            <a:t> – домовой, </a:t>
          </a:r>
          <a:r>
            <a:rPr lang="ru-RU" dirty="0" err="1" smtClean="0">
              <a:latin typeface="Cambria Math"/>
              <a:ea typeface="Cambria Math"/>
            </a:rPr>
            <a:t>Антипка</a:t>
          </a:r>
          <a:r>
            <a:rPr lang="ru-RU" dirty="0" smtClean="0">
              <a:latin typeface="Cambria Math"/>
              <a:ea typeface="Cambria Math"/>
            </a:rPr>
            <a:t> – черт)</a:t>
          </a:r>
        </a:p>
        <a:p>
          <a:endParaRPr lang="ru-RU" dirty="0" smtClean="0"/>
        </a:p>
        <a:p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Кобальт – химический элемент – гном, злой дух, который, согласно германским народным поверьям, обитал в рудниках и вредил рудокопам: кобальт содержался в руде, которая по виду содержала металл, но при выплавке это опровергалось. Рудокопы это свойство объясняли проделками злого духа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4DCAEAB1-ED66-4405-A62B-B0114473D7CB}" type="presOf" srcId="{11A8168C-947E-40BC-B62B-4E745C8190A9}" destId="{D9C46A1F-AEA0-4FBB-9698-6342DBE73277}" srcOrd="0" destOrd="0" presId="urn:microsoft.com/office/officeart/2005/8/layout/default"/>
    <dgm:cxn modelId="{B3DD249D-6E07-4404-BEA1-92DE40E7340B}" type="presOf" srcId="{5868930C-4AD4-4658-9A01-7E0C440E0762}" destId="{DD1DBEB3-060B-451F-8B97-F2A8B528BD90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1E9C4419-C47E-4A87-BB9E-46D6C084EC88}" type="presOf" srcId="{7670D10F-9632-4633-A706-8F76E1B895ED}" destId="{E678F170-A34B-4AFB-B58A-7B4884C55ADD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F0C09DBD-DCE2-4C92-A4FC-EF48492221E0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74BE5897-8855-4813-8D5A-612231AEC07B}" type="presOf" srcId="{3C297C07-3013-4EC8-8980-8A70595586D8}" destId="{A6424E0E-E837-4A9C-AA41-AE026FA17704}" srcOrd="0" destOrd="0" presId="urn:microsoft.com/office/officeart/2005/8/layout/default"/>
    <dgm:cxn modelId="{6AD21437-84ED-48F6-B0EE-8EFEF8942FB7}" type="presParOf" srcId="{A6424E0E-E837-4A9C-AA41-AE026FA17704}" destId="{DF26F203-3612-4D68-80A1-A8963197A2CA}" srcOrd="0" destOrd="0" presId="urn:microsoft.com/office/officeart/2005/8/layout/default"/>
    <dgm:cxn modelId="{26BDE022-7D52-4A13-836A-2E62D73FCA06}" type="presParOf" srcId="{A6424E0E-E837-4A9C-AA41-AE026FA17704}" destId="{1BB70626-BA6F-499B-A68E-FE4465FC278D}" srcOrd="1" destOrd="0" presId="urn:microsoft.com/office/officeart/2005/8/layout/default"/>
    <dgm:cxn modelId="{2F404FC2-6449-4E73-B75F-40DBB4EA5D23}" type="presParOf" srcId="{A6424E0E-E837-4A9C-AA41-AE026FA17704}" destId="{D9C46A1F-AEA0-4FBB-9698-6342DBE73277}" srcOrd="2" destOrd="0" presId="urn:microsoft.com/office/officeart/2005/8/layout/default"/>
    <dgm:cxn modelId="{6B4A806A-4ACD-48FD-92C8-C037A8AEE9E8}" type="presParOf" srcId="{A6424E0E-E837-4A9C-AA41-AE026FA17704}" destId="{3ABB8439-065C-4A5C-B2F4-607D51ECF4C0}" srcOrd="3" destOrd="0" presId="urn:microsoft.com/office/officeart/2005/8/layout/default"/>
    <dgm:cxn modelId="{B5BFAF89-59CA-4F08-9511-2FF070256A7F}" type="presParOf" srcId="{A6424E0E-E837-4A9C-AA41-AE026FA17704}" destId="{E678F170-A34B-4AFB-B58A-7B4884C55ADD}" srcOrd="4" destOrd="0" presId="urn:microsoft.com/office/officeart/2005/8/layout/default"/>
    <dgm:cxn modelId="{46C98841-2619-475A-B9DD-BA0C46768E65}" type="presParOf" srcId="{A6424E0E-E837-4A9C-AA41-AE026FA17704}" destId="{53459950-663F-48AD-A8C7-7F59B4B0B897}" srcOrd="5" destOrd="0" presId="urn:microsoft.com/office/officeart/2005/8/layout/default"/>
    <dgm:cxn modelId="{92D2BA2A-6B65-4D52-BE5B-F7667010741A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6.xml><?xml version="1.0" encoding="utf-8"?>
<dgm:dataModel xmlns:dgm="http://schemas.openxmlformats.org/drawingml/2006/diagram" xmlns:a="http://schemas.openxmlformats.org/drawingml/2006/main">
  <dgm:ptLst>
    <dgm:pt modelId="{E56319E2-8EE7-46FE-8999-21FE0BBE45F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B7235B0-43EE-48BB-BB1B-94B2936A3447}">
      <dgm:prSet phldrT="[Текст]"/>
      <dgm:spPr/>
      <dgm:t>
        <a:bodyPr/>
        <a:lstStyle/>
        <a:p>
          <a:r>
            <a:rPr lang="ru-RU" dirty="0" smtClean="0"/>
            <a:t>Одеколон – спиртовой раствор душистых веществ </a:t>
          </a:r>
          <a:r>
            <a:rPr lang="ru-RU" dirty="0" smtClean="0">
              <a:latin typeface="Cambria Math"/>
              <a:ea typeface="Cambria Math"/>
            </a:rPr>
            <a:t>&lt; вода из Кёльна (фр.</a:t>
          </a:r>
          <a:r>
            <a:rPr lang="en-US" dirty="0" smtClean="0">
              <a:latin typeface="Cambria Math"/>
              <a:ea typeface="Cambria Math"/>
            </a:rPr>
            <a:t> XIX</a:t>
          </a:r>
          <a:r>
            <a:rPr lang="ru-RU" dirty="0" smtClean="0">
              <a:latin typeface="Cambria Math"/>
              <a:ea typeface="Cambria Math"/>
            </a:rPr>
            <a:t> в)</a:t>
          </a:r>
        </a:p>
        <a:p>
          <a:r>
            <a:rPr lang="ru-RU" dirty="0" smtClean="0">
              <a:latin typeface="Cambria Math"/>
              <a:ea typeface="Cambria Math"/>
            </a:rPr>
            <a:t>Кёльн – немецкий город </a:t>
          </a:r>
          <a:endParaRPr lang="ru-RU" dirty="0"/>
        </a:p>
      </dgm:t>
    </dgm:pt>
    <dgm:pt modelId="{7787EFB7-E680-4996-A61C-1EA8F3B7765D}" type="parTrans" cxnId="{7F2D67CF-10CA-4995-9CFF-1AB7C8973E61}">
      <dgm:prSet/>
      <dgm:spPr/>
      <dgm:t>
        <a:bodyPr/>
        <a:lstStyle/>
        <a:p>
          <a:endParaRPr lang="ru-RU"/>
        </a:p>
      </dgm:t>
    </dgm:pt>
    <dgm:pt modelId="{B07B5E58-3746-4B4D-9372-08883EC8EFCE}" type="sibTrans" cxnId="{7F2D67CF-10CA-4995-9CFF-1AB7C8973E61}">
      <dgm:prSet/>
      <dgm:spPr/>
      <dgm:t>
        <a:bodyPr/>
        <a:lstStyle/>
        <a:p>
          <a:endParaRPr lang="ru-RU"/>
        </a:p>
      </dgm:t>
    </dgm:pt>
    <dgm:pt modelId="{A9CE185D-A5D7-488D-A494-D4924711A1DF}">
      <dgm:prSet phldrT="[Текст]" phldr="1"/>
      <dgm:spPr/>
      <dgm:t>
        <a:bodyPr/>
        <a:lstStyle/>
        <a:p>
          <a:endParaRPr lang="ru-RU"/>
        </a:p>
      </dgm:t>
    </dgm:pt>
    <dgm:pt modelId="{EED9F8F2-CD52-4942-B39E-C9EB5F58E478}" type="parTrans" cxnId="{72A54FC3-CADC-4D50-A65A-6F1FA6E94552}">
      <dgm:prSet/>
      <dgm:spPr/>
      <dgm:t>
        <a:bodyPr/>
        <a:lstStyle/>
        <a:p>
          <a:endParaRPr lang="ru-RU"/>
        </a:p>
      </dgm:t>
    </dgm:pt>
    <dgm:pt modelId="{136C26F2-FBC4-48CD-B4A7-A4FED6692E82}" type="sibTrans" cxnId="{72A54FC3-CADC-4D50-A65A-6F1FA6E94552}">
      <dgm:prSet/>
      <dgm:spPr/>
      <dgm:t>
        <a:bodyPr/>
        <a:lstStyle/>
        <a:p>
          <a:endParaRPr lang="ru-RU"/>
        </a:p>
      </dgm:t>
    </dgm:pt>
    <dgm:pt modelId="{E961188B-BC2D-4C90-89DB-4B9A0E144200}">
      <dgm:prSet phldrT="[Текст]" phldr="1"/>
      <dgm:spPr/>
      <dgm:t>
        <a:bodyPr/>
        <a:lstStyle/>
        <a:p>
          <a:endParaRPr lang="ru-RU"/>
        </a:p>
      </dgm:t>
    </dgm:pt>
    <dgm:pt modelId="{DAE572F9-AB9F-4F7A-9D3D-ECD799574049}" type="parTrans" cxnId="{B9EB056B-0969-463A-9C0F-F1F89C669350}">
      <dgm:prSet/>
      <dgm:spPr/>
      <dgm:t>
        <a:bodyPr/>
        <a:lstStyle/>
        <a:p>
          <a:endParaRPr lang="ru-RU"/>
        </a:p>
      </dgm:t>
    </dgm:pt>
    <dgm:pt modelId="{FFE0853C-B289-4596-BA76-FA36E89D437C}" type="sibTrans" cxnId="{B9EB056B-0969-463A-9C0F-F1F89C669350}">
      <dgm:prSet/>
      <dgm:spPr/>
      <dgm:t>
        <a:bodyPr/>
        <a:lstStyle/>
        <a:p>
          <a:endParaRPr lang="ru-RU"/>
        </a:p>
      </dgm:t>
    </dgm:pt>
    <dgm:pt modelId="{AAED30F8-35C4-4918-98AE-B9ED2AE62BFF}">
      <dgm:prSet phldrT="[Текст]" phldr="1"/>
      <dgm:spPr/>
      <dgm:t>
        <a:bodyPr/>
        <a:lstStyle/>
        <a:p>
          <a:endParaRPr lang="ru-RU"/>
        </a:p>
      </dgm:t>
    </dgm:pt>
    <dgm:pt modelId="{7CA64E25-5F31-4951-B91E-F4C5715A4ED9}" type="parTrans" cxnId="{BF749848-78FE-4C23-AF58-00DDE8F3AE60}">
      <dgm:prSet/>
      <dgm:spPr/>
      <dgm:t>
        <a:bodyPr/>
        <a:lstStyle/>
        <a:p>
          <a:endParaRPr lang="ru-RU"/>
        </a:p>
      </dgm:t>
    </dgm:pt>
    <dgm:pt modelId="{A47207F2-3339-4FF2-91D1-10F37BBA69F8}" type="sibTrans" cxnId="{BF749848-78FE-4C23-AF58-00DDE8F3AE60}">
      <dgm:prSet/>
      <dgm:spPr/>
      <dgm:t>
        <a:bodyPr/>
        <a:lstStyle/>
        <a:p>
          <a:endParaRPr lang="ru-RU"/>
        </a:p>
      </dgm:t>
    </dgm:pt>
    <dgm:pt modelId="{1EF1556D-223D-47DA-86A2-72108458D462}" type="pres">
      <dgm:prSet presAssocID="{E56319E2-8EE7-46FE-8999-21FE0BBE45F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090A0A4-94C7-4426-960C-0EB545DB9BC9}" type="pres">
      <dgm:prSet presAssocID="{0B7235B0-43EE-48BB-BB1B-94B2936A3447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42ECBA-63F4-4949-9CA7-A39293E78EEE}" type="pres">
      <dgm:prSet presAssocID="{B07B5E58-3746-4B4D-9372-08883EC8EFCE}" presName="sibTrans" presStyleCnt="0"/>
      <dgm:spPr/>
    </dgm:pt>
    <dgm:pt modelId="{BBC0AEEA-F902-4653-83E5-D03F5731B660}" type="pres">
      <dgm:prSet presAssocID="{A9CE185D-A5D7-488D-A494-D4924711A1D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4F73D6-3EFD-48C2-B775-16045C21897F}" type="pres">
      <dgm:prSet presAssocID="{136C26F2-FBC4-48CD-B4A7-A4FED6692E82}" presName="sibTrans" presStyleCnt="0"/>
      <dgm:spPr/>
    </dgm:pt>
    <dgm:pt modelId="{3ADAC3EE-006D-40ED-A404-DC00E77F676A}" type="pres">
      <dgm:prSet presAssocID="{E961188B-BC2D-4C90-89DB-4B9A0E144200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268C5F-E5AC-467F-BE06-4CD2D7AB8947}" type="pres">
      <dgm:prSet presAssocID="{FFE0853C-B289-4596-BA76-FA36E89D437C}" presName="sibTrans" presStyleCnt="0"/>
      <dgm:spPr/>
    </dgm:pt>
    <dgm:pt modelId="{B065CE29-AA9E-4853-9AC0-9D06A7771D38}" type="pres">
      <dgm:prSet presAssocID="{AAED30F8-35C4-4918-98AE-B9ED2AE62BF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F749848-78FE-4C23-AF58-00DDE8F3AE60}" srcId="{E56319E2-8EE7-46FE-8999-21FE0BBE45FA}" destId="{AAED30F8-35C4-4918-98AE-B9ED2AE62BFF}" srcOrd="3" destOrd="0" parTransId="{7CA64E25-5F31-4951-B91E-F4C5715A4ED9}" sibTransId="{A47207F2-3339-4FF2-91D1-10F37BBA69F8}"/>
    <dgm:cxn modelId="{B9EB056B-0969-463A-9C0F-F1F89C669350}" srcId="{E56319E2-8EE7-46FE-8999-21FE0BBE45FA}" destId="{E961188B-BC2D-4C90-89DB-4B9A0E144200}" srcOrd="2" destOrd="0" parTransId="{DAE572F9-AB9F-4F7A-9D3D-ECD799574049}" sibTransId="{FFE0853C-B289-4596-BA76-FA36E89D437C}"/>
    <dgm:cxn modelId="{A08E9126-AD4B-4B7F-ADDF-082AF1CF49FD}" type="presOf" srcId="{0B7235B0-43EE-48BB-BB1B-94B2936A3447}" destId="{9090A0A4-94C7-4426-960C-0EB545DB9BC9}" srcOrd="0" destOrd="0" presId="urn:microsoft.com/office/officeart/2005/8/layout/default"/>
    <dgm:cxn modelId="{D656D6D8-B53C-4A4D-910D-E8EE846C8374}" type="presOf" srcId="{A9CE185D-A5D7-488D-A494-D4924711A1DF}" destId="{BBC0AEEA-F902-4653-83E5-D03F5731B660}" srcOrd="0" destOrd="0" presId="urn:microsoft.com/office/officeart/2005/8/layout/default"/>
    <dgm:cxn modelId="{9F2C297B-C15D-4847-A738-F208608FE56B}" type="presOf" srcId="{E56319E2-8EE7-46FE-8999-21FE0BBE45FA}" destId="{1EF1556D-223D-47DA-86A2-72108458D462}" srcOrd="0" destOrd="0" presId="urn:microsoft.com/office/officeart/2005/8/layout/default"/>
    <dgm:cxn modelId="{7F2D67CF-10CA-4995-9CFF-1AB7C8973E61}" srcId="{E56319E2-8EE7-46FE-8999-21FE0BBE45FA}" destId="{0B7235B0-43EE-48BB-BB1B-94B2936A3447}" srcOrd="0" destOrd="0" parTransId="{7787EFB7-E680-4996-A61C-1EA8F3B7765D}" sibTransId="{B07B5E58-3746-4B4D-9372-08883EC8EFCE}"/>
    <dgm:cxn modelId="{83C79CC6-63CF-4976-BF59-6A53C2E3A3D6}" type="presOf" srcId="{AAED30F8-35C4-4918-98AE-B9ED2AE62BFF}" destId="{B065CE29-AA9E-4853-9AC0-9D06A7771D38}" srcOrd="0" destOrd="0" presId="urn:microsoft.com/office/officeart/2005/8/layout/default"/>
    <dgm:cxn modelId="{08C6C511-9788-4270-8CC0-73E4F2A1C7CF}" type="presOf" srcId="{E961188B-BC2D-4C90-89DB-4B9A0E144200}" destId="{3ADAC3EE-006D-40ED-A404-DC00E77F676A}" srcOrd="0" destOrd="0" presId="urn:microsoft.com/office/officeart/2005/8/layout/default"/>
    <dgm:cxn modelId="{72A54FC3-CADC-4D50-A65A-6F1FA6E94552}" srcId="{E56319E2-8EE7-46FE-8999-21FE0BBE45FA}" destId="{A9CE185D-A5D7-488D-A494-D4924711A1DF}" srcOrd="1" destOrd="0" parTransId="{EED9F8F2-CD52-4942-B39E-C9EB5F58E478}" sibTransId="{136C26F2-FBC4-48CD-B4A7-A4FED6692E82}"/>
    <dgm:cxn modelId="{C0AF52DC-D384-423C-822C-4E85E3699B67}" type="presParOf" srcId="{1EF1556D-223D-47DA-86A2-72108458D462}" destId="{9090A0A4-94C7-4426-960C-0EB545DB9BC9}" srcOrd="0" destOrd="0" presId="urn:microsoft.com/office/officeart/2005/8/layout/default"/>
    <dgm:cxn modelId="{01EFA1EB-54D9-4E2A-9417-1D14E76F29F1}" type="presParOf" srcId="{1EF1556D-223D-47DA-86A2-72108458D462}" destId="{2042ECBA-63F4-4949-9CA7-A39293E78EEE}" srcOrd="1" destOrd="0" presId="urn:microsoft.com/office/officeart/2005/8/layout/default"/>
    <dgm:cxn modelId="{677D7958-1608-438B-98D2-8C442E36A3A7}" type="presParOf" srcId="{1EF1556D-223D-47DA-86A2-72108458D462}" destId="{BBC0AEEA-F902-4653-83E5-D03F5731B660}" srcOrd="2" destOrd="0" presId="urn:microsoft.com/office/officeart/2005/8/layout/default"/>
    <dgm:cxn modelId="{C67D6A13-65BB-47C2-BDDB-1C393455740E}" type="presParOf" srcId="{1EF1556D-223D-47DA-86A2-72108458D462}" destId="{A44F73D6-3EFD-48C2-B775-16045C21897F}" srcOrd="3" destOrd="0" presId="urn:microsoft.com/office/officeart/2005/8/layout/default"/>
    <dgm:cxn modelId="{F4BC2763-6BC3-40AA-8892-781834A60B05}" type="presParOf" srcId="{1EF1556D-223D-47DA-86A2-72108458D462}" destId="{3ADAC3EE-006D-40ED-A404-DC00E77F676A}" srcOrd="4" destOrd="0" presId="urn:microsoft.com/office/officeart/2005/8/layout/default"/>
    <dgm:cxn modelId="{32E700B9-9181-4922-A3CD-A3F493FC9C66}" type="presParOf" srcId="{1EF1556D-223D-47DA-86A2-72108458D462}" destId="{D7268C5F-E5AC-467F-BE06-4CD2D7AB8947}" srcOrd="5" destOrd="0" presId="urn:microsoft.com/office/officeart/2005/8/layout/default"/>
    <dgm:cxn modelId="{60069976-FED0-419A-8E6D-C30EB69EFD91}" type="presParOf" srcId="{1EF1556D-223D-47DA-86A2-72108458D462}" destId="{B065CE29-AA9E-4853-9AC0-9D06A7771D38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7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Гном – в западноевропейской мифологии – уродливый карлик, охраняющий подземные сокровища</a:t>
          </a:r>
        </a:p>
        <a:p>
          <a:r>
            <a:rPr lang="ru-RU" dirty="0" err="1" smtClean="0"/>
            <a:t>Иск.слово</a:t>
          </a:r>
          <a:r>
            <a:rPr lang="ru-RU" dirty="0" smtClean="0"/>
            <a:t> – </a:t>
          </a:r>
          <a:r>
            <a:rPr lang="en-US" dirty="0" err="1" smtClean="0"/>
            <a:t>geo+nomos</a:t>
          </a:r>
          <a:r>
            <a:rPr lang="en-US" dirty="0" smtClean="0"/>
            <a:t> </a:t>
          </a:r>
          <a:r>
            <a:rPr lang="ru-RU" dirty="0" smtClean="0"/>
            <a:t>(греч)</a:t>
          </a:r>
          <a:r>
            <a:rPr lang="en-US" dirty="0" smtClean="0"/>
            <a:t>– </a:t>
          </a:r>
          <a:r>
            <a:rPr lang="ru-RU" dirty="0" err="1" smtClean="0"/>
            <a:t>земля+местопребывания</a:t>
          </a:r>
          <a:r>
            <a:rPr lang="ru-RU" dirty="0" smtClean="0"/>
            <a:t> – находящийся в земле</a:t>
          </a:r>
        </a:p>
        <a:p>
          <a:r>
            <a:rPr lang="ru-RU" dirty="0" smtClean="0"/>
            <a:t>Придумано Парацельсом (1493-1541) – немецким естествоиспытателем эпохи Возрождения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err="1" smtClean="0"/>
            <a:t>Кащей</a:t>
          </a:r>
          <a:r>
            <a:rPr lang="ru-RU" dirty="0" smtClean="0"/>
            <a:t> – сказочный герой </a:t>
          </a:r>
          <a:r>
            <a:rPr lang="ru-RU" dirty="0" smtClean="0">
              <a:latin typeface="Cambria Math"/>
              <a:ea typeface="Cambria Math"/>
            </a:rPr>
            <a:t>&lt; кость + ей (</a:t>
          </a:r>
          <a:r>
            <a:rPr lang="ru-RU" dirty="0" err="1" smtClean="0">
              <a:latin typeface="Cambria Math"/>
              <a:ea typeface="Cambria Math"/>
            </a:rPr>
            <a:t>ст</a:t>
          </a:r>
          <a:r>
            <a:rPr lang="ru-RU" dirty="0" smtClean="0">
              <a:latin typeface="Cambria Math"/>
              <a:ea typeface="Cambria Math"/>
            </a:rPr>
            <a:t>//щ) – костлявый, тощий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 phldr="1"/>
      <dgm:spPr/>
      <dgm:t>
        <a:bodyPr/>
        <a:lstStyle/>
        <a:p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phldr="1"/>
      <dgm:spPr/>
      <dgm:t>
        <a:bodyPr/>
        <a:lstStyle/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7231206C-00D1-4ACB-88EF-EF28E2B5BD44}" type="presOf" srcId="{5868930C-4AD4-4658-9A01-7E0C440E0762}" destId="{DD1DBEB3-060B-451F-8B97-F2A8B528BD90}" srcOrd="0" destOrd="0" presId="urn:microsoft.com/office/officeart/2005/8/layout/default"/>
    <dgm:cxn modelId="{CF7F9323-2FCE-4B2D-9459-9D27C751CD10}" type="presOf" srcId="{3C297C07-3013-4EC8-8980-8A70595586D8}" destId="{A6424E0E-E837-4A9C-AA41-AE026FA17704}" srcOrd="0" destOrd="0" presId="urn:microsoft.com/office/officeart/2005/8/layout/default"/>
    <dgm:cxn modelId="{5A8DC6A4-3D85-498D-93E9-7427B292A798}" type="presOf" srcId="{88DABE2D-DAEB-4710-ACF6-66319DEB0521}" destId="{DF26F203-3612-4D68-80A1-A8963197A2CA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2B2891D0-2270-463D-8D6F-A9C513D2974C}" type="presOf" srcId="{11A8168C-947E-40BC-B62B-4E745C8190A9}" destId="{D9C46A1F-AEA0-4FBB-9698-6342DBE73277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44EE1A21-BC4D-4AF3-92AE-7FF1C2EB141D}" type="presOf" srcId="{7670D10F-9632-4633-A706-8F76E1B895ED}" destId="{E678F170-A34B-4AFB-B58A-7B4884C55ADD}" srcOrd="0" destOrd="0" presId="urn:microsoft.com/office/officeart/2005/8/layout/default"/>
    <dgm:cxn modelId="{1CD87B9A-046B-4AA4-BF07-CBD56CD607BB}" type="presParOf" srcId="{A6424E0E-E837-4A9C-AA41-AE026FA17704}" destId="{DF26F203-3612-4D68-80A1-A8963197A2CA}" srcOrd="0" destOrd="0" presId="urn:microsoft.com/office/officeart/2005/8/layout/default"/>
    <dgm:cxn modelId="{5AA263EB-18BA-4481-8A94-BA1A70B51E00}" type="presParOf" srcId="{A6424E0E-E837-4A9C-AA41-AE026FA17704}" destId="{1BB70626-BA6F-499B-A68E-FE4465FC278D}" srcOrd="1" destOrd="0" presId="urn:microsoft.com/office/officeart/2005/8/layout/default"/>
    <dgm:cxn modelId="{11E0D69B-E162-4273-AB7A-22F0F7AB7842}" type="presParOf" srcId="{A6424E0E-E837-4A9C-AA41-AE026FA17704}" destId="{D9C46A1F-AEA0-4FBB-9698-6342DBE73277}" srcOrd="2" destOrd="0" presId="urn:microsoft.com/office/officeart/2005/8/layout/default"/>
    <dgm:cxn modelId="{412B883B-20C6-4D0B-93BA-3D17175C7EB8}" type="presParOf" srcId="{A6424E0E-E837-4A9C-AA41-AE026FA17704}" destId="{3ABB8439-065C-4A5C-B2F4-607D51ECF4C0}" srcOrd="3" destOrd="0" presId="urn:microsoft.com/office/officeart/2005/8/layout/default"/>
    <dgm:cxn modelId="{4844286A-3645-4762-BBB3-D6472FBCAC67}" type="presParOf" srcId="{A6424E0E-E837-4A9C-AA41-AE026FA17704}" destId="{E678F170-A34B-4AFB-B58A-7B4884C55ADD}" srcOrd="4" destOrd="0" presId="urn:microsoft.com/office/officeart/2005/8/layout/default"/>
    <dgm:cxn modelId="{E9292160-6C74-4955-ADB5-E37604B7226F}" type="presParOf" srcId="{A6424E0E-E837-4A9C-AA41-AE026FA17704}" destId="{53459950-663F-48AD-A8C7-7F59B4B0B897}" srcOrd="5" destOrd="0" presId="urn:microsoft.com/office/officeart/2005/8/layout/default"/>
    <dgm:cxn modelId="{6E72739D-A7A9-4CAB-ABDA-E1DF0DF7D684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8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Время – длительность существования всего происходящего, все явлений и предметов</a:t>
          </a:r>
        </a:p>
        <a:p>
          <a:r>
            <a:rPr lang="ru-RU" dirty="0" smtClean="0"/>
            <a:t>Время</a:t>
          </a:r>
          <a:r>
            <a:rPr lang="ru-RU" dirty="0" smtClean="0">
              <a:latin typeface="Cambria Math"/>
              <a:ea typeface="Cambria Math"/>
            </a:rPr>
            <a:t>&lt;вертеть, оборачиваться</a:t>
          </a:r>
        </a:p>
        <a:p>
          <a:r>
            <a:rPr lang="ru-RU" dirty="0" smtClean="0">
              <a:latin typeface="Cambria Math"/>
              <a:ea typeface="Cambria Math"/>
            </a:rPr>
            <a:t>Цикличность </a:t>
          </a:r>
        </a:p>
        <a:p>
          <a:r>
            <a:rPr lang="ru-RU" dirty="0" smtClean="0">
              <a:latin typeface="Cambria Math"/>
              <a:ea typeface="Cambria Math"/>
            </a:rPr>
            <a:t>Круглый год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Сентябрь, октябрь, ноябрь, декабрь – лат – семь, весь, восемь, девять, десять</a:t>
          </a:r>
        </a:p>
        <a:p>
          <a:r>
            <a:rPr lang="ru-RU" dirty="0" smtClean="0"/>
            <a:t>Древнеримская календарная система – начало нового года с 1 марта по Лунному календарю</a:t>
          </a:r>
        </a:p>
        <a:p>
          <a:r>
            <a:rPr lang="ru-RU" dirty="0" smtClean="0"/>
            <a:t>Впоследствии при Гай Юлии Цезаре в 47 г. до н.э. с 1 января – по Солнечному календарю – в должность вступали консулы 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2" custScaleY="1508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2" custScaleX="122772" custScaleY="199541" custLinFactNeighborX="4127" custLinFactNeighborY="265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169FE5B4-63C4-4730-AAA8-E97486D19148}" type="presOf" srcId="{11A8168C-947E-40BC-B62B-4E745C8190A9}" destId="{D9C46A1F-AEA0-4FBB-9698-6342DBE73277}" srcOrd="0" destOrd="0" presId="urn:microsoft.com/office/officeart/2005/8/layout/default"/>
    <dgm:cxn modelId="{7AE180B9-4CFB-42A4-9F0C-F7A706B222B1}" type="presOf" srcId="{3C297C07-3013-4EC8-8980-8A70595586D8}" destId="{A6424E0E-E837-4A9C-AA41-AE026FA17704}" srcOrd="0" destOrd="0" presId="urn:microsoft.com/office/officeart/2005/8/layout/default"/>
    <dgm:cxn modelId="{D1CDEF58-3D4E-4C49-B4AA-32D9E2560DF3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77BA2EC9-F683-4244-81DD-1D9FAA695AD1}" type="presParOf" srcId="{A6424E0E-E837-4A9C-AA41-AE026FA17704}" destId="{DF26F203-3612-4D68-80A1-A8963197A2CA}" srcOrd="0" destOrd="0" presId="urn:microsoft.com/office/officeart/2005/8/layout/default"/>
    <dgm:cxn modelId="{39EFB81A-23BE-475A-80F7-A937B5BA3114}" type="presParOf" srcId="{A6424E0E-E837-4A9C-AA41-AE026FA17704}" destId="{1BB70626-BA6F-499B-A68E-FE4465FC278D}" srcOrd="1" destOrd="0" presId="urn:microsoft.com/office/officeart/2005/8/layout/default"/>
    <dgm:cxn modelId="{64A755D4-8DA4-4494-8C13-488DF9EC11FA}" type="presParOf" srcId="{A6424E0E-E837-4A9C-AA41-AE026FA17704}" destId="{D9C46A1F-AEA0-4FBB-9698-6342DBE73277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9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Календарь – способ исчисления дней в году – </a:t>
          </a:r>
          <a:r>
            <a:rPr lang="ru-RU" dirty="0" err="1" smtClean="0"/>
            <a:t>фр</a:t>
          </a:r>
          <a:r>
            <a:rPr lang="ru-RU" dirty="0" smtClean="0"/>
            <a:t> – </a:t>
          </a:r>
          <a:r>
            <a:rPr lang="en-US" dirty="0" smtClean="0"/>
            <a:t>XVII </a:t>
          </a:r>
          <a:r>
            <a:rPr lang="ru-RU" dirty="0" smtClean="0"/>
            <a:t>в</a:t>
          </a:r>
        </a:p>
        <a:p>
          <a:r>
            <a:rPr lang="en-US" dirty="0" err="1" smtClean="0"/>
            <a:t>Kalendae</a:t>
          </a:r>
          <a:r>
            <a:rPr lang="en-US" dirty="0" smtClean="0"/>
            <a:t> – </a:t>
          </a:r>
          <a:r>
            <a:rPr lang="ru-RU" dirty="0" smtClean="0"/>
            <a:t>календы – первый день каждого месяца в Древнем Риме по лунному календарю </a:t>
          </a:r>
          <a:r>
            <a:rPr lang="ru-RU" dirty="0" smtClean="0">
              <a:latin typeface="Cambria Math"/>
              <a:ea typeface="Cambria Math"/>
            </a:rPr>
            <a:t>&gt;</a:t>
          </a:r>
          <a:r>
            <a:rPr lang="en-US" dirty="0" err="1" smtClean="0">
              <a:latin typeface="Cambria Math"/>
              <a:ea typeface="Cambria Math"/>
            </a:rPr>
            <a:t>Kalendarium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ru-RU" dirty="0" smtClean="0">
              <a:latin typeface="Cambria Math"/>
              <a:ea typeface="Cambria Math"/>
            </a:rPr>
            <a:t>(лат) – запись ссуд – во время календ римляне должны были выплачивать долги и проценты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Коляда – старинный рождественский и новогодний обряд прославления праздника песнями, а также сама песня </a:t>
          </a:r>
          <a:r>
            <a:rPr lang="ru-RU" dirty="0" smtClean="0">
              <a:latin typeface="Cambria Math"/>
              <a:ea typeface="Cambria Math"/>
            </a:rPr>
            <a:t>&lt;  у римлян сходный с </a:t>
          </a:r>
          <a:r>
            <a:rPr lang="ru-RU" dirty="0" err="1" smtClean="0">
              <a:latin typeface="Cambria Math"/>
              <a:ea typeface="Cambria Math"/>
            </a:rPr>
            <a:t>колядованием</a:t>
          </a:r>
          <a:r>
            <a:rPr lang="ru-RU" dirty="0" smtClean="0">
              <a:latin typeface="Cambria Math"/>
              <a:ea typeface="Cambria Math"/>
            </a:rPr>
            <a:t> обряд, приуроченный к Новому году.</a:t>
          </a:r>
        </a:p>
        <a:p>
          <a:r>
            <a:rPr lang="ru-RU" dirty="0" smtClean="0">
              <a:latin typeface="Cambria Math"/>
              <a:ea typeface="Cambria Math"/>
            </a:rPr>
            <a:t>я//</a:t>
          </a:r>
          <a:r>
            <a:rPr lang="ru-RU" dirty="0" err="1" smtClean="0">
              <a:latin typeface="Cambria Math"/>
              <a:ea typeface="Cambria Math"/>
            </a:rPr>
            <a:t>ен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Календула – растение семейства  сложноцветных – выращивается как декоративный </a:t>
          </a:r>
          <a:r>
            <a:rPr lang="ru-RU" u="sng" dirty="0" smtClean="0"/>
            <a:t>однолетник</a:t>
          </a:r>
          <a:endParaRPr lang="ru-RU" u="sng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До греческих календ -  отложить на  неопределенный срок – Календы существовали только в Риме, греческих календ не существовало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DEF2EF-54AE-43A3-95A6-C943F0274C59}" type="presOf" srcId="{11A8168C-947E-40BC-B62B-4E745C8190A9}" destId="{D9C46A1F-AEA0-4FBB-9698-6342DBE73277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893DC1BC-0D5D-4430-9F70-AFCD816AEB61}" type="presOf" srcId="{5868930C-4AD4-4658-9A01-7E0C440E0762}" destId="{DD1DBEB3-060B-451F-8B97-F2A8B528BD90}" srcOrd="0" destOrd="0" presId="urn:microsoft.com/office/officeart/2005/8/layout/default"/>
    <dgm:cxn modelId="{0DBE1B45-754C-416B-9B97-7D0C5CF58DC5}" type="presOf" srcId="{3C297C07-3013-4EC8-8980-8A70595586D8}" destId="{A6424E0E-E837-4A9C-AA41-AE026FA17704}" srcOrd="0" destOrd="0" presId="urn:microsoft.com/office/officeart/2005/8/layout/default"/>
    <dgm:cxn modelId="{9B5817EC-7CE9-43AB-979E-46BF0DFFB2E6}" type="presOf" srcId="{7670D10F-9632-4633-A706-8F76E1B895ED}" destId="{E678F170-A34B-4AFB-B58A-7B4884C55ADD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62CE9FB9-6377-4F27-A595-975AC1093821}" type="presOf" srcId="{88DABE2D-DAEB-4710-ACF6-66319DEB0521}" destId="{DF26F203-3612-4D68-80A1-A8963197A2CA}" srcOrd="0" destOrd="0" presId="urn:microsoft.com/office/officeart/2005/8/layout/default"/>
    <dgm:cxn modelId="{11F1CFE7-65B3-4D84-B5C0-70D699F1639C}" type="presParOf" srcId="{A6424E0E-E837-4A9C-AA41-AE026FA17704}" destId="{DF26F203-3612-4D68-80A1-A8963197A2CA}" srcOrd="0" destOrd="0" presId="urn:microsoft.com/office/officeart/2005/8/layout/default"/>
    <dgm:cxn modelId="{AECC3A39-4BF5-42D8-83ED-C7350E4C3520}" type="presParOf" srcId="{A6424E0E-E837-4A9C-AA41-AE026FA17704}" destId="{1BB70626-BA6F-499B-A68E-FE4465FC278D}" srcOrd="1" destOrd="0" presId="urn:microsoft.com/office/officeart/2005/8/layout/default"/>
    <dgm:cxn modelId="{9C08571B-5598-449B-A8C6-0F5CDBA326E6}" type="presParOf" srcId="{A6424E0E-E837-4A9C-AA41-AE026FA17704}" destId="{D9C46A1F-AEA0-4FBB-9698-6342DBE73277}" srcOrd="2" destOrd="0" presId="urn:microsoft.com/office/officeart/2005/8/layout/default"/>
    <dgm:cxn modelId="{A6FD6900-353B-46AB-8E83-4DE23A632C8E}" type="presParOf" srcId="{A6424E0E-E837-4A9C-AA41-AE026FA17704}" destId="{3ABB8439-065C-4A5C-B2F4-607D51ECF4C0}" srcOrd="3" destOrd="0" presId="urn:microsoft.com/office/officeart/2005/8/layout/default"/>
    <dgm:cxn modelId="{78028C6D-A392-4B07-B283-276DBE4ACD2F}" type="presParOf" srcId="{A6424E0E-E837-4A9C-AA41-AE026FA17704}" destId="{E678F170-A34B-4AFB-B58A-7B4884C55ADD}" srcOrd="4" destOrd="0" presId="urn:microsoft.com/office/officeart/2005/8/layout/default"/>
    <dgm:cxn modelId="{19ECE2F7-7D1D-4A11-8118-A306E381CA6A}" type="presParOf" srcId="{A6424E0E-E837-4A9C-AA41-AE026FA17704}" destId="{53459950-663F-48AD-A8C7-7F59B4B0B897}" srcOrd="5" destOrd="0" presId="urn:microsoft.com/office/officeart/2005/8/layout/default"/>
    <dgm:cxn modelId="{4A678C8C-0D0F-4E3B-93BF-50DC5A234374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Город – крупный населенный пункт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Город – общеславянское – ограда, забор</a:t>
          </a:r>
          <a:r>
            <a:rPr lang="ru-RU" dirty="0" smtClean="0">
              <a:latin typeface="Cambria Math"/>
              <a:ea typeface="Cambria Math"/>
            </a:rPr>
            <a:t>&gt;огороженное место&gt;укрепление&gt;населенный пункт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О-город – огороженное место</a:t>
          </a:r>
        </a:p>
        <a:p>
          <a:r>
            <a:rPr lang="ru-RU" dirty="0" smtClean="0"/>
            <a:t>О-града</a:t>
          </a:r>
        </a:p>
        <a:p>
          <a:r>
            <a:rPr lang="ru-RU" dirty="0" smtClean="0"/>
            <a:t>Жердь  - то, с помощью чего огораживают</a:t>
          </a:r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На-</a:t>
          </a:r>
          <a:r>
            <a:rPr lang="ru-RU" dirty="0" err="1" smtClean="0"/>
            <a:t>градить</a:t>
          </a:r>
          <a:r>
            <a:rPr lang="ru-RU" dirty="0" smtClean="0"/>
            <a:t> – пожаловать городом (города жаловались военачальникам в качестве вознаграждения)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Гражданин – житель города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Горожанин</a:t>
          </a:r>
        </a:p>
        <a:p>
          <a:pPr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02E62536-20C9-465F-8515-75108AD19839}" type="presOf" srcId="{11A8168C-947E-40BC-B62B-4E745C8190A9}" destId="{D9C46A1F-AEA0-4FBB-9698-6342DBE73277}" srcOrd="0" destOrd="0" presId="urn:microsoft.com/office/officeart/2005/8/layout/default"/>
    <dgm:cxn modelId="{857A6485-416C-4F75-B323-4D3A7A64D8AD}" type="presOf" srcId="{88DABE2D-DAEB-4710-ACF6-66319DEB0521}" destId="{DF26F203-3612-4D68-80A1-A8963197A2CA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AABC7CF-90C3-49F2-AE16-51BE8B5B4212}" type="presOf" srcId="{5868930C-4AD4-4658-9A01-7E0C440E0762}" destId="{DD1DBEB3-060B-451F-8B97-F2A8B528BD90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9CEA7BDF-F8D9-496C-9985-29EAADA6A36D}" type="presOf" srcId="{7670D10F-9632-4633-A706-8F76E1B895ED}" destId="{E678F170-A34B-4AFB-B58A-7B4884C55ADD}" srcOrd="0" destOrd="0" presId="urn:microsoft.com/office/officeart/2005/8/layout/default"/>
    <dgm:cxn modelId="{80A69990-9294-45FE-80E4-37E09B632258}" type="presOf" srcId="{3C297C07-3013-4EC8-8980-8A70595586D8}" destId="{A6424E0E-E837-4A9C-AA41-AE026FA17704}" srcOrd="0" destOrd="0" presId="urn:microsoft.com/office/officeart/2005/8/layout/default"/>
    <dgm:cxn modelId="{68C0F6EE-F6C8-42C4-9D15-6CB7F342A339}" type="presParOf" srcId="{A6424E0E-E837-4A9C-AA41-AE026FA17704}" destId="{DF26F203-3612-4D68-80A1-A8963197A2CA}" srcOrd="0" destOrd="0" presId="urn:microsoft.com/office/officeart/2005/8/layout/default"/>
    <dgm:cxn modelId="{50B19BA9-E4EC-478C-98A2-996894D00AB4}" type="presParOf" srcId="{A6424E0E-E837-4A9C-AA41-AE026FA17704}" destId="{1BB70626-BA6F-499B-A68E-FE4465FC278D}" srcOrd="1" destOrd="0" presId="urn:microsoft.com/office/officeart/2005/8/layout/default"/>
    <dgm:cxn modelId="{196FF988-BBE5-4473-896A-01C6BECD0642}" type="presParOf" srcId="{A6424E0E-E837-4A9C-AA41-AE026FA17704}" destId="{D9C46A1F-AEA0-4FBB-9698-6342DBE73277}" srcOrd="2" destOrd="0" presId="urn:microsoft.com/office/officeart/2005/8/layout/default"/>
    <dgm:cxn modelId="{CBA35DF7-0C08-4802-90D7-B68BF04D7836}" type="presParOf" srcId="{A6424E0E-E837-4A9C-AA41-AE026FA17704}" destId="{3ABB8439-065C-4A5C-B2F4-607D51ECF4C0}" srcOrd="3" destOrd="0" presId="urn:microsoft.com/office/officeart/2005/8/layout/default"/>
    <dgm:cxn modelId="{AA0EA43F-937E-4F56-BE80-47F3B49769E6}" type="presParOf" srcId="{A6424E0E-E837-4A9C-AA41-AE026FA17704}" destId="{E678F170-A34B-4AFB-B58A-7B4884C55ADD}" srcOrd="4" destOrd="0" presId="urn:microsoft.com/office/officeart/2005/8/layout/default"/>
    <dgm:cxn modelId="{A0128694-66A8-4F31-B3E8-06FA51296E1C}" type="presParOf" srcId="{A6424E0E-E837-4A9C-AA41-AE026FA17704}" destId="{53459950-663F-48AD-A8C7-7F59B4B0B897}" srcOrd="5" destOrd="0" presId="urn:microsoft.com/office/officeart/2005/8/layout/default"/>
    <dgm:cxn modelId="{3F533048-A257-48E6-9A6E-11A36E2C50BE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Каникулы  -перерыв в учебных занятия – </a:t>
          </a:r>
          <a:r>
            <a:rPr lang="en-US" dirty="0" smtClean="0"/>
            <a:t>XVIII</a:t>
          </a:r>
          <a:r>
            <a:rPr lang="ru-RU" dirty="0" smtClean="0"/>
            <a:t> в – </a:t>
          </a:r>
          <a:r>
            <a:rPr lang="ru-RU" dirty="0" err="1" smtClean="0"/>
            <a:t>польск</a:t>
          </a:r>
          <a:r>
            <a:rPr lang="ru-RU" dirty="0" smtClean="0"/>
            <a:t> </a:t>
          </a:r>
          <a:r>
            <a:rPr lang="ru-RU" dirty="0" smtClean="0">
              <a:latin typeface="Cambria Math"/>
              <a:ea typeface="Cambria Math"/>
            </a:rPr>
            <a:t>&lt;с</a:t>
          </a:r>
          <a:r>
            <a:rPr lang="en-US" dirty="0" err="1" smtClean="0">
              <a:latin typeface="Cambria Math"/>
              <a:ea typeface="Cambria Math"/>
            </a:rPr>
            <a:t>anicula</a:t>
          </a:r>
          <a:r>
            <a:rPr lang="en-US" dirty="0" smtClean="0">
              <a:latin typeface="Cambria Math"/>
              <a:ea typeface="Cambria Math"/>
            </a:rPr>
            <a:t> – </a:t>
          </a:r>
          <a:r>
            <a:rPr lang="ru-RU" dirty="0" smtClean="0">
              <a:latin typeface="Cambria Math"/>
              <a:ea typeface="Cambria Math"/>
            </a:rPr>
            <a:t>собачка – название самой яркой звезды Сириус в созвездии Большого Пса (лат).</a:t>
          </a:r>
        </a:p>
        <a:p>
          <a:r>
            <a:rPr lang="ru-RU" dirty="0" smtClean="0">
              <a:latin typeface="Cambria Math"/>
              <a:ea typeface="Cambria Math"/>
            </a:rPr>
            <a:t>С 22 июля по 23 августа Солнце находилось в созвездии Большого Пса. Восход этого созвездия возвещал жару (ср: собачья жара – греч)</a:t>
          </a:r>
        </a:p>
        <a:p>
          <a:r>
            <a:rPr lang="ru-RU" dirty="0" smtClean="0"/>
            <a:t>Каналья –подлец </a:t>
          </a:r>
          <a:r>
            <a:rPr lang="ru-RU" dirty="0" smtClean="0">
              <a:latin typeface="Cambria Math"/>
              <a:ea typeface="Cambria Math"/>
            </a:rPr>
            <a:t>&lt;чернь&lt;свора собак&lt;собака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Канун – день перед праздником</a:t>
          </a:r>
        </a:p>
        <a:p>
          <a:r>
            <a:rPr lang="ru-RU" dirty="0" smtClean="0"/>
            <a:t>Накануне – в предыдущий день .перед чем-нибудь</a:t>
          </a:r>
        </a:p>
        <a:p>
          <a:r>
            <a:rPr lang="ru-RU" dirty="0" err="1" smtClean="0"/>
            <a:t>Канонъ</a:t>
          </a:r>
          <a:r>
            <a:rPr lang="ru-RU" dirty="0" smtClean="0"/>
            <a:t> (</a:t>
          </a:r>
          <a:r>
            <a:rPr lang="ru-RU" dirty="0" err="1" smtClean="0"/>
            <a:t>др</a:t>
          </a:r>
          <a:r>
            <a:rPr lang="ru-RU" dirty="0" smtClean="0"/>
            <a:t>-р)</a:t>
          </a:r>
          <a:r>
            <a:rPr lang="ru-RU" dirty="0" smtClean="0">
              <a:latin typeface="Cambria Math"/>
              <a:ea typeface="Cambria Math"/>
            </a:rPr>
            <a:t>&lt;греч «прямая палка, правило, линейка»&gt;правило,  норма&gt;время, в которое исполняется определенное (церковное) правило</a:t>
          </a:r>
        </a:p>
        <a:p>
          <a:r>
            <a:rPr lang="ru-RU" dirty="0" smtClean="0">
              <a:latin typeface="Cambria Math"/>
              <a:ea typeface="Cambria Math"/>
            </a:rPr>
            <a:t>Канон – правило, положение какого-нибудь направление (то же происхождение)</a:t>
          </a:r>
        </a:p>
        <a:p>
          <a:r>
            <a:rPr lang="ru-RU" dirty="0" smtClean="0"/>
            <a:t>О//У – в различных греческих диалектах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Неделя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ru-RU" dirty="0" err="1" smtClean="0">
              <a:latin typeface="Cambria Math"/>
              <a:ea typeface="Cambria Math"/>
            </a:rPr>
            <a:t>не+делать</a:t>
          </a:r>
          <a:r>
            <a:rPr lang="ru-RU" dirty="0" smtClean="0">
              <a:latin typeface="Cambria Math"/>
              <a:ea typeface="Cambria Math"/>
            </a:rPr>
            <a:t> – воскресенье, т.е. день, когда ничего не делают , последний день недели &gt; вся неделя</a:t>
          </a:r>
        </a:p>
        <a:p>
          <a:r>
            <a:rPr lang="ru-RU" dirty="0" smtClean="0">
              <a:latin typeface="Cambria Math"/>
              <a:ea typeface="Cambria Math"/>
            </a:rPr>
            <a:t>Понедельник  &lt; после недели (после воскресенья)</a:t>
          </a:r>
        </a:p>
        <a:p>
          <a:r>
            <a:rPr lang="ru-RU" dirty="0" smtClean="0">
              <a:latin typeface="Cambria Math"/>
              <a:ea typeface="Cambria Math"/>
            </a:rPr>
            <a:t>Воскресенье – после принятия  христианства – день воскрешения Христа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phldr="1"/>
      <dgm:spPr/>
      <dgm:t>
        <a:bodyPr/>
        <a:lstStyle/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 custLinFactNeighborX="9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23883055-27FA-479C-A491-D6DF47DEB3F3}" type="presOf" srcId="{5868930C-4AD4-4658-9A01-7E0C440E0762}" destId="{DD1DBEB3-060B-451F-8B97-F2A8B528BD90}" srcOrd="0" destOrd="0" presId="urn:microsoft.com/office/officeart/2005/8/layout/default"/>
    <dgm:cxn modelId="{DF8C143B-2726-4901-BE71-B0712CE77812}" type="presOf" srcId="{3C297C07-3013-4EC8-8980-8A70595586D8}" destId="{A6424E0E-E837-4A9C-AA41-AE026FA17704}" srcOrd="0" destOrd="0" presId="urn:microsoft.com/office/officeart/2005/8/layout/default"/>
    <dgm:cxn modelId="{D441CB1A-D0D6-4211-9B7A-D4140264A339}" type="presOf" srcId="{11A8168C-947E-40BC-B62B-4E745C8190A9}" destId="{D9C46A1F-AEA0-4FBB-9698-6342DBE73277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2F06D78C-F34A-498A-9C43-32C92E5C9CE0}" type="presOf" srcId="{88DABE2D-DAEB-4710-ACF6-66319DEB0521}" destId="{DF26F203-3612-4D68-80A1-A8963197A2CA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E37A8385-1A6E-4C55-BB46-3BB723CBC67C}" type="presOf" srcId="{7670D10F-9632-4633-A706-8F76E1B895ED}" destId="{E678F170-A34B-4AFB-B58A-7B4884C55ADD}" srcOrd="0" destOrd="0" presId="urn:microsoft.com/office/officeart/2005/8/layout/default"/>
    <dgm:cxn modelId="{99E38414-CCB7-40F7-84E4-251C69FE65EF}" type="presParOf" srcId="{A6424E0E-E837-4A9C-AA41-AE026FA17704}" destId="{DF26F203-3612-4D68-80A1-A8963197A2CA}" srcOrd="0" destOrd="0" presId="urn:microsoft.com/office/officeart/2005/8/layout/default"/>
    <dgm:cxn modelId="{8CD97AED-653D-42CB-B936-E1F2F5C19984}" type="presParOf" srcId="{A6424E0E-E837-4A9C-AA41-AE026FA17704}" destId="{1BB70626-BA6F-499B-A68E-FE4465FC278D}" srcOrd="1" destOrd="0" presId="urn:microsoft.com/office/officeart/2005/8/layout/default"/>
    <dgm:cxn modelId="{40E35FE0-494C-4F18-897B-96BC52B4AF32}" type="presParOf" srcId="{A6424E0E-E837-4A9C-AA41-AE026FA17704}" destId="{D9C46A1F-AEA0-4FBB-9698-6342DBE73277}" srcOrd="2" destOrd="0" presId="urn:microsoft.com/office/officeart/2005/8/layout/default"/>
    <dgm:cxn modelId="{BDEAA95F-A747-4A53-9CF4-348D3651B4A7}" type="presParOf" srcId="{A6424E0E-E837-4A9C-AA41-AE026FA17704}" destId="{3ABB8439-065C-4A5C-B2F4-607D51ECF4C0}" srcOrd="3" destOrd="0" presId="urn:microsoft.com/office/officeart/2005/8/layout/default"/>
    <dgm:cxn modelId="{EC6F5769-AA06-49D2-A725-765E13078960}" type="presParOf" srcId="{A6424E0E-E837-4A9C-AA41-AE026FA17704}" destId="{E678F170-A34B-4AFB-B58A-7B4884C55ADD}" srcOrd="4" destOrd="0" presId="urn:microsoft.com/office/officeart/2005/8/layout/default"/>
    <dgm:cxn modelId="{691B9E0E-9831-4526-A436-217E0942AD61}" type="presParOf" srcId="{A6424E0E-E837-4A9C-AA41-AE026FA17704}" destId="{53459950-663F-48AD-A8C7-7F59B4B0B897}" srcOrd="5" destOrd="0" presId="urn:microsoft.com/office/officeart/2005/8/layout/default"/>
    <dgm:cxn modelId="{98958692-D841-4969-8387-B352614CDA1F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1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Доллар – денежная единица США, Канады, Австралии</a:t>
          </a:r>
        </a:p>
        <a:p>
          <a:r>
            <a:rPr lang="ru-RU" dirty="0" smtClean="0"/>
            <a:t>Талер  - серебряная и золота монета, впервые отчеканенная в начале</a:t>
          </a:r>
          <a:r>
            <a:rPr lang="en-US" dirty="0" smtClean="0"/>
            <a:t> XVI</a:t>
          </a:r>
          <a:r>
            <a:rPr lang="ru-RU" dirty="0" smtClean="0"/>
            <a:t> в </a:t>
          </a:r>
          <a:r>
            <a:rPr lang="ru-RU" dirty="0" err="1" smtClean="0"/>
            <a:t>в</a:t>
          </a:r>
          <a:r>
            <a:rPr lang="ru-RU" dirty="0" smtClean="0"/>
            <a:t> Богемии</a:t>
          </a:r>
        </a:p>
        <a:p>
          <a:r>
            <a:rPr lang="ru-RU" dirty="0" smtClean="0"/>
            <a:t>Ефимок  - крупная серебряная монета, которая была распространена в Московском государстве </a:t>
          </a:r>
          <a:r>
            <a:rPr lang="en-US" dirty="0" smtClean="0"/>
            <a:t> XVII </a:t>
          </a:r>
          <a:r>
            <a:rPr lang="ru-RU" dirty="0" smtClean="0"/>
            <a:t>в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en-US" dirty="0" smtClean="0"/>
            <a:t>Dollar</a:t>
          </a:r>
          <a:r>
            <a:rPr lang="en-US" dirty="0" smtClean="0">
              <a:latin typeface="Cambria Math"/>
              <a:ea typeface="Cambria Math"/>
            </a:rPr>
            <a:t>&lt;</a:t>
          </a:r>
          <a:r>
            <a:rPr lang="en-US" dirty="0" err="1" smtClean="0">
              <a:latin typeface="Cambria Math"/>
              <a:ea typeface="Cambria Math"/>
            </a:rPr>
            <a:t>daler</a:t>
          </a:r>
          <a:r>
            <a:rPr lang="en-US" dirty="0" smtClean="0">
              <a:latin typeface="Cambria Math"/>
              <a:ea typeface="Cambria Math"/>
            </a:rPr>
            <a:t>&lt;</a:t>
          </a:r>
          <a:r>
            <a:rPr lang="en-US" dirty="0" err="1" smtClean="0">
              <a:latin typeface="Cambria Math"/>
              <a:ea typeface="Cambria Math"/>
            </a:rPr>
            <a:t>thaler</a:t>
          </a:r>
          <a:r>
            <a:rPr lang="en-US" dirty="0" smtClean="0">
              <a:latin typeface="Cambria Math"/>
              <a:ea typeface="Cambria Math"/>
            </a:rPr>
            <a:t>&lt;(</a:t>
          </a:r>
          <a:r>
            <a:rPr lang="en-US" dirty="0" err="1" smtClean="0">
              <a:latin typeface="Cambria Math"/>
              <a:ea typeface="Cambria Math"/>
            </a:rPr>
            <a:t>Joachs</a:t>
          </a:r>
          <a:r>
            <a:rPr lang="en-US" dirty="0" smtClean="0">
              <a:latin typeface="Cambria Math"/>
              <a:ea typeface="Cambria Math"/>
            </a:rPr>
            <a:t>)</a:t>
          </a:r>
          <a:r>
            <a:rPr lang="en-US" dirty="0" err="1" smtClean="0">
              <a:latin typeface="Cambria Math"/>
              <a:ea typeface="Cambria Math"/>
            </a:rPr>
            <a:t>thal</a:t>
          </a:r>
          <a:r>
            <a:rPr lang="en-US" dirty="0" smtClean="0">
              <a:latin typeface="Cambria Math"/>
              <a:ea typeface="Cambria Math"/>
            </a:rPr>
            <a:t> – </a:t>
          </a:r>
          <a:r>
            <a:rPr lang="ru-RU" dirty="0" smtClean="0">
              <a:latin typeface="Cambria Math"/>
              <a:ea typeface="Cambria Math"/>
            </a:rPr>
            <a:t>имя </a:t>
          </a:r>
          <a:r>
            <a:rPr lang="ru-RU" dirty="0" err="1" smtClean="0">
              <a:latin typeface="Cambria Math"/>
              <a:ea typeface="Cambria Math"/>
            </a:rPr>
            <a:t>Иохим</a:t>
          </a:r>
          <a:r>
            <a:rPr lang="ru-RU" dirty="0" smtClean="0">
              <a:latin typeface="Cambria Math"/>
              <a:ea typeface="Cambria Math"/>
            </a:rPr>
            <a:t> + долина – местность в Богемии, где находились  рудники, в которых добывалось серебро для чеканки монет</a:t>
          </a:r>
        </a:p>
        <a:p>
          <a:r>
            <a:rPr lang="en-US" dirty="0" err="1" smtClean="0">
              <a:latin typeface="Cambria Math"/>
              <a:ea typeface="Cambria Math"/>
            </a:rPr>
            <a:t>Jachymovo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ru-RU" dirty="0" smtClean="0">
              <a:latin typeface="Cambria Math"/>
              <a:ea typeface="Cambria Math"/>
            </a:rPr>
            <a:t> - та  же  местность по-чешски &gt; ефимок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2" custScaleX="151782" custLinFactNeighborX="-2045" custLinFactNeighborY="-27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2" custScaleX="1547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2DAFE11E-494D-4996-9E9B-F47FA9D4EFBD}" type="presOf" srcId="{88DABE2D-DAEB-4710-ACF6-66319DEB0521}" destId="{DF26F203-3612-4D68-80A1-A8963197A2CA}" srcOrd="0" destOrd="0" presId="urn:microsoft.com/office/officeart/2005/8/layout/default"/>
    <dgm:cxn modelId="{117FAFA8-F5CA-4D15-BB79-897FBE2FD483}" type="presOf" srcId="{11A8168C-947E-40BC-B62B-4E745C8190A9}" destId="{D9C46A1F-AEA0-4FBB-9698-6342DBE73277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E6961D49-FCEF-4063-9F7C-24ED2BD4582D}" type="presOf" srcId="{3C297C07-3013-4EC8-8980-8A70595586D8}" destId="{A6424E0E-E837-4A9C-AA41-AE026FA17704}" srcOrd="0" destOrd="0" presId="urn:microsoft.com/office/officeart/2005/8/layout/default"/>
    <dgm:cxn modelId="{CC41CD39-C44B-40F9-B3FC-8C790C787D7E}" type="presParOf" srcId="{A6424E0E-E837-4A9C-AA41-AE026FA17704}" destId="{DF26F203-3612-4D68-80A1-A8963197A2CA}" srcOrd="0" destOrd="0" presId="urn:microsoft.com/office/officeart/2005/8/layout/default"/>
    <dgm:cxn modelId="{5510291D-C675-4332-97EE-A67B88615148}" type="presParOf" srcId="{A6424E0E-E837-4A9C-AA41-AE026FA17704}" destId="{1BB70626-BA6F-499B-A68E-FE4465FC278D}" srcOrd="1" destOrd="0" presId="urn:microsoft.com/office/officeart/2005/8/layout/default"/>
    <dgm:cxn modelId="{AC7C9993-7ECF-4B26-9BF1-B7F52E8BE84C}" type="presParOf" srcId="{A6424E0E-E837-4A9C-AA41-AE026FA17704}" destId="{D9C46A1F-AEA0-4FBB-9698-6342DBE73277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2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Дукат – старинная серебряная, а затем золотая монета, имевшая хождение в ряде западных стран</a:t>
          </a:r>
        </a:p>
        <a:p>
          <a:r>
            <a:rPr lang="ru-RU" dirty="0" smtClean="0"/>
            <a:t>Дукат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err="1" smtClean="0">
              <a:latin typeface="Cambria Math"/>
              <a:ea typeface="Cambria Math"/>
            </a:rPr>
            <a:t>ducato</a:t>
          </a:r>
          <a:r>
            <a:rPr lang="en-US" dirty="0" smtClean="0">
              <a:latin typeface="Cambria Math"/>
              <a:ea typeface="Cambria Math"/>
            </a:rPr>
            <a:t> (</a:t>
          </a:r>
          <a:r>
            <a:rPr lang="ru-RU" dirty="0" smtClean="0">
              <a:latin typeface="Cambria Math"/>
              <a:ea typeface="Cambria Math"/>
            </a:rPr>
            <a:t>монета с изображением герцога)&lt;</a:t>
          </a:r>
          <a:r>
            <a:rPr lang="en-US" dirty="0" err="1" smtClean="0">
              <a:latin typeface="Cambria Math"/>
              <a:ea typeface="Cambria Math"/>
            </a:rPr>
            <a:t>duca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ru-RU" dirty="0" smtClean="0">
              <a:latin typeface="Cambria Math"/>
              <a:ea typeface="Cambria Math"/>
            </a:rPr>
            <a:t>(герцог)&lt;</a:t>
          </a:r>
          <a:r>
            <a:rPr lang="en-US" dirty="0" smtClean="0">
              <a:latin typeface="Cambria Math"/>
              <a:ea typeface="Cambria Math"/>
            </a:rPr>
            <a:t>dux</a:t>
          </a:r>
          <a:r>
            <a:rPr lang="ru-RU" dirty="0" smtClean="0">
              <a:latin typeface="Cambria Math"/>
              <a:ea typeface="Cambria Math"/>
            </a:rPr>
            <a:t>(вождь, военачальник)&lt;</a:t>
          </a:r>
          <a:r>
            <a:rPr lang="en-US" dirty="0" err="1" smtClean="0">
              <a:latin typeface="Cambria Math"/>
              <a:ea typeface="Cambria Math"/>
            </a:rPr>
            <a:t>ductere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ru-RU" dirty="0" smtClean="0">
              <a:latin typeface="Cambria Math"/>
              <a:ea typeface="Cambria Math"/>
            </a:rPr>
            <a:t>(водить) – лат.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Лепта – посильные пожертвования, взнос</a:t>
          </a:r>
        </a:p>
        <a:p>
          <a:r>
            <a:rPr lang="ru-RU" dirty="0" smtClean="0">
              <a:latin typeface="Cambria Math"/>
              <a:ea typeface="Cambria Math"/>
            </a:rPr>
            <a:t>&lt; греч. – самая мелкая медная монета</a:t>
          </a:r>
        </a:p>
        <a:p>
          <a:r>
            <a:rPr lang="ru-RU" dirty="0" smtClean="0">
              <a:latin typeface="Cambria Math"/>
              <a:ea typeface="Cambria Math"/>
            </a:rPr>
            <a:t>Евангельская притча о том, что взносы богатых людей в сокровищницу иерусалимского храма не  были для низ заметны, а бедная вдова дала все, что у нее было , - две лепты. Именно это посильное пожертвование стало символизировать посильный вклад в какое-нибудь  дело.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 phldr="1"/>
      <dgm:spPr/>
      <dgm:t>
        <a:bodyPr/>
        <a:lstStyle/>
        <a:p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phldr="1"/>
      <dgm:spPr/>
      <dgm:t>
        <a:bodyPr/>
        <a:lstStyle/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37C416B4-3814-4F4B-99C5-0C39E7B7E6F7}" type="presOf" srcId="{3C297C07-3013-4EC8-8980-8A70595586D8}" destId="{A6424E0E-E837-4A9C-AA41-AE026FA17704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D962069A-4A43-4D02-9294-57C9ECB0AF24}" type="presOf" srcId="{11A8168C-947E-40BC-B62B-4E745C8190A9}" destId="{D9C46A1F-AEA0-4FBB-9698-6342DBE73277}" srcOrd="0" destOrd="0" presId="urn:microsoft.com/office/officeart/2005/8/layout/default"/>
    <dgm:cxn modelId="{C444D3D0-62A7-4C50-AA47-74C21B0FC929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BED492CF-0E68-4F5A-BC85-969EDE568DF8}" type="presOf" srcId="{7670D10F-9632-4633-A706-8F76E1B895ED}" destId="{E678F170-A34B-4AFB-B58A-7B4884C55ADD}" srcOrd="0" destOrd="0" presId="urn:microsoft.com/office/officeart/2005/8/layout/default"/>
    <dgm:cxn modelId="{A787E159-50C2-4DD4-AF43-03BBBD3778A5}" type="presOf" srcId="{5868930C-4AD4-4658-9A01-7E0C440E0762}" destId="{DD1DBEB3-060B-451F-8B97-F2A8B528BD90}" srcOrd="0" destOrd="0" presId="urn:microsoft.com/office/officeart/2005/8/layout/default"/>
    <dgm:cxn modelId="{1D90803A-9078-4F64-9890-94451FD1E5D1}" type="presParOf" srcId="{A6424E0E-E837-4A9C-AA41-AE026FA17704}" destId="{DF26F203-3612-4D68-80A1-A8963197A2CA}" srcOrd="0" destOrd="0" presId="urn:microsoft.com/office/officeart/2005/8/layout/default"/>
    <dgm:cxn modelId="{03BD5826-C958-4467-A2CE-0250CF726807}" type="presParOf" srcId="{A6424E0E-E837-4A9C-AA41-AE026FA17704}" destId="{1BB70626-BA6F-499B-A68E-FE4465FC278D}" srcOrd="1" destOrd="0" presId="urn:microsoft.com/office/officeart/2005/8/layout/default"/>
    <dgm:cxn modelId="{4187C561-58F7-4EB5-9BB9-B87243E8A91E}" type="presParOf" srcId="{A6424E0E-E837-4A9C-AA41-AE026FA17704}" destId="{D9C46A1F-AEA0-4FBB-9698-6342DBE73277}" srcOrd="2" destOrd="0" presId="urn:microsoft.com/office/officeart/2005/8/layout/default"/>
    <dgm:cxn modelId="{41721AAB-5B0D-456F-951A-EECFE6633AB2}" type="presParOf" srcId="{A6424E0E-E837-4A9C-AA41-AE026FA17704}" destId="{3ABB8439-065C-4A5C-B2F4-607D51ECF4C0}" srcOrd="3" destOrd="0" presId="urn:microsoft.com/office/officeart/2005/8/layout/default"/>
    <dgm:cxn modelId="{22301278-A960-44EB-A12D-E1B1E9B03916}" type="presParOf" srcId="{A6424E0E-E837-4A9C-AA41-AE026FA17704}" destId="{E678F170-A34B-4AFB-B58A-7B4884C55ADD}" srcOrd="4" destOrd="0" presId="urn:microsoft.com/office/officeart/2005/8/layout/default"/>
    <dgm:cxn modelId="{F1EAB591-0668-4CC0-BAA8-05D388CE1B7F}" type="presParOf" srcId="{A6424E0E-E837-4A9C-AA41-AE026FA17704}" destId="{53459950-663F-48AD-A8C7-7F59B4B0B897}" srcOrd="5" destOrd="0" presId="urn:microsoft.com/office/officeart/2005/8/layout/default"/>
    <dgm:cxn modelId="{5C4B9994-1EEF-478B-93C4-2B1A9A7BB417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3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FF9C545-D37E-4B4E-BC79-2ACC707B4580}">
      <dgm:prSet phldrT="[Текст]"/>
      <dgm:spPr/>
      <dgm:t>
        <a:bodyPr/>
        <a:lstStyle/>
        <a:p>
          <a:r>
            <a:rPr lang="ru-RU" dirty="0" smtClean="0"/>
            <a:t>Ерунда – что-нибудь несерьезное, пустое, вздор ,чепуха</a:t>
          </a:r>
          <a:endParaRPr lang="ru-RU" dirty="0"/>
        </a:p>
      </dgm:t>
    </dgm:pt>
    <dgm:pt modelId="{EF17373D-F6B0-4A83-8CCA-0183D91BCE39}" type="parTrans" cxnId="{E358BB4F-6908-4D04-BC20-FEB742A355EF}">
      <dgm:prSet/>
      <dgm:spPr/>
      <dgm:t>
        <a:bodyPr/>
        <a:lstStyle/>
        <a:p>
          <a:endParaRPr lang="ru-RU"/>
        </a:p>
      </dgm:t>
    </dgm:pt>
    <dgm:pt modelId="{344CF63B-EC13-4545-9D12-8DFD0C160A64}" type="sibTrans" cxnId="{E358BB4F-6908-4D04-BC20-FEB742A355EF}">
      <dgm:prSet/>
      <dgm:spPr/>
      <dgm:t>
        <a:bodyPr/>
        <a:lstStyle/>
        <a:p>
          <a:endParaRPr lang="ru-RU"/>
        </a:p>
      </dgm:t>
    </dgm:pt>
    <dgm:pt modelId="{48555BE2-9787-40A5-AE01-18A6934FA0FD}">
      <dgm:prSet phldrT="[Текст]"/>
      <dgm:spPr/>
      <dgm:t>
        <a:bodyPr/>
        <a:lstStyle/>
        <a:p>
          <a:r>
            <a:rPr lang="ru-RU" dirty="0" smtClean="0"/>
            <a:t>В 40-е гг. </a:t>
          </a:r>
          <a:r>
            <a:rPr lang="en-US" dirty="0" smtClean="0"/>
            <a:t>XIX </a:t>
          </a:r>
          <a:r>
            <a:rPr lang="ru-RU" dirty="0" smtClean="0"/>
            <a:t>в </a:t>
          </a:r>
          <a:r>
            <a:rPr lang="ru-RU" dirty="0" smtClean="0">
              <a:latin typeface="Cambria Math"/>
              <a:ea typeface="Cambria Math"/>
            </a:rPr>
            <a:t>&lt; герундий (латинский грамматический термин, не имеющий аналога в русской грамматике) – символ чего-то непонятного и бессмысленного &gt; </a:t>
          </a:r>
          <a:r>
            <a:rPr lang="ru-RU" dirty="0" err="1" smtClean="0">
              <a:latin typeface="Cambria Math"/>
              <a:ea typeface="Cambria Math"/>
            </a:rPr>
            <a:t>герунда</a:t>
          </a:r>
          <a:r>
            <a:rPr lang="ru-RU" dirty="0" smtClean="0">
              <a:latin typeface="Cambria Math"/>
              <a:ea typeface="Cambria Math"/>
            </a:rPr>
            <a:t> - ерунда</a:t>
          </a:r>
          <a:endParaRPr lang="ru-RU" dirty="0"/>
        </a:p>
      </dgm:t>
    </dgm:pt>
    <dgm:pt modelId="{3176E10E-4FBA-4AEC-BA97-EF455AE3C1D6}" type="parTrans" cxnId="{34959FCA-E02A-4CFF-997C-0F1B14253710}">
      <dgm:prSet/>
      <dgm:spPr/>
      <dgm:t>
        <a:bodyPr/>
        <a:lstStyle/>
        <a:p>
          <a:endParaRPr lang="ru-RU"/>
        </a:p>
      </dgm:t>
    </dgm:pt>
    <dgm:pt modelId="{59E4736A-B871-401F-9F46-C03EFBF11CB8}" type="sibTrans" cxnId="{34959FCA-E02A-4CFF-997C-0F1B14253710}">
      <dgm:prSet/>
      <dgm:spPr/>
      <dgm:t>
        <a:bodyPr/>
        <a:lstStyle/>
        <a:p>
          <a:endParaRPr lang="ru-RU"/>
        </a:p>
      </dgm:t>
    </dgm:pt>
    <dgm:pt modelId="{1D866F4D-5406-405F-BEF1-22E3BD1640CF}">
      <dgm:prSet phldrT="[Текст]"/>
      <dgm:spPr/>
      <dgm:t>
        <a:bodyPr/>
        <a:lstStyle/>
        <a:p>
          <a:r>
            <a:rPr lang="ru-RU" dirty="0" smtClean="0"/>
            <a:t>Ерунда, </a:t>
          </a:r>
          <a:r>
            <a:rPr lang="ru-RU" dirty="0" err="1" smtClean="0"/>
            <a:t>еранда</a:t>
          </a:r>
          <a:r>
            <a:rPr lang="ru-RU" dirty="0" smtClean="0"/>
            <a:t> – в русских говорах жидкий безвкусный напиток</a:t>
          </a:r>
          <a:endParaRPr lang="ru-RU" dirty="0"/>
        </a:p>
      </dgm:t>
    </dgm:pt>
    <dgm:pt modelId="{D98EF633-3E56-4BA6-915E-D1435C8D8D4D}" type="parTrans" cxnId="{E2D1FD31-0262-4057-B833-B3F537C9A41E}">
      <dgm:prSet/>
      <dgm:spPr/>
      <dgm:t>
        <a:bodyPr/>
        <a:lstStyle/>
        <a:p>
          <a:endParaRPr lang="ru-RU"/>
        </a:p>
      </dgm:t>
    </dgm:pt>
    <dgm:pt modelId="{B552FC0F-8CFE-4746-8FE1-9A5A5D8ED689}" type="sibTrans" cxnId="{E2D1FD31-0262-4057-B833-B3F537C9A41E}">
      <dgm:prSet/>
      <dgm:spPr/>
      <dgm:t>
        <a:bodyPr/>
        <a:lstStyle/>
        <a:p>
          <a:endParaRPr lang="ru-RU"/>
        </a:p>
      </dgm:t>
    </dgm:pt>
    <dgm:pt modelId="{EAA3D31F-6E4A-4E33-8F14-9F2D88BEF941}">
      <dgm:prSet phldrT="[Текст]"/>
      <dgm:spPr/>
      <dgm:t>
        <a:bodyPr/>
        <a:lstStyle/>
        <a:p>
          <a:r>
            <a:rPr lang="en-US" dirty="0" err="1" smtClean="0"/>
            <a:t>Hier</a:t>
          </a:r>
          <a:r>
            <a:rPr lang="en-US" dirty="0" smtClean="0"/>
            <a:t> und da </a:t>
          </a:r>
          <a:r>
            <a:rPr lang="ru-RU" dirty="0" smtClean="0"/>
            <a:t> (нем)</a:t>
          </a:r>
          <a:r>
            <a:rPr lang="en-US" dirty="0" smtClean="0"/>
            <a:t>– </a:t>
          </a:r>
          <a:r>
            <a:rPr lang="ru-RU" dirty="0" smtClean="0"/>
            <a:t>о колбасе низшего сорта – отмечалось в говоре питерских немцев-колбасников (в переводе «туда-сюда»)</a:t>
          </a:r>
          <a:endParaRPr lang="ru-RU" dirty="0"/>
        </a:p>
      </dgm:t>
    </dgm:pt>
    <dgm:pt modelId="{C866015C-4249-4662-AD0F-AA668AB7F925}" type="parTrans" cxnId="{B769F2B1-BD25-4BAA-8777-F810F1488E82}">
      <dgm:prSet/>
      <dgm:spPr/>
      <dgm:t>
        <a:bodyPr/>
        <a:lstStyle/>
        <a:p>
          <a:endParaRPr lang="ru-RU"/>
        </a:p>
      </dgm:t>
    </dgm:pt>
    <dgm:pt modelId="{8B87B42C-DAA5-498A-8F3C-3CD30BFB971C}" type="sibTrans" cxnId="{B769F2B1-BD25-4BAA-8777-F810F1488E82}">
      <dgm:prSet/>
      <dgm:spPr/>
      <dgm:t>
        <a:bodyPr/>
        <a:lstStyle/>
        <a:p>
          <a:endParaRPr lang="ru-RU"/>
        </a:p>
      </dgm:t>
    </dgm:pt>
    <dgm:pt modelId="{2EA6C4EF-5BA2-4DDE-B95F-7B298F22AC15}" type="pres">
      <dgm:prSet presAssocID="{3C297C07-3013-4EC8-8980-8A70595586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D38F38F-8B51-4067-85C5-9732618741A7}" type="pres">
      <dgm:prSet presAssocID="{FFF9C545-D37E-4B4E-BC79-2ACC707B4580}" presName="hierRoot1" presStyleCnt="0">
        <dgm:presLayoutVars>
          <dgm:hierBranch val="init"/>
        </dgm:presLayoutVars>
      </dgm:prSet>
      <dgm:spPr/>
    </dgm:pt>
    <dgm:pt modelId="{30D69CFA-05AC-41C6-9FFF-740E20838478}" type="pres">
      <dgm:prSet presAssocID="{FFF9C545-D37E-4B4E-BC79-2ACC707B4580}" presName="rootComposite1" presStyleCnt="0"/>
      <dgm:spPr/>
    </dgm:pt>
    <dgm:pt modelId="{E109DD10-EFF2-4A52-A197-6D37F22557EF}" type="pres">
      <dgm:prSet presAssocID="{FFF9C545-D37E-4B4E-BC79-2ACC707B4580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B457A9-ECA4-401A-B092-C39562637AFC}" type="pres">
      <dgm:prSet presAssocID="{FFF9C545-D37E-4B4E-BC79-2ACC707B458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8C52340B-1DD0-44E6-8C5C-C636EDC55D61}" type="pres">
      <dgm:prSet presAssocID="{FFF9C545-D37E-4B4E-BC79-2ACC707B4580}" presName="hierChild2" presStyleCnt="0"/>
      <dgm:spPr/>
    </dgm:pt>
    <dgm:pt modelId="{4C3FA287-EE9D-44CC-AC36-39784092CA8B}" type="pres">
      <dgm:prSet presAssocID="{3176E10E-4FBA-4AEC-BA97-EF455AE3C1D6}" presName="Name37" presStyleLbl="parChTrans1D2" presStyleIdx="0" presStyleCnt="3"/>
      <dgm:spPr/>
      <dgm:t>
        <a:bodyPr/>
        <a:lstStyle/>
        <a:p>
          <a:endParaRPr lang="ru-RU"/>
        </a:p>
      </dgm:t>
    </dgm:pt>
    <dgm:pt modelId="{24E06130-B338-4D7C-B9FD-9021EEB58F9F}" type="pres">
      <dgm:prSet presAssocID="{48555BE2-9787-40A5-AE01-18A6934FA0FD}" presName="hierRoot2" presStyleCnt="0">
        <dgm:presLayoutVars>
          <dgm:hierBranch val="init"/>
        </dgm:presLayoutVars>
      </dgm:prSet>
      <dgm:spPr/>
    </dgm:pt>
    <dgm:pt modelId="{552C54ED-DE74-462B-8C59-C6DD67B90F1F}" type="pres">
      <dgm:prSet presAssocID="{48555BE2-9787-40A5-AE01-18A6934FA0FD}" presName="rootComposite" presStyleCnt="0"/>
      <dgm:spPr/>
    </dgm:pt>
    <dgm:pt modelId="{165B7F59-A035-4462-8AEA-AE9DFE8C351E}" type="pres">
      <dgm:prSet presAssocID="{48555BE2-9787-40A5-AE01-18A6934FA0FD}" presName="rootText" presStyleLbl="node2" presStyleIdx="0" presStyleCnt="3" custScaleY="2132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5EF313-5C4D-48C5-98DE-9684D2D5853C}" type="pres">
      <dgm:prSet presAssocID="{48555BE2-9787-40A5-AE01-18A6934FA0FD}" presName="rootConnector" presStyleLbl="node2" presStyleIdx="0" presStyleCnt="3"/>
      <dgm:spPr/>
      <dgm:t>
        <a:bodyPr/>
        <a:lstStyle/>
        <a:p>
          <a:endParaRPr lang="ru-RU"/>
        </a:p>
      </dgm:t>
    </dgm:pt>
    <dgm:pt modelId="{773456D7-20C5-43E2-8912-3F8C94D8589E}" type="pres">
      <dgm:prSet presAssocID="{48555BE2-9787-40A5-AE01-18A6934FA0FD}" presName="hierChild4" presStyleCnt="0"/>
      <dgm:spPr/>
    </dgm:pt>
    <dgm:pt modelId="{0AECFF85-2634-49BB-BF16-4223685504EF}" type="pres">
      <dgm:prSet presAssocID="{48555BE2-9787-40A5-AE01-18A6934FA0FD}" presName="hierChild5" presStyleCnt="0"/>
      <dgm:spPr/>
    </dgm:pt>
    <dgm:pt modelId="{22D2619D-AB3C-4B93-B375-0E08ACA3590B}" type="pres">
      <dgm:prSet presAssocID="{D98EF633-3E56-4BA6-915E-D1435C8D8D4D}" presName="Name37" presStyleLbl="parChTrans1D2" presStyleIdx="1" presStyleCnt="3"/>
      <dgm:spPr/>
      <dgm:t>
        <a:bodyPr/>
        <a:lstStyle/>
        <a:p>
          <a:endParaRPr lang="ru-RU"/>
        </a:p>
      </dgm:t>
    </dgm:pt>
    <dgm:pt modelId="{FB6171BF-FCF7-4F23-8FFF-B3A1ABBE61A9}" type="pres">
      <dgm:prSet presAssocID="{1D866F4D-5406-405F-BEF1-22E3BD1640CF}" presName="hierRoot2" presStyleCnt="0">
        <dgm:presLayoutVars>
          <dgm:hierBranch val="init"/>
        </dgm:presLayoutVars>
      </dgm:prSet>
      <dgm:spPr/>
    </dgm:pt>
    <dgm:pt modelId="{0C826F5A-1040-4288-9E62-F1F70F518196}" type="pres">
      <dgm:prSet presAssocID="{1D866F4D-5406-405F-BEF1-22E3BD1640CF}" presName="rootComposite" presStyleCnt="0"/>
      <dgm:spPr/>
    </dgm:pt>
    <dgm:pt modelId="{3706EEE8-4623-477B-BE6D-D3F14CD74A47}" type="pres">
      <dgm:prSet presAssocID="{1D866F4D-5406-405F-BEF1-22E3BD1640CF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699297-46BC-496C-BF51-63C2C5757ECC}" type="pres">
      <dgm:prSet presAssocID="{1D866F4D-5406-405F-BEF1-22E3BD1640CF}" presName="rootConnector" presStyleLbl="node2" presStyleIdx="1" presStyleCnt="3"/>
      <dgm:spPr/>
      <dgm:t>
        <a:bodyPr/>
        <a:lstStyle/>
        <a:p>
          <a:endParaRPr lang="ru-RU"/>
        </a:p>
      </dgm:t>
    </dgm:pt>
    <dgm:pt modelId="{7BCDBDBF-1A22-42B2-91D5-2EB22143C035}" type="pres">
      <dgm:prSet presAssocID="{1D866F4D-5406-405F-BEF1-22E3BD1640CF}" presName="hierChild4" presStyleCnt="0"/>
      <dgm:spPr/>
    </dgm:pt>
    <dgm:pt modelId="{B79E37E0-444D-4344-B36B-E366BB44AE42}" type="pres">
      <dgm:prSet presAssocID="{1D866F4D-5406-405F-BEF1-22E3BD1640CF}" presName="hierChild5" presStyleCnt="0"/>
      <dgm:spPr/>
    </dgm:pt>
    <dgm:pt modelId="{39C54438-7827-4D64-BAFF-855F7B165AE0}" type="pres">
      <dgm:prSet presAssocID="{C866015C-4249-4662-AD0F-AA668AB7F925}" presName="Name37" presStyleLbl="parChTrans1D2" presStyleIdx="2" presStyleCnt="3"/>
      <dgm:spPr/>
      <dgm:t>
        <a:bodyPr/>
        <a:lstStyle/>
        <a:p>
          <a:endParaRPr lang="ru-RU"/>
        </a:p>
      </dgm:t>
    </dgm:pt>
    <dgm:pt modelId="{B3576491-787F-4557-A066-9DE113E3B264}" type="pres">
      <dgm:prSet presAssocID="{EAA3D31F-6E4A-4E33-8F14-9F2D88BEF941}" presName="hierRoot2" presStyleCnt="0">
        <dgm:presLayoutVars>
          <dgm:hierBranch val="init"/>
        </dgm:presLayoutVars>
      </dgm:prSet>
      <dgm:spPr/>
    </dgm:pt>
    <dgm:pt modelId="{3CAB07E4-B1B2-4220-A718-71FFBAD61BE7}" type="pres">
      <dgm:prSet presAssocID="{EAA3D31F-6E4A-4E33-8F14-9F2D88BEF941}" presName="rootComposite" presStyleCnt="0"/>
      <dgm:spPr/>
    </dgm:pt>
    <dgm:pt modelId="{249C88E6-ACB1-472A-B2F5-7887A00437A3}" type="pres">
      <dgm:prSet presAssocID="{EAA3D31F-6E4A-4E33-8F14-9F2D88BEF941}" presName="rootText" presStyleLbl="node2" presStyleIdx="2" presStyleCnt="3" custScaleY="1948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EACA007-2218-4299-A097-544B53E7C52B}" type="pres">
      <dgm:prSet presAssocID="{EAA3D31F-6E4A-4E33-8F14-9F2D88BEF941}" presName="rootConnector" presStyleLbl="node2" presStyleIdx="2" presStyleCnt="3"/>
      <dgm:spPr/>
      <dgm:t>
        <a:bodyPr/>
        <a:lstStyle/>
        <a:p>
          <a:endParaRPr lang="ru-RU"/>
        </a:p>
      </dgm:t>
    </dgm:pt>
    <dgm:pt modelId="{3A0044E7-EB60-48BC-903E-1B440B1CAF15}" type="pres">
      <dgm:prSet presAssocID="{EAA3D31F-6E4A-4E33-8F14-9F2D88BEF941}" presName="hierChild4" presStyleCnt="0"/>
      <dgm:spPr/>
    </dgm:pt>
    <dgm:pt modelId="{564DA51D-2B78-44DA-9CAB-C0B6CBC1E206}" type="pres">
      <dgm:prSet presAssocID="{EAA3D31F-6E4A-4E33-8F14-9F2D88BEF941}" presName="hierChild5" presStyleCnt="0"/>
      <dgm:spPr/>
    </dgm:pt>
    <dgm:pt modelId="{77AF1E92-1806-4F6A-BB81-2F25FBE3FCC7}" type="pres">
      <dgm:prSet presAssocID="{FFF9C545-D37E-4B4E-BC79-2ACC707B4580}" presName="hierChild3" presStyleCnt="0"/>
      <dgm:spPr/>
    </dgm:pt>
  </dgm:ptLst>
  <dgm:cxnLst>
    <dgm:cxn modelId="{3B227DF0-532A-4339-90F9-2E8DB66EBEF1}" type="presOf" srcId="{3C297C07-3013-4EC8-8980-8A70595586D8}" destId="{2EA6C4EF-5BA2-4DDE-B95F-7B298F22AC15}" srcOrd="0" destOrd="0" presId="urn:microsoft.com/office/officeart/2005/8/layout/orgChart1"/>
    <dgm:cxn modelId="{1FE3732E-D2F5-4FCC-A536-A2BA5F7ED9E1}" type="presOf" srcId="{48555BE2-9787-40A5-AE01-18A6934FA0FD}" destId="{165B7F59-A035-4462-8AEA-AE9DFE8C351E}" srcOrd="0" destOrd="0" presId="urn:microsoft.com/office/officeart/2005/8/layout/orgChart1"/>
    <dgm:cxn modelId="{F4B6C78F-8A86-4DC1-B566-42D21E445288}" type="presOf" srcId="{EAA3D31F-6E4A-4E33-8F14-9F2D88BEF941}" destId="{FEACA007-2218-4299-A097-544B53E7C52B}" srcOrd="1" destOrd="0" presId="urn:microsoft.com/office/officeart/2005/8/layout/orgChart1"/>
    <dgm:cxn modelId="{F30A2049-F50E-4E9B-B11D-7B97803EC069}" type="presOf" srcId="{C866015C-4249-4662-AD0F-AA668AB7F925}" destId="{39C54438-7827-4D64-BAFF-855F7B165AE0}" srcOrd="0" destOrd="0" presId="urn:microsoft.com/office/officeart/2005/8/layout/orgChart1"/>
    <dgm:cxn modelId="{34959FCA-E02A-4CFF-997C-0F1B14253710}" srcId="{FFF9C545-D37E-4B4E-BC79-2ACC707B4580}" destId="{48555BE2-9787-40A5-AE01-18A6934FA0FD}" srcOrd="0" destOrd="0" parTransId="{3176E10E-4FBA-4AEC-BA97-EF455AE3C1D6}" sibTransId="{59E4736A-B871-401F-9F46-C03EFBF11CB8}"/>
    <dgm:cxn modelId="{E2D1FD31-0262-4057-B833-B3F537C9A41E}" srcId="{FFF9C545-D37E-4B4E-BC79-2ACC707B4580}" destId="{1D866F4D-5406-405F-BEF1-22E3BD1640CF}" srcOrd="1" destOrd="0" parTransId="{D98EF633-3E56-4BA6-915E-D1435C8D8D4D}" sibTransId="{B552FC0F-8CFE-4746-8FE1-9A5A5D8ED689}"/>
    <dgm:cxn modelId="{7F33A3E5-DDF6-4E0C-A1DA-FEE3D1C49BAD}" type="presOf" srcId="{1D866F4D-5406-405F-BEF1-22E3BD1640CF}" destId="{3706EEE8-4623-477B-BE6D-D3F14CD74A47}" srcOrd="0" destOrd="0" presId="urn:microsoft.com/office/officeart/2005/8/layout/orgChart1"/>
    <dgm:cxn modelId="{17985137-68B5-485B-B18E-7EC32CEFD645}" type="presOf" srcId="{48555BE2-9787-40A5-AE01-18A6934FA0FD}" destId="{E75EF313-5C4D-48C5-98DE-9684D2D5853C}" srcOrd="1" destOrd="0" presId="urn:microsoft.com/office/officeart/2005/8/layout/orgChart1"/>
    <dgm:cxn modelId="{10D0A51D-C9B7-4C1B-BEBC-1780DA98A3AB}" type="presOf" srcId="{EAA3D31F-6E4A-4E33-8F14-9F2D88BEF941}" destId="{249C88E6-ACB1-472A-B2F5-7887A00437A3}" srcOrd="0" destOrd="0" presId="urn:microsoft.com/office/officeart/2005/8/layout/orgChart1"/>
    <dgm:cxn modelId="{0CB72A77-AAF1-4AA4-BDEF-19760C6B3AA9}" type="presOf" srcId="{FFF9C545-D37E-4B4E-BC79-2ACC707B4580}" destId="{E109DD10-EFF2-4A52-A197-6D37F22557EF}" srcOrd="0" destOrd="0" presId="urn:microsoft.com/office/officeart/2005/8/layout/orgChart1"/>
    <dgm:cxn modelId="{77FFD9C1-41AB-4C7D-B427-911E65B2DC80}" type="presOf" srcId="{1D866F4D-5406-405F-BEF1-22E3BD1640CF}" destId="{7C699297-46BC-496C-BF51-63C2C5757ECC}" srcOrd="1" destOrd="0" presId="urn:microsoft.com/office/officeart/2005/8/layout/orgChart1"/>
    <dgm:cxn modelId="{B769F2B1-BD25-4BAA-8777-F810F1488E82}" srcId="{FFF9C545-D37E-4B4E-BC79-2ACC707B4580}" destId="{EAA3D31F-6E4A-4E33-8F14-9F2D88BEF941}" srcOrd="2" destOrd="0" parTransId="{C866015C-4249-4662-AD0F-AA668AB7F925}" sibTransId="{8B87B42C-DAA5-498A-8F3C-3CD30BFB971C}"/>
    <dgm:cxn modelId="{E358BB4F-6908-4D04-BC20-FEB742A355EF}" srcId="{3C297C07-3013-4EC8-8980-8A70595586D8}" destId="{FFF9C545-D37E-4B4E-BC79-2ACC707B4580}" srcOrd="0" destOrd="0" parTransId="{EF17373D-F6B0-4A83-8CCA-0183D91BCE39}" sibTransId="{344CF63B-EC13-4545-9D12-8DFD0C160A64}"/>
    <dgm:cxn modelId="{7B267282-5129-47E1-B963-913FC157F229}" type="presOf" srcId="{D98EF633-3E56-4BA6-915E-D1435C8D8D4D}" destId="{22D2619D-AB3C-4B93-B375-0E08ACA3590B}" srcOrd="0" destOrd="0" presId="urn:microsoft.com/office/officeart/2005/8/layout/orgChart1"/>
    <dgm:cxn modelId="{493F9871-59E0-4AC6-9114-90E45A951B40}" type="presOf" srcId="{3176E10E-4FBA-4AEC-BA97-EF455AE3C1D6}" destId="{4C3FA287-EE9D-44CC-AC36-39784092CA8B}" srcOrd="0" destOrd="0" presId="urn:microsoft.com/office/officeart/2005/8/layout/orgChart1"/>
    <dgm:cxn modelId="{3E470B45-AD78-4242-BEF5-3249B6E9EBDE}" type="presOf" srcId="{FFF9C545-D37E-4B4E-BC79-2ACC707B4580}" destId="{ECB457A9-ECA4-401A-B092-C39562637AFC}" srcOrd="1" destOrd="0" presId="urn:microsoft.com/office/officeart/2005/8/layout/orgChart1"/>
    <dgm:cxn modelId="{EB50CB44-151E-4D62-8450-344A5E3E0656}" type="presParOf" srcId="{2EA6C4EF-5BA2-4DDE-B95F-7B298F22AC15}" destId="{7D38F38F-8B51-4067-85C5-9732618741A7}" srcOrd="0" destOrd="0" presId="urn:microsoft.com/office/officeart/2005/8/layout/orgChart1"/>
    <dgm:cxn modelId="{99A96642-F024-4D41-A9CA-556CFA5E8785}" type="presParOf" srcId="{7D38F38F-8B51-4067-85C5-9732618741A7}" destId="{30D69CFA-05AC-41C6-9FFF-740E20838478}" srcOrd="0" destOrd="0" presId="urn:microsoft.com/office/officeart/2005/8/layout/orgChart1"/>
    <dgm:cxn modelId="{76AE0886-CBEF-4462-8460-5DEDE2F4A5E0}" type="presParOf" srcId="{30D69CFA-05AC-41C6-9FFF-740E20838478}" destId="{E109DD10-EFF2-4A52-A197-6D37F22557EF}" srcOrd="0" destOrd="0" presId="urn:microsoft.com/office/officeart/2005/8/layout/orgChart1"/>
    <dgm:cxn modelId="{BA48896F-21E6-4F68-A6AD-719585BDAB9A}" type="presParOf" srcId="{30D69CFA-05AC-41C6-9FFF-740E20838478}" destId="{ECB457A9-ECA4-401A-B092-C39562637AFC}" srcOrd="1" destOrd="0" presId="urn:microsoft.com/office/officeart/2005/8/layout/orgChart1"/>
    <dgm:cxn modelId="{B8094736-56FA-49ED-8A1C-CAC565D58389}" type="presParOf" srcId="{7D38F38F-8B51-4067-85C5-9732618741A7}" destId="{8C52340B-1DD0-44E6-8C5C-C636EDC55D61}" srcOrd="1" destOrd="0" presId="urn:microsoft.com/office/officeart/2005/8/layout/orgChart1"/>
    <dgm:cxn modelId="{C72AB3D9-9909-4AFA-A2D1-360CAEA38B64}" type="presParOf" srcId="{8C52340B-1DD0-44E6-8C5C-C636EDC55D61}" destId="{4C3FA287-EE9D-44CC-AC36-39784092CA8B}" srcOrd="0" destOrd="0" presId="urn:microsoft.com/office/officeart/2005/8/layout/orgChart1"/>
    <dgm:cxn modelId="{E59EBD92-DE13-42F9-BAA8-D676EB51454C}" type="presParOf" srcId="{8C52340B-1DD0-44E6-8C5C-C636EDC55D61}" destId="{24E06130-B338-4D7C-B9FD-9021EEB58F9F}" srcOrd="1" destOrd="0" presId="urn:microsoft.com/office/officeart/2005/8/layout/orgChart1"/>
    <dgm:cxn modelId="{141DD83E-F7D2-4656-BD60-AAA04803C829}" type="presParOf" srcId="{24E06130-B338-4D7C-B9FD-9021EEB58F9F}" destId="{552C54ED-DE74-462B-8C59-C6DD67B90F1F}" srcOrd="0" destOrd="0" presId="urn:microsoft.com/office/officeart/2005/8/layout/orgChart1"/>
    <dgm:cxn modelId="{7B43679F-F161-4EBD-81C6-8385862F3654}" type="presParOf" srcId="{552C54ED-DE74-462B-8C59-C6DD67B90F1F}" destId="{165B7F59-A035-4462-8AEA-AE9DFE8C351E}" srcOrd="0" destOrd="0" presId="urn:microsoft.com/office/officeart/2005/8/layout/orgChart1"/>
    <dgm:cxn modelId="{2F373E45-1765-469A-93BA-89CA5C5172F6}" type="presParOf" srcId="{552C54ED-DE74-462B-8C59-C6DD67B90F1F}" destId="{E75EF313-5C4D-48C5-98DE-9684D2D5853C}" srcOrd="1" destOrd="0" presId="urn:microsoft.com/office/officeart/2005/8/layout/orgChart1"/>
    <dgm:cxn modelId="{823EF0DB-FD20-4C70-99EE-09B0C651810E}" type="presParOf" srcId="{24E06130-B338-4D7C-B9FD-9021EEB58F9F}" destId="{773456D7-20C5-43E2-8912-3F8C94D8589E}" srcOrd="1" destOrd="0" presId="urn:microsoft.com/office/officeart/2005/8/layout/orgChart1"/>
    <dgm:cxn modelId="{45F2F689-B617-4088-93D8-A6F9CA241DF0}" type="presParOf" srcId="{24E06130-B338-4D7C-B9FD-9021EEB58F9F}" destId="{0AECFF85-2634-49BB-BF16-4223685504EF}" srcOrd="2" destOrd="0" presId="urn:microsoft.com/office/officeart/2005/8/layout/orgChart1"/>
    <dgm:cxn modelId="{5FCDA498-C477-4FF2-AD81-676E7CE48AA6}" type="presParOf" srcId="{8C52340B-1DD0-44E6-8C5C-C636EDC55D61}" destId="{22D2619D-AB3C-4B93-B375-0E08ACA3590B}" srcOrd="2" destOrd="0" presId="urn:microsoft.com/office/officeart/2005/8/layout/orgChart1"/>
    <dgm:cxn modelId="{94DB4048-90C6-4513-A48D-7DB4AD5A6232}" type="presParOf" srcId="{8C52340B-1DD0-44E6-8C5C-C636EDC55D61}" destId="{FB6171BF-FCF7-4F23-8FFF-B3A1ABBE61A9}" srcOrd="3" destOrd="0" presId="urn:microsoft.com/office/officeart/2005/8/layout/orgChart1"/>
    <dgm:cxn modelId="{D428E040-473E-46E7-8101-B0F6930048F5}" type="presParOf" srcId="{FB6171BF-FCF7-4F23-8FFF-B3A1ABBE61A9}" destId="{0C826F5A-1040-4288-9E62-F1F70F518196}" srcOrd="0" destOrd="0" presId="urn:microsoft.com/office/officeart/2005/8/layout/orgChart1"/>
    <dgm:cxn modelId="{CCBFCFAC-DE01-486F-9968-92EB233FEDC5}" type="presParOf" srcId="{0C826F5A-1040-4288-9E62-F1F70F518196}" destId="{3706EEE8-4623-477B-BE6D-D3F14CD74A47}" srcOrd="0" destOrd="0" presId="urn:microsoft.com/office/officeart/2005/8/layout/orgChart1"/>
    <dgm:cxn modelId="{CDC75DE7-3103-46ED-BCC5-3430A0B8630D}" type="presParOf" srcId="{0C826F5A-1040-4288-9E62-F1F70F518196}" destId="{7C699297-46BC-496C-BF51-63C2C5757ECC}" srcOrd="1" destOrd="0" presId="urn:microsoft.com/office/officeart/2005/8/layout/orgChart1"/>
    <dgm:cxn modelId="{D6782066-394D-4B84-81A6-B90D15AC2852}" type="presParOf" srcId="{FB6171BF-FCF7-4F23-8FFF-B3A1ABBE61A9}" destId="{7BCDBDBF-1A22-42B2-91D5-2EB22143C035}" srcOrd="1" destOrd="0" presId="urn:microsoft.com/office/officeart/2005/8/layout/orgChart1"/>
    <dgm:cxn modelId="{440C9C6F-C867-4B44-89EA-CB77A53161A4}" type="presParOf" srcId="{FB6171BF-FCF7-4F23-8FFF-B3A1ABBE61A9}" destId="{B79E37E0-444D-4344-B36B-E366BB44AE42}" srcOrd="2" destOrd="0" presId="urn:microsoft.com/office/officeart/2005/8/layout/orgChart1"/>
    <dgm:cxn modelId="{42DDCB99-D106-4F1C-8CB7-54F0ED13A43C}" type="presParOf" srcId="{8C52340B-1DD0-44E6-8C5C-C636EDC55D61}" destId="{39C54438-7827-4D64-BAFF-855F7B165AE0}" srcOrd="4" destOrd="0" presId="urn:microsoft.com/office/officeart/2005/8/layout/orgChart1"/>
    <dgm:cxn modelId="{9ED9415E-BB27-43F2-BCFB-1CE7416B6CAE}" type="presParOf" srcId="{8C52340B-1DD0-44E6-8C5C-C636EDC55D61}" destId="{B3576491-787F-4557-A066-9DE113E3B264}" srcOrd="5" destOrd="0" presId="urn:microsoft.com/office/officeart/2005/8/layout/orgChart1"/>
    <dgm:cxn modelId="{FE314652-63D5-4B28-B969-F451AA724F13}" type="presParOf" srcId="{B3576491-787F-4557-A066-9DE113E3B264}" destId="{3CAB07E4-B1B2-4220-A718-71FFBAD61BE7}" srcOrd="0" destOrd="0" presId="urn:microsoft.com/office/officeart/2005/8/layout/orgChart1"/>
    <dgm:cxn modelId="{D5E03B9A-FADE-483C-9F02-8A4B650ED653}" type="presParOf" srcId="{3CAB07E4-B1B2-4220-A718-71FFBAD61BE7}" destId="{249C88E6-ACB1-472A-B2F5-7887A00437A3}" srcOrd="0" destOrd="0" presId="urn:microsoft.com/office/officeart/2005/8/layout/orgChart1"/>
    <dgm:cxn modelId="{041EA7F1-39A5-48CF-B889-4BD2B1C7440E}" type="presParOf" srcId="{3CAB07E4-B1B2-4220-A718-71FFBAD61BE7}" destId="{FEACA007-2218-4299-A097-544B53E7C52B}" srcOrd="1" destOrd="0" presId="urn:microsoft.com/office/officeart/2005/8/layout/orgChart1"/>
    <dgm:cxn modelId="{872EB4D3-58E5-45B0-871C-822BCD3D6AED}" type="presParOf" srcId="{B3576491-787F-4557-A066-9DE113E3B264}" destId="{3A0044E7-EB60-48BC-903E-1B440B1CAF15}" srcOrd="1" destOrd="0" presId="urn:microsoft.com/office/officeart/2005/8/layout/orgChart1"/>
    <dgm:cxn modelId="{B62E78AE-95CE-4FF7-8E50-9BD2911F5AB2}" type="presParOf" srcId="{B3576491-787F-4557-A066-9DE113E3B264}" destId="{564DA51D-2B78-44DA-9CAB-C0B6CBC1E206}" srcOrd="2" destOrd="0" presId="urn:microsoft.com/office/officeart/2005/8/layout/orgChart1"/>
    <dgm:cxn modelId="{4B9D0C13-624D-41E2-B815-0994EB95AE9C}" type="presParOf" srcId="{7D38F38F-8B51-4067-85C5-9732618741A7}" destId="{77AF1E92-1806-4F6A-BB81-2F25FBE3FCC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4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Ералаш – беспорядок, путаница, неразбериха</a:t>
          </a:r>
        </a:p>
        <a:p>
          <a:r>
            <a:rPr lang="ru-RU" dirty="0" smtClean="0">
              <a:latin typeface="Cambria Math"/>
              <a:ea typeface="Cambria Math"/>
            </a:rPr>
            <a:t>&lt; (</a:t>
          </a:r>
          <a:r>
            <a:rPr lang="ru-RU" dirty="0" err="1" smtClean="0">
              <a:latin typeface="Cambria Math"/>
              <a:ea typeface="Cambria Math"/>
            </a:rPr>
            <a:t>тюр</a:t>
          </a:r>
          <a:r>
            <a:rPr lang="ru-RU" dirty="0" smtClean="0">
              <a:latin typeface="Cambria Math"/>
              <a:ea typeface="Cambria Math"/>
            </a:rPr>
            <a:t>) </a:t>
          </a:r>
          <a:r>
            <a:rPr lang="ru-RU" dirty="0" err="1" smtClean="0">
              <a:latin typeface="Cambria Math"/>
              <a:ea typeface="Cambria Math"/>
            </a:rPr>
            <a:t>аралаш</a:t>
          </a:r>
          <a:r>
            <a:rPr lang="ru-RU" dirty="0" smtClean="0">
              <a:latin typeface="Cambria Math"/>
              <a:ea typeface="Cambria Math"/>
            </a:rPr>
            <a:t> – неразбериха, смесь, соединение, путаница, смешение 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Кавардак – беспорядок, неразбериха 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err="1" smtClean="0">
              <a:latin typeface="Cambria Math"/>
              <a:ea typeface="Cambria Math"/>
            </a:rPr>
            <a:t>kavardak</a:t>
          </a:r>
          <a:r>
            <a:rPr lang="ru-RU" dirty="0" smtClean="0">
              <a:latin typeface="Cambria Math"/>
              <a:ea typeface="Cambria Math"/>
            </a:rPr>
            <a:t> (тур) – жаркое – смешение разнообразных  продуктов – боль в животе</a:t>
          </a:r>
        </a:p>
        <a:p>
          <a:r>
            <a:rPr lang="ru-RU" dirty="0" smtClean="0">
              <a:latin typeface="Cambria Math"/>
              <a:ea typeface="Cambria Math"/>
            </a:rPr>
            <a:t>Ср: каша, винегрет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Катавасия – суматоха, беспорядок, суета </a:t>
          </a:r>
          <a:r>
            <a:rPr lang="ru-RU" dirty="0" smtClean="0">
              <a:latin typeface="Cambria Math"/>
              <a:ea typeface="Cambria Math"/>
            </a:rPr>
            <a:t>&lt; греч – </a:t>
          </a:r>
          <a:r>
            <a:rPr lang="ru-RU" dirty="0" err="1" smtClean="0">
              <a:latin typeface="Cambria Math"/>
              <a:ea typeface="Cambria Math"/>
            </a:rPr>
            <a:t>спускаться+вниз</a:t>
          </a:r>
          <a:endParaRPr lang="ru-RU" dirty="0" smtClean="0">
            <a:latin typeface="Cambria Math"/>
            <a:ea typeface="Cambria Math"/>
          </a:endParaRPr>
        </a:p>
        <a:p>
          <a:r>
            <a:rPr lang="ru-RU" dirty="0" smtClean="0">
              <a:latin typeface="Cambria Math"/>
              <a:ea typeface="Cambria Math"/>
            </a:rPr>
            <a:t>Церковное песнопение, исполняемое двумя (женским и мужским) клиросами, при котором оба хора сходятся на середине церкви для пения канонов. Значение «неразбериха» появилось в конце </a:t>
          </a:r>
          <a:r>
            <a:rPr lang="en-US" dirty="0" smtClean="0">
              <a:latin typeface="Cambria Math"/>
              <a:ea typeface="Cambria Math"/>
            </a:rPr>
            <a:t> XVIII</a:t>
          </a:r>
          <a:r>
            <a:rPr lang="ru-RU" dirty="0" smtClean="0">
              <a:latin typeface="Cambria Math"/>
              <a:ea typeface="Cambria Math"/>
            </a:rPr>
            <a:t> в, т.к. при схождении клиросов возникали  замешательство и путаница</a:t>
          </a:r>
          <a:endParaRPr lang="ru-RU" dirty="0" smtClean="0"/>
        </a:p>
        <a:p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phldr="1"/>
      <dgm:spPr/>
      <dgm:t>
        <a:bodyPr/>
        <a:lstStyle/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84F182A5-88E1-4A12-BD38-937AAB2CD551}" type="presOf" srcId="{7670D10F-9632-4633-A706-8F76E1B895ED}" destId="{E678F170-A34B-4AFB-B58A-7B4884C55ADD}" srcOrd="0" destOrd="0" presId="urn:microsoft.com/office/officeart/2005/8/layout/default"/>
    <dgm:cxn modelId="{FF2E5D2F-7FC6-46E4-B879-8B1DF560552C}" type="presOf" srcId="{88DABE2D-DAEB-4710-ACF6-66319DEB0521}" destId="{DF26F203-3612-4D68-80A1-A8963197A2CA}" srcOrd="0" destOrd="0" presId="urn:microsoft.com/office/officeart/2005/8/layout/default"/>
    <dgm:cxn modelId="{A52FBA37-2C58-4272-BBB4-2CF4005D342D}" type="presOf" srcId="{3C297C07-3013-4EC8-8980-8A70595586D8}" destId="{A6424E0E-E837-4A9C-AA41-AE026FA17704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44529C36-4B32-4020-B537-187EC3C95E7F}" type="presOf" srcId="{5868930C-4AD4-4658-9A01-7E0C440E0762}" destId="{DD1DBEB3-060B-451F-8B97-F2A8B528BD90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46368828-B135-4F6A-BE76-42A679D88007}" type="presOf" srcId="{11A8168C-947E-40BC-B62B-4E745C8190A9}" destId="{D9C46A1F-AEA0-4FBB-9698-6342DBE73277}" srcOrd="0" destOrd="0" presId="urn:microsoft.com/office/officeart/2005/8/layout/default"/>
    <dgm:cxn modelId="{09DC97FC-C6A1-4074-9F17-81E94D3173D5}" type="presParOf" srcId="{A6424E0E-E837-4A9C-AA41-AE026FA17704}" destId="{DF26F203-3612-4D68-80A1-A8963197A2CA}" srcOrd="0" destOrd="0" presId="urn:microsoft.com/office/officeart/2005/8/layout/default"/>
    <dgm:cxn modelId="{91AC0A99-9F11-4B41-B1A8-37A233B27825}" type="presParOf" srcId="{A6424E0E-E837-4A9C-AA41-AE026FA17704}" destId="{1BB70626-BA6F-499B-A68E-FE4465FC278D}" srcOrd="1" destOrd="0" presId="urn:microsoft.com/office/officeart/2005/8/layout/default"/>
    <dgm:cxn modelId="{C6595756-0DC8-441D-90C3-821AD9319833}" type="presParOf" srcId="{A6424E0E-E837-4A9C-AA41-AE026FA17704}" destId="{D9C46A1F-AEA0-4FBB-9698-6342DBE73277}" srcOrd="2" destOrd="0" presId="urn:microsoft.com/office/officeart/2005/8/layout/default"/>
    <dgm:cxn modelId="{7B0FAB92-9913-4576-B8E3-3618C76FE9E8}" type="presParOf" srcId="{A6424E0E-E837-4A9C-AA41-AE026FA17704}" destId="{3ABB8439-065C-4A5C-B2F4-607D51ECF4C0}" srcOrd="3" destOrd="0" presId="urn:microsoft.com/office/officeart/2005/8/layout/default"/>
    <dgm:cxn modelId="{B3204C8D-7D9F-4075-83D2-165B95B67509}" type="presParOf" srcId="{A6424E0E-E837-4A9C-AA41-AE026FA17704}" destId="{E678F170-A34B-4AFB-B58A-7B4884C55ADD}" srcOrd="4" destOrd="0" presId="urn:microsoft.com/office/officeart/2005/8/layout/default"/>
    <dgm:cxn modelId="{A4003ADC-0247-462B-A5B1-0D48552FDB01}" type="presParOf" srcId="{A6424E0E-E837-4A9C-AA41-AE026FA17704}" destId="{53459950-663F-48AD-A8C7-7F59B4B0B897}" srcOrd="5" destOrd="0" presId="urn:microsoft.com/office/officeart/2005/8/layout/default"/>
    <dgm:cxn modelId="{C5F51CBC-40F1-4BA5-8A2D-37858C1A2B65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5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Лазер – оптический генератор – источник очень узкого и мощного пучка света, имеющего строго определенную длину волны</a:t>
          </a:r>
        </a:p>
        <a:p>
          <a:r>
            <a:rPr lang="en-US" dirty="0" smtClean="0"/>
            <a:t>Light Amplification by Simulated Emission of Radiation</a:t>
          </a:r>
          <a:r>
            <a:rPr lang="ru-RU" dirty="0" smtClean="0"/>
            <a:t> – усиление света посредством стимулированного излучения – 60-е </a:t>
          </a:r>
          <a:r>
            <a:rPr lang="ru-RU" dirty="0" err="1" smtClean="0"/>
            <a:t>гг.ХХ</a:t>
          </a:r>
          <a:r>
            <a:rPr lang="ru-RU" dirty="0" smtClean="0"/>
            <a:t> в. из </a:t>
          </a:r>
          <a:r>
            <a:rPr lang="ru-RU" dirty="0" err="1" smtClean="0"/>
            <a:t>англ</a:t>
          </a:r>
          <a:r>
            <a:rPr lang="ru-RU" dirty="0" smtClean="0"/>
            <a:t> языка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Лавсан – синтетическое волокно, получаемое из продуктов переработки нефти – Лаборатория высокомолекулярных соединений АН СССР – 50-е гг. ХХ в. в СССР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 phldr="1"/>
      <dgm:spPr/>
      <dgm:t>
        <a:bodyPr/>
        <a:lstStyle/>
        <a:p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phldr="1"/>
      <dgm:spPr/>
      <dgm:t>
        <a:bodyPr/>
        <a:lstStyle/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0A6EE477-A84A-4210-92AF-853D88D1F413}" type="presOf" srcId="{3C297C07-3013-4EC8-8980-8A70595586D8}" destId="{A6424E0E-E837-4A9C-AA41-AE026FA17704}" srcOrd="0" destOrd="0" presId="urn:microsoft.com/office/officeart/2005/8/layout/default"/>
    <dgm:cxn modelId="{0E8369B1-96B4-46D2-9E0D-A86E6008CF48}" type="presOf" srcId="{7670D10F-9632-4633-A706-8F76E1B895ED}" destId="{E678F170-A34B-4AFB-B58A-7B4884C55ADD}" srcOrd="0" destOrd="0" presId="urn:microsoft.com/office/officeart/2005/8/layout/default"/>
    <dgm:cxn modelId="{63C80551-5517-42CB-A875-3BC32B58CDD2}" type="presOf" srcId="{5868930C-4AD4-4658-9A01-7E0C440E0762}" destId="{DD1DBEB3-060B-451F-8B97-F2A8B528BD90}" srcOrd="0" destOrd="0" presId="urn:microsoft.com/office/officeart/2005/8/layout/default"/>
    <dgm:cxn modelId="{1570BA4E-AC16-468F-BBEF-A1F2A40E2EC5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F6FB3074-A725-471B-A5F7-0161DE880DD6}" type="presOf" srcId="{11A8168C-947E-40BC-B62B-4E745C8190A9}" destId="{D9C46A1F-AEA0-4FBB-9698-6342DBE73277}" srcOrd="0" destOrd="0" presId="urn:microsoft.com/office/officeart/2005/8/layout/default"/>
    <dgm:cxn modelId="{6FC5C829-8861-49D1-B9DA-5D2605000AB0}" type="presParOf" srcId="{A6424E0E-E837-4A9C-AA41-AE026FA17704}" destId="{DF26F203-3612-4D68-80A1-A8963197A2CA}" srcOrd="0" destOrd="0" presId="urn:microsoft.com/office/officeart/2005/8/layout/default"/>
    <dgm:cxn modelId="{64C6AD9C-B75C-42F4-8C45-8584F6C6C286}" type="presParOf" srcId="{A6424E0E-E837-4A9C-AA41-AE026FA17704}" destId="{1BB70626-BA6F-499B-A68E-FE4465FC278D}" srcOrd="1" destOrd="0" presId="urn:microsoft.com/office/officeart/2005/8/layout/default"/>
    <dgm:cxn modelId="{935B3572-AB0C-4E97-AD99-8F1F979B85E9}" type="presParOf" srcId="{A6424E0E-E837-4A9C-AA41-AE026FA17704}" destId="{D9C46A1F-AEA0-4FBB-9698-6342DBE73277}" srcOrd="2" destOrd="0" presId="urn:microsoft.com/office/officeart/2005/8/layout/default"/>
    <dgm:cxn modelId="{D280B38B-6397-4D4A-A075-E28E3B0BE522}" type="presParOf" srcId="{A6424E0E-E837-4A9C-AA41-AE026FA17704}" destId="{3ABB8439-065C-4A5C-B2F4-607D51ECF4C0}" srcOrd="3" destOrd="0" presId="urn:microsoft.com/office/officeart/2005/8/layout/default"/>
    <dgm:cxn modelId="{AC912BC4-1FAD-41CA-AE39-E45188348155}" type="presParOf" srcId="{A6424E0E-E837-4A9C-AA41-AE026FA17704}" destId="{E678F170-A34B-4AFB-B58A-7B4884C55ADD}" srcOrd="4" destOrd="0" presId="urn:microsoft.com/office/officeart/2005/8/layout/default"/>
    <dgm:cxn modelId="{6652152B-E993-4BD7-B0A7-0E697B21CDC1}" type="presParOf" srcId="{A6424E0E-E837-4A9C-AA41-AE026FA17704}" destId="{53459950-663F-48AD-A8C7-7F59B4B0B897}" srcOrd="5" destOrd="0" presId="urn:microsoft.com/office/officeart/2005/8/layout/default"/>
    <dgm:cxn modelId="{73A2C878-AADF-4746-AF39-6454333216C9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6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err="1" smtClean="0"/>
            <a:t>Неряха</a:t>
          </a:r>
          <a:r>
            <a:rPr lang="ru-RU" dirty="0" smtClean="0"/>
            <a:t>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ru-RU" dirty="0" err="1" smtClean="0">
              <a:latin typeface="Cambria Math"/>
              <a:ea typeface="Cambria Math"/>
            </a:rPr>
            <a:t>не+ряха</a:t>
          </a:r>
          <a:r>
            <a:rPr lang="ru-RU" dirty="0" smtClean="0">
              <a:latin typeface="Cambria Math"/>
              <a:ea typeface="Cambria Math"/>
            </a:rPr>
            <a:t>&lt;рядиться – та, которая не рядится</a:t>
          </a:r>
        </a:p>
        <a:p>
          <a:r>
            <a:rPr lang="ru-RU" dirty="0" smtClean="0">
              <a:latin typeface="Cambria Math"/>
              <a:ea typeface="Cambria Math"/>
            </a:rPr>
            <a:t>Наряд&lt;ряд (упорядоченность и внешняя красота)</a:t>
          </a:r>
        </a:p>
        <a:p>
          <a:r>
            <a:rPr lang="ru-RU" dirty="0" smtClean="0">
              <a:latin typeface="Cambria Math"/>
              <a:ea typeface="Cambria Math"/>
            </a:rPr>
            <a:t>Порядочность&lt;порядок – вновь связь упорядоченности с нравственной красотой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 phldr="1"/>
      <dgm:spPr/>
      <dgm:t>
        <a:bodyPr/>
        <a:lstStyle/>
        <a:p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 phldr="1"/>
      <dgm:spPr/>
      <dgm:t>
        <a:bodyPr/>
        <a:lstStyle/>
        <a:p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phldr="1"/>
      <dgm:spPr/>
      <dgm:t>
        <a:bodyPr/>
        <a:lstStyle/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F68B34-B2A7-41E9-B2FE-4B753921C54C}" type="presOf" srcId="{88DABE2D-DAEB-4710-ACF6-66319DEB0521}" destId="{DF26F203-3612-4D68-80A1-A8963197A2CA}" srcOrd="0" destOrd="0" presId="urn:microsoft.com/office/officeart/2005/8/layout/default"/>
    <dgm:cxn modelId="{DB980935-D96A-4134-AD11-E0C1D03EFFDC}" type="presOf" srcId="{7670D10F-9632-4633-A706-8F76E1B895ED}" destId="{E678F170-A34B-4AFB-B58A-7B4884C55ADD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11F101B7-2D1F-4274-BF96-1D15953A4E38}" type="presOf" srcId="{3C297C07-3013-4EC8-8980-8A70595586D8}" destId="{A6424E0E-E837-4A9C-AA41-AE026FA17704}" srcOrd="0" destOrd="0" presId="urn:microsoft.com/office/officeart/2005/8/layout/default"/>
    <dgm:cxn modelId="{19C855ED-2134-4427-9CAE-0C53157214FC}" type="presOf" srcId="{11A8168C-947E-40BC-B62B-4E745C8190A9}" destId="{D9C46A1F-AEA0-4FBB-9698-6342DBE73277}" srcOrd="0" destOrd="0" presId="urn:microsoft.com/office/officeart/2005/8/layout/default"/>
    <dgm:cxn modelId="{EA78FD76-0EE5-4DDE-B465-C90B9D1E65DF}" type="presOf" srcId="{5868930C-4AD4-4658-9A01-7E0C440E0762}" destId="{DD1DBEB3-060B-451F-8B97-F2A8B528BD90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5C508346-3626-4638-8537-CA31667645FE}" type="presParOf" srcId="{A6424E0E-E837-4A9C-AA41-AE026FA17704}" destId="{DF26F203-3612-4D68-80A1-A8963197A2CA}" srcOrd="0" destOrd="0" presId="urn:microsoft.com/office/officeart/2005/8/layout/default"/>
    <dgm:cxn modelId="{F0709ECF-9817-4BBC-B661-99AF0633B22A}" type="presParOf" srcId="{A6424E0E-E837-4A9C-AA41-AE026FA17704}" destId="{1BB70626-BA6F-499B-A68E-FE4465FC278D}" srcOrd="1" destOrd="0" presId="urn:microsoft.com/office/officeart/2005/8/layout/default"/>
    <dgm:cxn modelId="{DFB46FF7-DA56-4B01-B709-EED1C615B1FF}" type="presParOf" srcId="{A6424E0E-E837-4A9C-AA41-AE026FA17704}" destId="{D9C46A1F-AEA0-4FBB-9698-6342DBE73277}" srcOrd="2" destOrd="0" presId="urn:microsoft.com/office/officeart/2005/8/layout/default"/>
    <dgm:cxn modelId="{8B06A6F8-232E-4739-8F48-8C613A3AB4D7}" type="presParOf" srcId="{A6424E0E-E837-4A9C-AA41-AE026FA17704}" destId="{3ABB8439-065C-4A5C-B2F4-607D51ECF4C0}" srcOrd="3" destOrd="0" presId="urn:microsoft.com/office/officeart/2005/8/layout/default"/>
    <dgm:cxn modelId="{12BDAAA9-08A6-40BE-896D-0F0DDE75B266}" type="presParOf" srcId="{A6424E0E-E837-4A9C-AA41-AE026FA17704}" destId="{E678F170-A34B-4AFB-B58A-7B4884C55ADD}" srcOrd="4" destOrd="0" presId="urn:microsoft.com/office/officeart/2005/8/layout/default"/>
    <dgm:cxn modelId="{F2EE3E72-5BB6-4BB3-A206-1B9775F851CF}" type="presParOf" srcId="{A6424E0E-E837-4A9C-AA41-AE026FA17704}" destId="{53459950-663F-48AD-A8C7-7F59B4B0B897}" srcOrd="5" destOrd="0" presId="urn:microsoft.com/office/officeart/2005/8/layout/default"/>
    <dgm:cxn modelId="{5F37E568-339A-4E69-AA0F-6BD5C167ABB2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7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Обои – широкие полосы бумаги с рисунком для оклейки стен в помещении</a:t>
          </a:r>
          <a:r>
            <a:rPr lang="ru-RU" dirty="0" smtClean="0">
              <a:latin typeface="Cambria Math"/>
              <a:ea typeface="Cambria Math"/>
            </a:rPr>
            <a:t>&lt;обить</a:t>
          </a:r>
        </a:p>
        <a:p>
          <a:r>
            <a:rPr lang="ru-RU" dirty="0" smtClean="0">
              <a:latin typeface="Cambria Math"/>
              <a:ea typeface="Cambria Math"/>
            </a:rPr>
            <a:t>Первоначально обои делали из ткани или кожи и прибивали их к стенам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 phldr="1"/>
      <dgm:spPr/>
      <dgm:t>
        <a:bodyPr/>
        <a:lstStyle/>
        <a:p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 phldr="1"/>
      <dgm:spPr/>
      <dgm:t>
        <a:bodyPr/>
        <a:lstStyle/>
        <a:p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phldr="1"/>
      <dgm:spPr/>
      <dgm:t>
        <a:bodyPr/>
        <a:lstStyle/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6EC23954-1AF1-4FBE-9C0C-3EE3995F3FAE}" type="presOf" srcId="{7670D10F-9632-4633-A706-8F76E1B895ED}" destId="{E678F170-A34B-4AFB-B58A-7B4884C55ADD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7FA5131-F97A-4EB5-955D-A5FDEAD50495}" type="presOf" srcId="{5868930C-4AD4-4658-9A01-7E0C440E0762}" destId="{DD1DBEB3-060B-451F-8B97-F2A8B528BD90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1B1317C0-1325-4973-B946-58C9350B7E14}" type="presOf" srcId="{3C297C07-3013-4EC8-8980-8A70595586D8}" destId="{A6424E0E-E837-4A9C-AA41-AE026FA17704}" srcOrd="0" destOrd="0" presId="urn:microsoft.com/office/officeart/2005/8/layout/default"/>
    <dgm:cxn modelId="{7269C6FC-45B4-4358-92C1-EA28B93C02BF}" type="presOf" srcId="{88DABE2D-DAEB-4710-ACF6-66319DEB0521}" destId="{DF26F203-3612-4D68-80A1-A8963197A2CA}" srcOrd="0" destOrd="0" presId="urn:microsoft.com/office/officeart/2005/8/layout/default"/>
    <dgm:cxn modelId="{ADA7C3ED-A309-4D69-B781-88A40FFE69CC}" type="presOf" srcId="{11A8168C-947E-40BC-B62B-4E745C8190A9}" destId="{D9C46A1F-AEA0-4FBB-9698-6342DBE73277}" srcOrd="0" destOrd="0" presId="urn:microsoft.com/office/officeart/2005/8/layout/default"/>
    <dgm:cxn modelId="{0E7D0234-4997-40D4-9A77-CE15523C970C}" type="presParOf" srcId="{A6424E0E-E837-4A9C-AA41-AE026FA17704}" destId="{DF26F203-3612-4D68-80A1-A8963197A2CA}" srcOrd="0" destOrd="0" presId="urn:microsoft.com/office/officeart/2005/8/layout/default"/>
    <dgm:cxn modelId="{C139C4E3-FF76-4854-8510-72A2CA9D32C1}" type="presParOf" srcId="{A6424E0E-E837-4A9C-AA41-AE026FA17704}" destId="{1BB70626-BA6F-499B-A68E-FE4465FC278D}" srcOrd="1" destOrd="0" presId="urn:microsoft.com/office/officeart/2005/8/layout/default"/>
    <dgm:cxn modelId="{EC7D86CF-FD2F-40E9-9B4E-43B336E8808F}" type="presParOf" srcId="{A6424E0E-E837-4A9C-AA41-AE026FA17704}" destId="{D9C46A1F-AEA0-4FBB-9698-6342DBE73277}" srcOrd="2" destOrd="0" presId="urn:microsoft.com/office/officeart/2005/8/layout/default"/>
    <dgm:cxn modelId="{09677EC5-1526-410B-BD55-6244CFD7179C}" type="presParOf" srcId="{A6424E0E-E837-4A9C-AA41-AE026FA17704}" destId="{3ABB8439-065C-4A5C-B2F4-607D51ECF4C0}" srcOrd="3" destOrd="0" presId="urn:microsoft.com/office/officeart/2005/8/layout/default"/>
    <dgm:cxn modelId="{D7203854-2A65-4F05-944F-01EF29E4E95C}" type="presParOf" srcId="{A6424E0E-E837-4A9C-AA41-AE026FA17704}" destId="{E678F170-A34B-4AFB-B58A-7B4884C55ADD}" srcOrd="4" destOrd="0" presId="urn:microsoft.com/office/officeart/2005/8/layout/default"/>
    <dgm:cxn modelId="{2BE02BC8-2D4B-4FEE-B690-1DFB22A8A96C}" type="presParOf" srcId="{A6424E0E-E837-4A9C-AA41-AE026FA17704}" destId="{53459950-663F-48AD-A8C7-7F59B4B0B897}" srcOrd="5" destOrd="0" presId="urn:microsoft.com/office/officeart/2005/8/layout/default"/>
    <dgm:cxn modelId="{0F680760-B874-4B9E-ADCC-85C23B8151F2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Грань – то, что отделяет одно от другого, служит разграничению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Грань – </a:t>
          </a:r>
          <a:r>
            <a:rPr lang="ru-RU" dirty="0" err="1" smtClean="0"/>
            <a:t>др</a:t>
          </a:r>
          <a:r>
            <a:rPr lang="ru-RU" dirty="0" smtClean="0"/>
            <a:t>-р – острый угол, край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инд-евр</a:t>
          </a:r>
          <a:r>
            <a:rPr lang="ru-RU" dirty="0" smtClean="0">
              <a:latin typeface="Cambria Math"/>
              <a:ea typeface="Cambria Math"/>
            </a:rPr>
            <a:t> </a:t>
          </a:r>
          <a:r>
            <a:rPr lang="en-US" dirty="0" smtClean="0">
              <a:latin typeface="Cambria Math"/>
              <a:ea typeface="Cambria Math"/>
            </a:rPr>
            <a:t>grana – </a:t>
          </a:r>
          <a:r>
            <a:rPr lang="ru-RU" dirty="0" smtClean="0">
              <a:latin typeface="Cambria Math"/>
              <a:ea typeface="Cambria Math"/>
            </a:rPr>
            <a:t>нечто острое, выступающее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Граница - линия, обозначенная зарубками на деревьях (территория огранивалась) </a:t>
          </a:r>
          <a:r>
            <a:rPr lang="ru-RU" dirty="0" smtClean="0">
              <a:latin typeface="Cambria Math"/>
              <a:ea typeface="Cambria Math"/>
            </a:rPr>
            <a:t>&gt; </a:t>
          </a:r>
          <a:r>
            <a:rPr lang="ru-RU" dirty="0" smtClean="0"/>
            <a:t>линия раздела между территориями, рубеж, предел, допустимая норма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err="1" smtClean="0"/>
            <a:t>Грановитый</a:t>
          </a:r>
          <a:r>
            <a:rPr lang="ru-RU" dirty="0" smtClean="0"/>
            <a:t> – граненый, сделанный с грань</a:t>
          </a:r>
        </a:p>
        <a:p>
          <a:r>
            <a:rPr lang="ru-RU" dirty="0" err="1" smtClean="0"/>
            <a:t>Грановитая</a:t>
          </a:r>
          <a:r>
            <a:rPr lang="ru-RU" dirty="0" smtClean="0"/>
            <a:t> палата получила свое название по наружной отделке крупным граненым камнем.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DEA75A65-DF4F-4AAB-85B3-5C5FACFA490B}" type="presOf" srcId="{7670D10F-9632-4633-A706-8F76E1B895ED}" destId="{E678F170-A34B-4AFB-B58A-7B4884C55ADD}" srcOrd="0" destOrd="0" presId="urn:microsoft.com/office/officeart/2005/8/layout/default"/>
    <dgm:cxn modelId="{817ED788-FA07-4BC9-954A-CC3A20374838}" type="presOf" srcId="{5868930C-4AD4-4658-9A01-7E0C440E0762}" destId="{DD1DBEB3-060B-451F-8B97-F2A8B528BD90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627BD47C-963F-490C-9090-EE82ABBB0669}" type="presOf" srcId="{11A8168C-947E-40BC-B62B-4E745C8190A9}" destId="{D9C46A1F-AEA0-4FBB-9698-6342DBE73277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C2BBE48A-B44C-4A65-BC7C-EB9C9DF42AC6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A2B30381-3EE0-4A06-9080-D5BE0DECD705}" type="presOf" srcId="{3C297C07-3013-4EC8-8980-8A70595586D8}" destId="{A6424E0E-E837-4A9C-AA41-AE026FA17704}" srcOrd="0" destOrd="0" presId="urn:microsoft.com/office/officeart/2005/8/layout/default"/>
    <dgm:cxn modelId="{5B8EB148-1B26-4893-8ACE-73DBD68575B8}" type="presParOf" srcId="{A6424E0E-E837-4A9C-AA41-AE026FA17704}" destId="{DF26F203-3612-4D68-80A1-A8963197A2CA}" srcOrd="0" destOrd="0" presId="urn:microsoft.com/office/officeart/2005/8/layout/default"/>
    <dgm:cxn modelId="{4FC37F50-0233-454E-98E4-D77655497E43}" type="presParOf" srcId="{A6424E0E-E837-4A9C-AA41-AE026FA17704}" destId="{1BB70626-BA6F-499B-A68E-FE4465FC278D}" srcOrd="1" destOrd="0" presId="urn:microsoft.com/office/officeart/2005/8/layout/default"/>
    <dgm:cxn modelId="{D8A6A0CC-9DF4-45F7-BB83-68F506170A24}" type="presParOf" srcId="{A6424E0E-E837-4A9C-AA41-AE026FA17704}" destId="{D9C46A1F-AEA0-4FBB-9698-6342DBE73277}" srcOrd="2" destOrd="0" presId="urn:microsoft.com/office/officeart/2005/8/layout/default"/>
    <dgm:cxn modelId="{CCD156BB-B92D-4CB4-8090-2EB905CCFE53}" type="presParOf" srcId="{A6424E0E-E837-4A9C-AA41-AE026FA17704}" destId="{3ABB8439-065C-4A5C-B2F4-607D51ECF4C0}" srcOrd="3" destOrd="0" presId="urn:microsoft.com/office/officeart/2005/8/layout/default"/>
    <dgm:cxn modelId="{FB48429A-F6B2-4DFD-9D74-9E7869C504D8}" type="presParOf" srcId="{A6424E0E-E837-4A9C-AA41-AE026FA17704}" destId="{E678F170-A34B-4AFB-B58A-7B4884C55ADD}" srcOrd="4" destOrd="0" presId="urn:microsoft.com/office/officeart/2005/8/layout/default"/>
    <dgm:cxn modelId="{0EC78CBE-4B2E-4B69-82F3-E7035274BF9A}" type="presParOf" srcId="{A6424E0E-E837-4A9C-AA41-AE026FA17704}" destId="{53459950-663F-48AD-A8C7-7F59B4B0B897}" srcOrd="5" destOrd="0" presId="urn:microsoft.com/office/officeart/2005/8/layout/default"/>
    <dgm:cxn modelId="{1D11BAA8-C7D9-42C1-8900-11ECF7D27E59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E4AC7C5-5029-4775-B2ED-F55BAB777985}">
      <dgm:prSet phldrT="[Текст]"/>
      <dgm:spPr/>
      <dgm:t>
        <a:bodyPr/>
        <a:lstStyle/>
        <a:p>
          <a:r>
            <a:rPr lang="en-US" dirty="0" err="1" smtClean="0"/>
            <a:t>Clamare</a:t>
          </a:r>
          <a:r>
            <a:rPr lang="en-US" dirty="0" smtClean="0"/>
            <a:t> (</a:t>
          </a:r>
          <a:r>
            <a:rPr lang="ru-RU" dirty="0" smtClean="0"/>
            <a:t>лат) – кричать, провозглашать, звать</a:t>
          </a:r>
          <a:endParaRPr lang="ru-RU" dirty="0"/>
        </a:p>
      </dgm:t>
    </dgm:pt>
    <dgm:pt modelId="{57C80CCE-FDA9-4648-973A-F1B4486F9741}" type="parTrans" cxnId="{784C3597-ACE2-4EF2-9B7C-3489333425E2}">
      <dgm:prSet/>
      <dgm:spPr/>
      <dgm:t>
        <a:bodyPr/>
        <a:lstStyle/>
        <a:p>
          <a:endParaRPr lang="ru-RU"/>
        </a:p>
      </dgm:t>
    </dgm:pt>
    <dgm:pt modelId="{8D227F8A-A6E4-4C50-90E3-B44854FCBA2B}" type="sibTrans" cxnId="{784C3597-ACE2-4EF2-9B7C-3489333425E2}">
      <dgm:prSet/>
      <dgm:spPr/>
      <dgm:t>
        <a:bodyPr/>
        <a:lstStyle/>
        <a:p>
          <a:endParaRPr lang="ru-RU"/>
        </a:p>
      </dgm:t>
    </dgm:pt>
    <dgm:pt modelId="{627C85AC-24A9-485F-B95F-E64DFE630FAA}">
      <dgm:prSet phldrT="[Текст]"/>
      <dgm:spPr/>
      <dgm:t>
        <a:bodyPr/>
        <a:lstStyle/>
        <a:p>
          <a:r>
            <a:rPr lang="ru-RU" dirty="0" smtClean="0"/>
            <a:t>Реклама – оповещение о потребительских свойствах товара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err="1" smtClean="0">
              <a:latin typeface="Cambria Math"/>
              <a:ea typeface="Cambria Math"/>
            </a:rPr>
            <a:t>re+clamare</a:t>
          </a:r>
          <a:r>
            <a:rPr lang="en-US" dirty="0" smtClean="0">
              <a:latin typeface="Cambria Math"/>
              <a:ea typeface="Cambria Math"/>
            </a:rPr>
            <a:t> –</a:t>
          </a:r>
          <a:r>
            <a:rPr lang="ru-RU" dirty="0" smtClean="0">
              <a:latin typeface="Cambria Math"/>
              <a:ea typeface="Cambria Math"/>
            </a:rPr>
            <a:t> настойчиво просить, требовать – повторность, усиленность действия</a:t>
          </a:r>
          <a:endParaRPr lang="ru-RU" dirty="0" smtClean="0"/>
        </a:p>
        <a:p>
          <a:endParaRPr lang="ru-RU" dirty="0"/>
        </a:p>
      </dgm:t>
    </dgm:pt>
    <dgm:pt modelId="{19318DF0-0404-4E6A-9194-D444BEB60F83}" type="parTrans" cxnId="{12C9F42F-2590-44CE-A2B2-0A0FC14F4B2B}">
      <dgm:prSet/>
      <dgm:spPr/>
      <dgm:t>
        <a:bodyPr/>
        <a:lstStyle/>
        <a:p>
          <a:endParaRPr lang="ru-RU"/>
        </a:p>
      </dgm:t>
    </dgm:pt>
    <dgm:pt modelId="{07A6F81A-D6B1-486A-B79C-2ABC91947AEA}" type="sibTrans" cxnId="{12C9F42F-2590-44CE-A2B2-0A0FC14F4B2B}">
      <dgm:prSet/>
      <dgm:spPr/>
      <dgm:t>
        <a:bodyPr/>
        <a:lstStyle/>
        <a:p>
          <a:endParaRPr lang="ru-RU"/>
        </a:p>
      </dgm:t>
    </dgm:pt>
    <dgm:pt modelId="{4CD81345-FD51-453C-872E-CB8461D6309F}">
      <dgm:prSet phldrT="[Текст]"/>
      <dgm:spPr/>
      <dgm:t>
        <a:bodyPr/>
        <a:lstStyle/>
        <a:p>
          <a:r>
            <a:rPr lang="ru-RU" dirty="0" smtClean="0"/>
            <a:t>Декламировать – выразительно читать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err="1" smtClean="0">
              <a:latin typeface="Cambria Math"/>
              <a:ea typeface="Cambria Math"/>
            </a:rPr>
            <a:t>de+clamare</a:t>
          </a:r>
          <a:r>
            <a:rPr lang="ru-RU" dirty="0" smtClean="0">
              <a:latin typeface="Cambria Math"/>
              <a:ea typeface="Cambria Math"/>
            </a:rPr>
            <a:t> – интенсивность действия</a:t>
          </a:r>
          <a:endParaRPr lang="ru-RU" dirty="0"/>
        </a:p>
      </dgm:t>
    </dgm:pt>
    <dgm:pt modelId="{28439987-8630-4060-9EE4-096B2C275D4B}" type="parTrans" cxnId="{443166E6-4D55-4C6F-A222-F8140369C19A}">
      <dgm:prSet/>
      <dgm:spPr/>
      <dgm:t>
        <a:bodyPr/>
        <a:lstStyle/>
        <a:p>
          <a:endParaRPr lang="ru-RU"/>
        </a:p>
      </dgm:t>
    </dgm:pt>
    <dgm:pt modelId="{2CF71696-C272-486D-A1CC-E76827E6FEB7}" type="sibTrans" cxnId="{443166E6-4D55-4C6F-A222-F8140369C19A}">
      <dgm:prSet/>
      <dgm:spPr/>
      <dgm:t>
        <a:bodyPr/>
        <a:lstStyle/>
        <a:p>
          <a:endParaRPr lang="ru-RU"/>
        </a:p>
      </dgm:t>
    </dgm:pt>
    <dgm:pt modelId="{16ECF6C2-5A88-46FD-B4EE-9249419CF362}">
      <dgm:prSet/>
      <dgm:spPr/>
      <dgm:t>
        <a:bodyPr/>
        <a:lstStyle/>
        <a:p>
          <a:r>
            <a:rPr lang="ru-RU" dirty="0" smtClean="0"/>
            <a:t>Прокламация – провозглашение, обнародование </a:t>
          </a:r>
          <a:r>
            <a:rPr lang="en-US" dirty="0" smtClean="0">
              <a:latin typeface="Cambria Math"/>
              <a:ea typeface="Cambria Math"/>
            </a:rPr>
            <a:t>&lt; </a:t>
          </a:r>
          <a:r>
            <a:rPr lang="en-US" dirty="0" err="1" smtClean="0">
              <a:latin typeface="Cambria Math"/>
              <a:ea typeface="Cambria Math"/>
            </a:rPr>
            <a:t>pro+clamare</a:t>
          </a:r>
          <a:endParaRPr lang="ru-RU" dirty="0"/>
        </a:p>
      </dgm:t>
    </dgm:pt>
    <dgm:pt modelId="{F3A2AAB3-DEB3-48CF-B41A-06A4EB188582}" type="parTrans" cxnId="{874E763A-D5EB-47EB-ABA9-69F6990C3819}">
      <dgm:prSet/>
      <dgm:spPr/>
      <dgm:t>
        <a:bodyPr/>
        <a:lstStyle/>
        <a:p>
          <a:endParaRPr lang="ru-RU"/>
        </a:p>
      </dgm:t>
    </dgm:pt>
    <dgm:pt modelId="{FA9AE6DF-5AE4-4E4E-94FD-556EC13F43B9}" type="sibTrans" cxnId="{874E763A-D5EB-47EB-ABA9-69F6990C3819}">
      <dgm:prSet/>
      <dgm:spPr/>
      <dgm:t>
        <a:bodyPr/>
        <a:lstStyle/>
        <a:p>
          <a:endParaRPr lang="ru-RU"/>
        </a:p>
      </dgm:t>
    </dgm:pt>
    <dgm:pt modelId="{B7AE4264-6264-40BC-A8B2-736FBF52B7D8}" type="pres">
      <dgm:prSet presAssocID="{3C297C07-3013-4EC8-8980-8A70595586D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95D786E-BAEB-4E9B-BE03-AD2007CE6A53}" type="pres">
      <dgm:prSet presAssocID="{2E4AC7C5-5029-4775-B2ED-F55BAB777985}" presName="hierRoot1" presStyleCnt="0"/>
      <dgm:spPr/>
    </dgm:pt>
    <dgm:pt modelId="{61CAFD8F-1816-4B58-982D-F653993FB971}" type="pres">
      <dgm:prSet presAssocID="{2E4AC7C5-5029-4775-B2ED-F55BAB777985}" presName="composite" presStyleCnt="0"/>
      <dgm:spPr/>
    </dgm:pt>
    <dgm:pt modelId="{65132FEC-BBE3-4D91-A7BD-9EB69F8352B3}" type="pres">
      <dgm:prSet presAssocID="{2E4AC7C5-5029-4775-B2ED-F55BAB777985}" presName="background" presStyleLbl="node0" presStyleIdx="0" presStyleCnt="1"/>
      <dgm:spPr/>
    </dgm:pt>
    <dgm:pt modelId="{2E38C920-BB3E-4054-9674-C07D9B80EBFA}" type="pres">
      <dgm:prSet presAssocID="{2E4AC7C5-5029-4775-B2ED-F55BAB777985}" presName="text" presStyleLbl="fgAcc0" presStyleIdx="0" presStyleCnt="1" custScaleX="166666" custLinFactNeighborX="-7693" custLinFactNeighborY="-289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923237-91AA-4967-AD4E-AABD601713A2}" type="pres">
      <dgm:prSet presAssocID="{2E4AC7C5-5029-4775-B2ED-F55BAB777985}" presName="hierChild2" presStyleCnt="0"/>
      <dgm:spPr/>
    </dgm:pt>
    <dgm:pt modelId="{433125B0-D6D5-4329-9C0A-6C0717D27867}" type="pres">
      <dgm:prSet presAssocID="{19318DF0-0404-4E6A-9194-D444BEB60F83}" presName="Name10" presStyleLbl="parChTrans1D2" presStyleIdx="0" presStyleCnt="3"/>
      <dgm:spPr/>
      <dgm:t>
        <a:bodyPr/>
        <a:lstStyle/>
        <a:p>
          <a:endParaRPr lang="ru-RU"/>
        </a:p>
      </dgm:t>
    </dgm:pt>
    <dgm:pt modelId="{A88D731B-59B0-4C72-9BE0-4A87FB992A0C}" type="pres">
      <dgm:prSet presAssocID="{627C85AC-24A9-485F-B95F-E64DFE630FAA}" presName="hierRoot2" presStyleCnt="0"/>
      <dgm:spPr/>
    </dgm:pt>
    <dgm:pt modelId="{8A32A69C-065D-4F53-B19F-DADEAF527F23}" type="pres">
      <dgm:prSet presAssocID="{627C85AC-24A9-485F-B95F-E64DFE630FAA}" presName="composite2" presStyleCnt="0"/>
      <dgm:spPr/>
    </dgm:pt>
    <dgm:pt modelId="{B07BE29C-3D2A-45E0-B9BA-05C069B36D97}" type="pres">
      <dgm:prSet presAssocID="{627C85AC-24A9-485F-B95F-E64DFE630FAA}" presName="background2" presStyleLbl="node2" presStyleIdx="0" presStyleCnt="3"/>
      <dgm:spPr/>
    </dgm:pt>
    <dgm:pt modelId="{C248D247-F3B9-42EF-81CE-B109E514AC3E}" type="pres">
      <dgm:prSet presAssocID="{627C85AC-24A9-485F-B95F-E64DFE630FAA}" presName="text2" presStyleLbl="fgAcc2" presStyleIdx="0" presStyleCnt="3" custScaleY="200558" custLinFactNeighborX="0" custLinFactNeighborY="-630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07915DD-154B-4DD6-9A0E-77478F25853A}" type="pres">
      <dgm:prSet presAssocID="{627C85AC-24A9-485F-B95F-E64DFE630FAA}" presName="hierChild3" presStyleCnt="0"/>
      <dgm:spPr/>
    </dgm:pt>
    <dgm:pt modelId="{7B30A219-D6B8-470C-8048-8B756684231D}" type="pres">
      <dgm:prSet presAssocID="{28439987-8630-4060-9EE4-096B2C275D4B}" presName="Name10" presStyleLbl="parChTrans1D2" presStyleIdx="1" presStyleCnt="3"/>
      <dgm:spPr/>
      <dgm:t>
        <a:bodyPr/>
        <a:lstStyle/>
        <a:p>
          <a:endParaRPr lang="ru-RU"/>
        </a:p>
      </dgm:t>
    </dgm:pt>
    <dgm:pt modelId="{A39977C4-327E-4ECD-8690-B2C673881566}" type="pres">
      <dgm:prSet presAssocID="{4CD81345-FD51-453C-872E-CB8461D6309F}" presName="hierRoot2" presStyleCnt="0"/>
      <dgm:spPr/>
    </dgm:pt>
    <dgm:pt modelId="{3C207124-0338-48E0-8E12-BFDE318F11FF}" type="pres">
      <dgm:prSet presAssocID="{4CD81345-FD51-453C-872E-CB8461D6309F}" presName="composite2" presStyleCnt="0"/>
      <dgm:spPr/>
    </dgm:pt>
    <dgm:pt modelId="{71745C44-B281-4C1C-AE8F-DE244A413FAA}" type="pres">
      <dgm:prSet presAssocID="{4CD81345-FD51-453C-872E-CB8461D6309F}" presName="background2" presStyleLbl="node2" presStyleIdx="1" presStyleCnt="3"/>
      <dgm:spPr/>
    </dgm:pt>
    <dgm:pt modelId="{29B3FF53-3D71-4040-85DD-3B1762FC8D24}" type="pres">
      <dgm:prSet presAssocID="{4CD81345-FD51-453C-872E-CB8461D6309F}" presName="text2" presStyleLbl="fgAcc2" presStyleIdx="1" presStyleCnt="3" custScaleY="1861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4956C89-BF49-4368-B9FF-0970D201D8AB}" type="pres">
      <dgm:prSet presAssocID="{4CD81345-FD51-453C-872E-CB8461D6309F}" presName="hierChild3" presStyleCnt="0"/>
      <dgm:spPr/>
    </dgm:pt>
    <dgm:pt modelId="{99E73980-B17F-4F79-BFFD-B145F5E09688}" type="pres">
      <dgm:prSet presAssocID="{F3A2AAB3-DEB3-48CF-B41A-06A4EB188582}" presName="Name10" presStyleLbl="parChTrans1D2" presStyleIdx="2" presStyleCnt="3"/>
      <dgm:spPr/>
      <dgm:t>
        <a:bodyPr/>
        <a:lstStyle/>
        <a:p>
          <a:endParaRPr lang="ru-RU"/>
        </a:p>
      </dgm:t>
    </dgm:pt>
    <dgm:pt modelId="{9F880D0D-5186-492A-A1B7-6915917B4B08}" type="pres">
      <dgm:prSet presAssocID="{16ECF6C2-5A88-46FD-B4EE-9249419CF362}" presName="hierRoot2" presStyleCnt="0"/>
      <dgm:spPr/>
    </dgm:pt>
    <dgm:pt modelId="{C37C590C-5ECB-4706-8156-B527CF13C508}" type="pres">
      <dgm:prSet presAssocID="{16ECF6C2-5A88-46FD-B4EE-9249419CF362}" presName="composite2" presStyleCnt="0"/>
      <dgm:spPr/>
    </dgm:pt>
    <dgm:pt modelId="{16F1D158-4013-4B9B-8AFE-7CC8FF992F6E}" type="pres">
      <dgm:prSet presAssocID="{16ECF6C2-5A88-46FD-B4EE-9249419CF362}" presName="background2" presStyleLbl="node2" presStyleIdx="2" presStyleCnt="3"/>
      <dgm:spPr/>
    </dgm:pt>
    <dgm:pt modelId="{AF76123E-876F-4830-82FC-A03B2E880861}" type="pres">
      <dgm:prSet presAssocID="{16ECF6C2-5A88-46FD-B4EE-9249419CF362}" presName="text2" presStyleLbl="fgAcc2" presStyleIdx="2" presStyleCnt="3" custScaleY="183612" custLinFactNeighborX="855" custLinFactNeighborY="-401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215D29-7B74-46C0-926E-0C63CAF459C0}" type="pres">
      <dgm:prSet presAssocID="{16ECF6C2-5A88-46FD-B4EE-9249419CF362}" presName="hierChild3" presStyleCnt="0"/>
      <dgm:spPr/>
    </dgm:pt>
  </dgm:ptLst>
  <dgm:cxnLst>
    <dgm:cxn modelId="{12C9F42F-2590-44CE-A2B2-0A0FC14F4B2B}" srcId="{2E4AC7C5-5029-4775-B2ED-F55BAB777985}" destId="{627C85AC-24A9-485F-B95F-E64DFE630FAA}" srcOrd="0" destOrd="0" parTransId="{19318DF0-0404-4E6A-9194-D444BEB60F83}" sibTransId="{07A6F81A-D6B1-486A-B79C-2ABC91947AEA}"/>
    <dgm:cxn modelId="{62A69208-6613-47DA-8552-D81148CB36F5}" type="presOf" srcId="{16ECF6C2-5A88-46FD-B4EE-9249419CF362}" destId="{AF76123E-876F-4830-82FC-A03B2E880861}" srcOrd="0" destOrd="0" presId="urn:microsoft.com/office/officeart/2005/8/layout/hierarchy1"/>
    <dgm:cxn modelId="{35ACAD5E-2BD6-4687-9D98-10E1D844058A}" type="presOf" srcId="{3C297C07-3013-4EC8-8980-8A70595586D8}" destId="{B7AE4264-6264-40BC-A8B2-736FBF52B7D8}" srcOrd="0" destOrd="0" presId="urn:microsoft.com/office/officeart/2005/8/layout/hierarchy1"/>
    <dgm:cxn modelId="{874E763A-D5EB-47EB-ABA9-69F6990C3819}" srcId="{2E4AC7C5-5029-4775-B2ED-F55BAB777985}" destId="{16ECF6C2-5A88-46FD-B4EE-9249419CF362}" srcOrd="2" destOrd="0" parTransId="{F3A2AAB3-DEB3-48CF-B41A-06A4EB188582}" sibTransId="{FA9AE6DF-5AE4-4E4E-94FD-556EC13F43B9}"/>
    <dgm:cxn modelId="{7D03060A-A02F-4899-8691-1B02E0C2C2D7}" type="presOf" srcId="{2E4AC7C5-5029-4775-B2ED-F55BAB777985}" destId="{2E38C920-BB3E-4054-9674-C07D9B80EBFA}" srcOrd="0" destOrd="0" presId="urn:microsoft.com/office/officeart/2005/8/layout/hierarchy1"/>
    <dgm:cxn modelId="{784C3597-ACE2-4EF2-9B7C-3489333425E2}" srcId="{3C297C07-3013-4EC8-8980-8A70595586D8}" destId="{2E4AC7C5-5029-4775-B2ED-F55BAB777985}" srcOrd="0" destOrd="0" parTransId="{57C80CCE-FDA9-4648-973A-F1B4486F9741}" sibTransId="{8D227F8A-A6E4-4C50-90E3-B44854FCBA2B}"/>
    <dgm:cxn modelId="{443166E6-4D55-4C6F-A222-F8140369C19A}" srcId="{2E4AC7C5-5029-4775-B2ED-F55BAB777985}" destId="{4CD81345-FD51-453C-872E-CB8461D6309F}" srcOrd="1" destOrd="0" parTransId="{28439987-8630-4060-9EE4-096B2C275D4B}" sibTransId="{2CF71696-C272-486D-A1CC-E76827E6FEB7}"/>
    <dgm:cxn modelId="{20037501-0C10-4C57-A611-B0C65D66CEFF}" type="presOf" srcId="{F3A2AAB3-DEB3-48CF-B41A-06A4EB188582}" destId="{99E73980-B17F-4F79-BFFD-B145F5E09688}" srcOrd="0" destOrd="0" presId="urn:microsoft.com/office/officeart/2005/8/layout/hierarchy1"/>
    <dgm:cxn modelId="{E9C1BD25-95B0-4857-9E93-8A491AFE42E0}" type="presOf" srcId="{627C85AC-24A9-485F-B95F-E64DFE630FAA}" destId="{C248D247-F3B9-42EF-81CE-B109E514AC3E}" srcOrd="0" destOrd="0" presId="urn:microsoft.com/office/officeart/2005/8/layout/hierarchy1"/>
    <dgm:cxn modelId="{88F6704E-35D0-4CD7-A6E2-0391FC0E1AF1}" type="presOf" srcId="{28439987-8630-4060-9EE4-096B2C275D4B}" destId="{7B30A219-D6B8-470C-8048-8B756684231D}" srcOrd="0" destOrd="0" presId="urn:microsoft.com/office/officeart/2005/8/layout/hierarchy1"/>
    <dgm:cxn modelId="{D3554B98-6C5D-41F5-9ED1-D0C0471804A8}" type="presOf" srcId="{19318DF0-0404-4E6A-9194-D444BEB60F83}" destId="{433125B0-D6D5-4329-9C0A-6C0717D27867}" srcOrd="0" destOrd="0" presId="urn:microsoft.com/office/officeart/2005/8/layout/hierarchy1"/>
    <dgm:cxn modelId="{6FB7EC3C-7C47-4F47-860E-DD4F7391EA9C}" type="presOf" srcId="{4CD81345-FD51-453C-872E-CB8461D6309F}" destId="{29B3FF53-3D71-4040-85DD-3B1762FC8D24}" srcOrd="0" destOrd="0" presId="urn:microsoft.com/office/officeart/2005/8/layout/hierarchy1"/>
    <dgm:cxn modelId="{078482DF-6BD6-4EE7-AD36-7518F8C067CE}" type="presParOf" srcId="{B7AE4264-6264-40BC-A8B2-736FBF52B7D8}" destId="{895D786E-BAEB-4E9B-BE03-AD2007CE6A53}" srcOrd="0" destOrd="0" presId="urn:microsoft.com/office/officeart/2005/8/layout/hierarchy1"/>
    <dgm:cxn modelId="{7634F0D6-1F4A-4152-9FB2-57B3C2F9BAFB}" type="presParOf" srcId="{895D786E-BAEB-4E9B-BE03-AD2007CE6A53}" destId="{61CAFD8F-1816-4B58-982D-F653993FB971}" srcOrd="0" destOrd="0" presId="urn:microsoft.com/office/officeart/2005/8/layout/hierarchy1"/>
    <dgm:cxn modelId="{41981C9F-DF15-4623-93F7-59F4C2BA819D}" type="presParOf" srcId="{61CAFD8F-1816-4B58-982D-F653993FB971}" destId="{65132FEC-BBE3-4D91-A7BD-9EB69F8352B3}" srcOrd="0" destOrd="0" presId="urn:microsoft.com/office/officeart/2005/8/layout/hierarchy1"/>
    <dgm:cxn modelId="{D62ACDCB-CF9E-49C5-BFF6-2A2CE8E91738}" type="presParOf" srcId="{61CAFD8F-1816-4B58-982D-F653993FB971}" destId="{2E38C920-BB3E-4054-9674-C07D9B80EBFA}" srcOrd="1" destOrd="0" presId="urn:microsoft.com/office/officeart/2005/8/layout/hierarchy1"/>
    <dgm:cxn modelId="{F6A5461A-8787-47F7-A105-FC004F490B0B}" type="presParOf" srcId="{895D786E-BAEB-4E9B-BE03-AD2007CE6A53}" destId="{3C923237-91AA-4967-AD4E-AABD601713A2}" srcOrd="1" destOrd="0" presId="urn:microsoft.com/office/officeart/2005/8/layout/hierarchy1"/>
    <dgm:cxn modelId="{17219D6D-9B3F-4D7A-BC8B-5F33430698C7}" type="presParOf" srcId="{3C923237-91AA-4967-AD4E-AABD601713A2}" destId="{433125B0-D6D5-4329-9C0A-6C0717D27867}" srcOrd="0" destOrd="0" presId="urn:microsoft.com/office/officeart/2005/8/layout/hierarchy1"/>
    <dgm:cxn modelId="{50947B61-F5B4-441A-9D51-48C2DBE03B3F}" type="presParOf" srcId="{3C923237-91AA-4967-AD4E-AABD601713A2}" destId="{A88D731B-59B0-4C72-9BE0-4A87FB992A0C}" srcOrd="1" destOrd="0" presId="urn:microsoft.com/office/officeart/2005/8/layout/hierarchy1"/>
    <dgm:cxn modelId="{5C34CE4D-204A-4498-8DBD-D80E060A396A}" type="presParOf" srcId="{A88D731B-59B0-4C72-9BE0-4A87FB992A0C}" destId="{8A32A69C-065D-4F53-B19F-DADEAF527F23}" srcOrd="0" destOrd="0" presId="urn:microsoft.com/office/officeart/2005/8/layout/hierarchy1"/>
    <dgm:cxn modelId="{012C836C-9FA8-4BFA-AD3E-3A884FCA1905}" type="presParOf" srcId="{8A32A69C-065D-4F53-B19F-DADEAF527F23}" destId="{B07BE29C-3D2A-45E0-B9BA-05C069B36D97}" srcOrd="0" destOrd="0" presId="urn:microsoft.com/office/officeart/2005/8/layout/hierarchy1"/>
    <dgm:cxn modelId="{500C4ABA-0AEE-4468-B935-731BF65D36F4}" type="presParOf" srcId="{8A32A69C-065D-4F53-B19F-DADEAF527F23}" destId="{C248D247-F3B9-42EF-81CE-B109E514AC3E}" srcOrd="1" destOrd="0" presId="urn:microsoft.com/office/officeart/2005/8/layout/hierarchy1"/>
    <dgm:cxn modelId="{8C9ACA3C-E63B-44B9-891B-449992786B02}" type="presParOf" srcId="{A88D731B-59B0-4C72-9BE0-4A87FB992A0C}" destId="{907915DD-154B-4DD6-9A0E-77478F25853A}" srcOrd="1" destOrd="0" presId="urn:microsoft.com/office/officeart/2005/8/layout/hierarchy1"/>
    <dgm:cxn modelId="{EA7B1328-93A3-425F-9906-EA224B1271C9}" type="presParOf" srcId="{3C923237-91AA-4967-AD4E-AABD601713A2}" destId="{7B30A219-D6B8-470C-8048-8B756684231D}" srcOrd="2" destOrd="0" presId="urn:microsoft.com/office/officeart/2005/8/layout/hierarchy1"/>
    <dgm:cxn modelId="{876A59F1-8B67-434C-BFF8-16711DE78188}" type="presParOf" srcId="{3C923237-91AA-4967-AD4E-AABD601713A2}" destId="{A39977C4-327E-4ECD-8690-B2C673881566}" srcOrd="3" destOrd="0" presId="urn:microsoft.com/office/officeart/2005/8/layout/hierarchy1"/>
    <dgm:cxn modelId="{72E10672-18D2-4D95-B90F-AA205D5020DE}" type="presParOf" srcId="{A39977C4-327E-4ECD-8690-B2C673881566}" destId="{3C207124-0338-48E0-8E12-BFDE318F11FF}" srcOrd="0" destOrd="0" presId="urn:microsoft.com/office/officeart/2005/8/layout/hierarchy1"/>
    <dgm:cxn modelId="{2C66BE05-5087-4FA0-A6BD-933D88AF767C}" type="presParOf" srcId="{3C207124-0338-48E0-8E12-BFDE318F11FF}" destId="{71745C44-B281-4C1C-AE8F-DE244A413FAA}" srcOrd="0" destOrd="0" presId="urn:microsoft.com/office/officeart/2005/8/layout/hierarchy1"/>
    <dgm:cxn modelId="{441CFB9A-193D-47C4-BA94-E65EDE7120A5}" type="presParOf" srcId="{3C207124-0338-48E0-8E12-BFDE318F11FF}" destId="{29B3FF53-3D71-4040-85DD-3B1762FC8D24}" srcOrd="1" destOrd="0" presId="urn:microsoft.com/office/officeart/2005/8/layout/hierarchy1"/>
    <dgm:cxn modelId="{4B124370-91C0-4B2B-B650-530A16D7387F}" type="presParOf" srcId="{A39977C4-327E-4ECD-8690-B2C673881566}" destId="{A4956C89-BF49-4368-B9FF-0970D201D8AB}" srcOrd="1" destOrd="0" presId="urn:microsoft.com/office/officeart/2005/8/layout/hierarchy1"/>
    <dgm:cxn modelId="{4CA01AE5-3C40-4F6C-9792-7C776890D45D}" type="presParOf" srcId="{3C923237-91AA-4967-AD4E-AABD601713A2}" destId="{99E73980-B17F-4F79-BFFD-B145F5E09688}" srcOrd="4" destOrd="0" presId="urn:microsoft.com/office/officeart/2005/8/layout/hierarchy1"/>
    <dgm:cxn modelId="{9475F5AE-9BCB-4A00-9774-D3577E88D702}" type="presParOf" srcId="{3C923237-91AA-4967-AD4E-AABD601713A2}" destId="{9F880D0D-5186-492A-A1B7-6915917B4B08}" srcOrd="5" destOrd="0" presId="urn:microsoft.com/office/officeart/2005/8/layout/hierarchy1"/>
    <dgm:cxn modelId="{DFAEC25A-74BD-46C6-B52C-A47145917FA7}" type="presParOf" srcId="{9F880D0D-5186-492A-A1B7-6915917B4B08}" destId="{C37C590C-5ECB-4706-8156-B527CF13C508}" srcOrd="0" destOrd="0" presId="urn:microsoft.com/office/officeart/2005/8/layout/hierarchy1"/>
    <dgm:cxn modelId="{0BF9404E-0266-4D14-9BB6-4990CECEBCC2}" type="presParOf" srcId="{C37C590C-5ECB-4706-8156-B527CF13C508}" destId="{16F1D158-4013-4B9B-8AFE-7CC8FF992F6E}" srcOrd="0" destOrd="0" presId="urn:microsoft.com/office/officeart/2005/8/layout/hierarchy1"/>
    <dgm:cxn modelId="{6893860A-A977-476A-B985-73C10A366B35}" type="presParOf" srcId="{C37C590C-5ECB-4706-8156-B527CF13C508}" destId="{AF76123E-876F-4830-82FC-A03B2E880861}" srcOrd="1" destOrd="0" presId="urn:microsoft.com/office/officeart/2005/8/layout/hierarchy1"/>
    <dgm:cxn modelId="{79B2F937-A8E5-4D20-BA6C-1DE866E72498}" type="presParOf" srcId="{9F880D0D-5186-492A-A1B7-6915917B4B08}" destId="{4C215D29-7B74-46C0-926E-0C63CAF459C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 custT="1"/>
      <dgm:spPr/>
      <dgm:t>
        <a:bodyPr/>
        <a:lstStyle/>
        <a:p>
          <a:r>
            <a:rPr lang="ru-RU" sz="2800" dirty="0" smtClean="0"/>
            <a:t>Инертный – бездеятельный, пассивный, вялый</a:t>
          </a:r>
          <a:endParaRPr lang="ru-RU" sz="2800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 custT="1"/>
      <dgm:spPr/>
      <dgm:t>
        <a:bodyPr/>
        <a:lstStyle/>
        <a:p>
          <a:r>
            <a:rPr lang="en-US" sz="2400" dirty="0" err="1" smtClean="0"/>
            <a:t>In+ars</a:t>
          </a:r>
          <a:r>
            <a:rPr lang="en-US" sz="2400" dirty="0" smtClean="0"/>
            <a:t> (</a:t>
          </a:r>
          <a:r>
            <a:rPr lang="ru-RU" sz="2400" dirty="0" smtClean="0"/>
            <a:t>лат) – </a:t>
          </a:r>
          <a:r>
            <a:rPr lang="ru-RU" sz="2400" dirty="0" err="1" smtClean="0"/>
            <a:t>не+мастерство</a:t>
          </a:r>
          <a:r>
            <a:rPr lang="ru-RU" sz="2400" dirty="0" smtClean="0"/>
            <a:t>, искусство, ремесло</a:t>
          </a:r>
          <a:endParaRPr lang="ru-RU" sz="2400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 cust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>
        <a:blipFill rotWithShape="1">
          <a:blip xmlns:r="http://schemas.openxmlformats.org/officeDocument/2006/relationships" r:embed="rId2"/>
          <a:stretch>
            <a:fillRect l="-680" r="-3061"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 custLinFactNeighborX="-961" custLinFactNeighborY="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4F56E1-E19F-4D87-BE0E-FC5A3BF8E658}" type="presOf" srcId="{88DABE2D-DAEB-4710-ACF6-66319DEB0521}" destId="{DF26F203-3612-4D68-80A1-A8963197A2CA}" srcOrd="0" destOrd="0" presId="urn:microsoft.com/office/officeart/2005/8/layout/default"/>
    <dgm:cxn modelId="{C05602FD-00C7-4229-876C-9D2508D5F810}" type="presOf" srcId="{3C297C07-3013-4EC8-8980-8A70595586D8}" destId="{A6424E0E-E837-4A9C-AA41-AE026FA17704}" srcOrd="0" destOrd="0" presId="urn:microsoft.com/office/officeart/2005/8/layout/default"/>
    <dgm:cxn modelId="{D6DE21FE-7D0C-45F2-910C-6A4AE6554362}" type="presOf" srcId="{5868930C-4AD4-4658-9A01-7E0C440E0762}" destId="{DD1DBEB3-060B-451F-8B97-F2A8B528BD90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B45302E2-3935-4545-A0EB-A84954230513}" type="presOf" srcId="{11A8168C-947E-40BC-B62B-4E745C8190A9}" destId="{D9C46A1F-AEA0-4FBB-9698-6342DBE73277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41636EC5-2B15-49D8-9A63-12F1E750F95E}" type="presOf" srcId="{7670D10F-9632-4633-A706-8F76E1B895ED}" destId="{E678F170-A34B-4AFB-B58A-7B4884C55ADD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ED368018-2467-492D-83DC-0BDCFD2CB7EC}" type="presParOf" srcId="{A6424E0E-E837-4A9C-AA41-AE026FA17704}" destId="{DF26F203-3612-4D68-80A1-A8963197A2CA}" srcOrd="0" destOrd="0" presId="urn:microsoft.com/office/officeart/2005/8/layout/default"/>
    <dgm:cxn modelId="{40C50917-1964-47A5-89E8-F8344A4DC7A8}" type="presParOf" srcId="{A6424E0E-E837-4A9C-AA41-AE026FA17704}" destId="{1BB70626-BA6F-499B-A68E-FE4465FC278D}" srcOrd="1" destOrd="0" presId="urn:microsoft.com/office/officeart/2005/8/layout/default"/>
    <dgm:cxn modelId="{F1B5E2ED-1277-4762-8E5D-DE6EDC9F419F}" type="presParOf" srcId="{A6424E0E-E837-4A9C-AA41-AE026FA17704}" destId="{D9C46A1F-AEA0-4FBB-9698-6342DBE73277}" srcOrd="2" destOrd="0" presId="urn:microsoft.com/office/officeart/2005/8/layout/default"/>
    <dgm:cxn modelId="{152712DB-836C-43D8-90E5-1AF90DF27CE6}" type="presParOf" srcId="{A6424E0E-E837-4A9C-AA41-AE026FA17704}" destId="{3ABB8439-065C-4A5C-B2F4-607D51ECF4C0}" srcOrd="3" destOrd="0" presId="urn:microsoft.com/office/officeart/2005/8/layout/default"/>
    <dgm:cxn modelId="{4E635629-CE4E-44DE-AF00-AA864E189384}" type="presParOf" srcId="{A6424E0E-E837-4A9C-AA41-AE026FA17704}" destId="{E678F170-A34B-4AFB-B58A-7B4884C55ADD}" srcOrd="4" destOrd="0" presId="urn:microsoft.com/office/officeart/2005/8/layout/default"/>
    <dgm:cxn modelId="{408FC086-203F-414A-8ADB-7F2764F3998C}" type="presParOf" srcId="{A6424E0E-E837-4A9C-AA41-AE026FA17704}" destId="{53459950-663F-48AD-A8C7-7F59B4B0B897}" srcOrd="5" destOrd="0" presId="urn:microsoft.com/office/officeart/2005/8/layout/default"/>
    <dgm:cxn modelId="{D25FCC32-A818-440D-8D6E-A1EC98789EE3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Альбом – книга, тетрадь в переплете для стихов, рисунков, каких-либо коллекций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en-US" dirty="0" err="1" smtClean="0"/>
            <a:t>Albus</a:t>
          </a:r>
          <a:r>
            <a:rPr lang="ru-RU" dirty="0" smtClean="0"/>
            <a:t> (лат)</a:t>
          </a:r>
          <a:r>
            <a:rPr lang="en-US" dirty="0" smtClean="0"/>
            <a:t> –</a:t>
          </a:r>
          <a:r>
            <a:rPr lang="ru-RU" dirty="0" smtClean="0"/>
            <a:t> белый</a:t>
          </a:r>
        </a:p>
        <a:p>
          <a:r>
            <a:rPr lang="ru-RU" dirty="0" smtClean="0"/>
            <a:t>В Древнем Риме – покрытые гипсом белые доски, на которых жрец вел летопись </a:t>
          </a:r>
          <a:r>
            <a:rPr lang="en-US" dirty="0" smtClean="0"/>
            <a:t> 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en-US" dirty="0" err="1" smtClean="0"/>
            <a:t>elb</a:t>
          </a:r>
          <a:r>
            <a:rPr lang="en-US" dirty="0" smtClean="0"/>
            <a:t>||</a:t>
          </a:r>
          <a:r>
            <a:rPr lang="en-US" dirty="0" err="1" smtClean="0"/>
            <a:t>alb</a:t>
          </a:r>
          <a:r>
            <a:rPr lang="en-US" dirty="0" smtClean="0"/>
            <a:t> – </a:t>
          </a:r>
          <a:r>
            <a:rPr lang="ru-RU" dirty="0" smtClean="0"/>
            <a:t>индоевропейский уровень – </a:t>
          </a:r>
        </a:p>
        <a:p>
          <a:r>
            <a:rPr lang="ru-RU" dirty="0" smtClean="0"/>
            <a:t>Лебедь – белая птица</a:t>
          </a:r>
        </a:p>
        <a:p>
          <a:r>
            <a:rPr lang="ru-RU" dirty="0" smtClean="0"/>
            <a:t>Лебеда – растение с листьями, как будто присыпанными белой мукой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Альбатрос – нем – большая океаническая птица белого цвета</a:t>
          </a:r>
        </a:p>
        <a:p>
          <a:r>
            <a:rPr lang="ru-RU" dirty="0" smtClean="0"/>
            <a:t>Альбинос – </a:t>
          </a:r>
          <a:r>
            <a:rPr lang="ru-RU" dirty="0" err="1" smtClean="0"/>
            <a:t>фран</a:t>
          </a:r>
          <a:r>
            <a:rPr lang="ru-RU" dirty="0" smtClean="0"/>
            <a:t> – человек или животное, у которого нет нормальной для данного вида организма окраски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73A39EE-A30B-419F-A2BF-8DA968D6D203}" type="presOf" srcId="{88DABE2D-DAEB-4710-ACF6-66319DEB0521}" destId="{DF26F203-3612-4D68-80A1-A8963197A2CA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FBE85AA3-B563-42B6-93FB-5828CDC94182}" type="presOf" srcId="{7670D10F-9632-4633-A706-8F76E1B895ED}" destId="{E678F170-A34B-4AFB-B58A-7B4884C55ADD}" srcOrd="0" destOrd="0" presId="urn:microsoft.com/office/officeart/2005/8/layout/default"/>
    <dgm:cxn modelId="{1F338A01-C2A6-4683-BB9E-0398AC61CE4C}" type="presOf" srcId="{11A8168C-947E-40BC-B62B-4E745C8190A9}" destId="{D9C46A1F-AEA0-4FBB-9698-6342DBE73277}" srcOrd="0" destOrd="0" presId="urn:microsoft.com/office/officeart/2005/8/layout/default"/>
    <dgm:cxn modelId="{58E6482D-6577-49D0-B2CD-A28F3C9736A5}" type="presOf" srcId="{5868930C-4AD4-4658-9A01-7E0C440E0762}" destId="{DD1DBEB3-060B-451F-8B97-F2A8B528BD90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411932D8-15AC-48FD-843F-B9BE8D215711}" type="presOf" srcId="{3C297C07-3013-4EC8-8980-8A70595586D8}" destId="{A6424E0E-E837-4A9C-AA41-AE026FA17704}" srcOrd="0" destOrd="0" presId="urn:microsoft.com/office/officeart/2005/8/layout/default"/>
    <dgm:cxn modelId="{F7041E18-2489-42F8-808A-4081FFF9988D}" type="presParOf" srcId="{A6424E0E-E837-4A9C-AA41-AE026FA17704}" destId="{DF26F203-3612-4D68-80A1-A8963197A2CA}" srcOrd="0" destOrd="0" presId="urn:microsoft.com/office/officeart/2005/8/layout/default"/>
    <dgm:cxn modelId="{463D8C65-A3DB-4064-B546-910520532CE1}" type="presParOf" srcId="{A6424E0E-E837-4A9C-AA41-AE026FA17704}" destId="{1BB70626-BA6F-499B-A68E-FE4465FC278D}" srcOrd="1" destOrd="0" presId="urn:microsoft.com/office/officeart/2005/8/layout/default"/>
    <dgm:cxn modelId="{06F88599-D845-4ECC-A049-21250C1A268D}" type="presParOf" srcId="{A6424E0E-E837-4A9C-AA41-AE026FA17704}" destId="{D9C46A1F-AEA0-4FBB-9698-6342DBE73277}" srcOrd="2" destOrd="0" presId="urn:microsoft.com/office/officeart/2005/8/layout/default"/>
    <dgm:cxn modelId="{3D8B7AF3-AB2D-403F-B33E-8B0DB6823C14}" type="presParOf" srcId="{A6424E0E-E837-4A9C-AA41-AE026FA17704}" destId="{3ABB8439-065C-4A5C-B2F4-607D51ECF4C0}" srcOrd="3" destOrd="0" presId="urn:microsoft.com/office/officeart/2005/8/layout/default"/>
    <dgm:cxn modelId="{7C5DBD2A-AF4A-45F5-8DAA-BC4F6CCFE036}" type="presParOf" srcId="{A6424E0E-E837-4A9C-AA41-AE026FA17704}" destId="{E678F170-A34B-4AFB-B58A-7B4884C55ADD}" srcOrd="4" destOrd="0" presId="urn:microsoft.com/office/officeart/2005/8/layout/default"/>
    <dgm:cxn modelId="{D97C84EE-7D18-4329-8B89-31DF90FAF58C}" type="presParOf" srcId="{A6424E0E-E837-4A9C-AA41-AE026FA17704}" destId="{53459950-663F-48AD-A8C7-7F59B4B0B897}" srcOrd="5" destOrd="0" presId="urn:microsoft.com/office/officeart/2005/8/layout/default"/>
    <dgm:cxn modelId="{E1023AB3-0EF6-4E25-9315-5413FA9C6B75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E4AC7C5-5029-4775-B2ED-F55BAB777985}">
      <dgm:prSet phldrT="[Текст]" custT="1"/>
      <dgm:spPr/>
      <dgm:t>
        <a:bodyPr/>
        <a:lstStyle/>
        <a:p>
          <a:r>
            <a:rPr lang="en-US" sz="1600" dirty="0" err="1" smtClean="0"/>
            <a:t>scandere,scala</a:t>
          </a:r>
          <a:r>
            <a:rPr lang="en-US" sz="1600" dirty="0" smtClean="0"/>
            <a:t> </a:t>
          </a:r>
          <a:r>
            <a:rPr lang="ru-RU" sz="1600" dirty="0" smtClean="0"/>
            <a:t> (лат)</a:t>
          </a:r>
          <a:r>
            <a:rPr lang="en-US" sz="1600" dirty="0" smtClean="0"/>
            <a:t>- </a:t>
          </a:r>
          <a:r>
            <a:rPr lang="ru-RU" sz="1600" dirty="0" smtClean="0"/>
            <a:t> подниматься, лестница</a:t>
          </a:r>
          <a:endParaRPr lang="ru-RU" sz="1600" dirty="0"/>
        </a:p>
      </dgm:t>
    </dgm:pt>
    <dgm:pt modelId="{57C80CCE-FDA9-4648-973A-F1B4486F9741}" type="parTrans" cxnId="{784C3597-ACE2-4EF2-9B7C-3489333425E2}">
      <dgm:prSet/>
      <dgm:spPr/>
      <dgm:t>
        <a:bodyPr/>
        <a:lstStyle/>
        <a:p>
          <a:endParaRPr lang="ru-RU"/>
        </a:p>
      </dgm:t>
    </dgm:pt>
    <dgm:pt modelId="{8D227F8A-A6E4-4C50-90E3-B44854FCBA2B}" type="sibTrans" cxnId="{784C3597-ACE2-4EF2-9B7C-3489333425E2}">
      <dgm:prSet/>
      <dgm:spPr/>
      <dgm:t>
        <a:bodyPr/>
        <a:lstStyle/>
        <a:p>
          <a:endParaRPr lang="ru-RU"/>
        </a:p>
      </dgm:t>
    </dgm:pt>
    <dgm:pt modelId="{627C85AC-24A9-485F-B95F-E64DFE630FAA}">
      <dgm:prSet phldrT="[Текст]" custT="1"/>
      <dgm:spPr/>
      <dgm:t>
        <a:bodyPr/>
        <a:lstStyle/>
        <a:p>
          <a:r>
            <a:rPr lang="ru-RU" sz="1200" dirty="0" smtClean="0"/>
            <a:t>Шкала – линейка или циферблат в приборах с системой деления</a:t>
          </a:r>
          <a:r>
            <a:rPr lang="en-US" sz="1200" dirty="0" smtClean="0"/>
            <a:t>&lt;</a:t>
          </a:r>
          <a:r>
            <a:rPr lang="en-US" sz="1200" dirty="0" err="1" smtClean="0"/>
            <a:t>scala</a:t>
          </a:r>
          <a:r>
            <a:rPr lang="en-US" sz="1200" dirty="0" smtClean="0"/>
            <a:t> – </a:t>
          </a:r>
          <a:r>
            <a:rPr lang="ru-RU" sz="1200" dirty="0" smtClean="0"/>
            <a:t>восходящий или нисходящий порядок чисел - лестница</a:t>
          </a:r>
          <a:endParaRPr lang="ru-RU" sz="1200" dirty="0"/>
        </a:p>
      </dgm:t>
    </dgm:pt>
    <dgm:pt modelId="{19318DF0-0404-4E6A-9194-D444BEB60F83}" type="parTrans" cxnId="{12C9F42F-2590-44CE-A2B2-0A0FC14F4B2B}">
      <dgm:prSet/>
      <dgm:spPr/>
      <dgm:t>
        <a:bodyPr/>
        <a:lstStyle/>
        <a:p>
          <a:endParaRPr lang="ru-RU"/>
        </a:p>
      </dgm:t>
    </dgm:pt>
    <dgm:pt modelId="{07A6F81A-D6B1-486A-B79C-2ABC91947AEA}" type="sibTrans" cxnId="{12C9F42F-2590-44CE-A2B2-0A0FC14F4B2B}">
      <dgm:prSet/>
      <dgm:spPr/>
      <dgm:t>
        <a:bodyPr/>
        <a:lstStyle/>
        <a:p>
          <a:endParaRPr lang="ru-RU"/>
        </a:p>
      </dgm:t>
    </dgm:pt>
    <dgm:pt modelId="{4CD81345-FD51-453C-872E-CB8461D6309F}">
      <dgm:prSet phldrT="[Текст]" custT="1"/>
      <dgm:spPr/>
      <dgm:t>
        <a:bodyPr/>
        <a:lstStyle/>
        <a:p>
          <a:r>
            <a:rPr lang="ru-RU" sz="1400" dirty="0" smtClean="0"/>
            <a:t>Эскалатор</a:t>
          </a:r>
          <a:r>
            <a:rPr lang="en-US" sz="1400" dirty="0" smtClean="0"/>
            <a:t>&lt;escalator  (</a:t>
          </a:r>
          <a:r>
            <a:rPr lang="ru-RU" sz="1400" dirty="0" err="1" smtClean="0"/>
            <a:t>англ</a:t>
          </a:r>
          <a:r>
            <a:rPr lang="ru-RU" sz="1400" dirty="0" smtClean="0"/>
            <a:t>)</a:t>
          </a:r>
          <a:r>
            <a:rPr lang="en-US" sz="1400" dirty="0" smtClean="0"/>
            <a:t>&lt;</a:t>
          </a:r>
          <a:r>
            <a:rPr lang="en-US" sz="1400" dirty="0" err="1" smtClean="0"/>
            <a:t>scala</a:t>
          </a:r>
          <a:r>
            <a:rPr lang="ru-RU" sz="1400" dirty="0" smtClean="0"/>
            <a:t> (лат) - лестница</a:t>
          </a:r>
          <a:endParaRPr lang="ru-RU" sz="1400" dirty="0"/>
        </a:p>
      </dgm:t>
    </dgm:pt>
    <dgm:pt modelId="{28439987-8630-4060-9EE4-096B2C275D4B}" type="parTrans" cxnId="{443166E6-4D55-4C6F-A222-F8140369C19A}">
      <dgm:prSet/>
      <dgm:spPr/>
      <dgm:t>
        <a:bodyPr/>
        <a:lstStyle/>
        <a:p>
          <a:endParaRPr lang="ru-RU"/>
        </a:p>
      </dgm:t>
    </dgm:pt>
    <dgm:pt modelId="{2CF71696-C272-486D-A1CC-E76827E6FEB7}" type="sibTrans" cxnId="{443166E6-4D55-4C6F-A222-F8140369C19A}">
      <dgm:prSet/>
      <dgm:spPr/>
      <dgm:t>
        <a:bodyPr/>
        <a:lstStyle/>
        <a:p>
          <a:endParaRPr lang="ru-RU"/>
        </a:p>
      </dgm:t>
    </dgm:pt>
    <dgm:pt modelId="{16ECF6C2-5A88-46FD-B4EE-9249419CF362}">
      <dgm:prSet custT="1"/>
      <dgm:spPr/>
      <dgm:t>
        <a:bodyPr/>
        <a:lstStyle/>
        <a:p>
          <a:r>
            <a:rPr lang="ru-RU" sz="1200" dirty="0" smtClean="0"/>
            <a:t>Десант – войска, высаживаемые с корабля, самолета</a:t>
          </a:r>
          <a:r>
            <a:rPr lang="en-US" sz="1200" dirty="0" smtClean="0"/>
            <a:t>&lt;</a:t>
          </a:r>
          <a:r>
            <a:rPr lang="en-US" sz="1200" dirty="0" err="1" smtClean="0"/>
            <a:t>de+scandere</a:t>
          </a:r>
          <a:r>
            <a:rPr lang="ru-RU" sz="1200" dirty="0" smtClean="0"/>
            <a:t> – сходить, спускаться</a:t>
          </a:r>
          <a:endParaRPr lang="ru-RU" sz="1200" dirty="0"/>
        </a:p>
      </dgm:t>
    </dgm:pt>
    <dgm:pt modelId="{F3A2AAB3-DEB3-48CF-B41A-06A4EB188582}" type="parTrans" cxnId="{874E763A-D5EB-47EB-ABA9-69F6990C3819}">
      <dgm:prSet/>
      <dgm:spPr/>
      <dgm:t>
        <a:bodyPr/>
        <a:lstStyle/>
        <a:p>
          <a:endParaRPr lang="ru-RU"/>
        </a:p>
      </dgm:t>
    </dgm:pt>
    <dgm:pt modelId="{FA9AE6DF-5AE4-4E4E-94FD-556EC13F43B9}" type="sibTrans" cxnId="{874E763A-D5EB-47EB-ABA9-69F6990C3819}">
      <dgm:prSet/>
      <dgm:spPr/>
      <dgm:t>
        <a:bodyPr/>
        <a:lstStyle/>
        <a:p>
          <a:endParaRPr lang="ru-RU"/>
        </a:p>
      </dgm:t>
    </dgm:pt>
    <dgm:pt modelId="{CE8F43AB-2883-406C-A17F-F1E4F22D305C}">
      <dgm:prSet/>
      <dgm:spPr/>
      <dgm:t>
        <a:bodyPr/>
        <a:lstStyle/>
        <a:p>
          <a:r>
            <a:rPr lang="ru-RU" dirty="0" smtClean="0"/>
            <a:t>Скандировать – отчетливо произносить ударяемый слог в каждой стопе стиха</a:t>
          </a:r>
          <a:r>
            <a:rPr lang="en-US" dirty="0" smtClean="0"/>
            <a:t>&lt;</a:t>
          </a:r>
          <a:r>
            <a:rPr lang="en-US" dirty="0" err="1" smtClean="0"/>
            <a:t>scandere</a:t>
          </a:r>
          <a:r>
            <a:rPr lang="en-US" dirty="0" smtClean="0"/>
            <a:t> – </a:t>
          </a:r>
          <a:r>
            <a:rPr lang="ru-RU" dirty="0" smtClean="0"/>
            <a:t>восходить, подниматься – ударный слог – вершина слова</a:t>
          </a:r>
          <a:endParaRPr lang="ru-RU" dirty="0"/>
        </a:p>
      </dgm:t>
    </dgm:pt>
    <dgm:pt modelId="{CC36339D-4AD5-424F-A3D4-6F8745577FAE}" type="parTrans" cxnId="{875D1B9F-1696-4356-8261-1F2CD78ECF61}">
      <dgm:prSet/>
      <dgm:spPr/>
    </dgm:pt>
    <dgm:pt modelId="{5218F55B-E61E-411B-BFAF-7D12FEFF92A5}" type="sibTrans" cxnId="{875D1B9F-1696-4356-8261-1F2CD78ECF61}">
      <dgm:prSet/>
      <dgm:spPr/>
    </dgm:pt>
    <dgm:pt modelId="{B7AE4264-6264-40BC-A8B2-736FBF52B7D8}" type="pres">
      <dgm:prSet presAssocID="{3C297C07-3013-4EC8-8980-8A70595586D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95D786E-BAEB-4E9B-BE03-AD2007CE6A53}" type="pres">
      <dgm:prSet presAssocID="{2E4AC7C5-5029-4775-B2ED-F55BAB777985}" presName="hierRoot1" presStyleCnt="0"/>
      <dgm:spPr/>
    </dgm:pt>
    <dgm:pt modelId="{61CAFD8F-1816-4B58-982D-F653993FB971}" type="pres">
      <dgm:prSet presAssocID="{2E4AC7C5-5029-4775-B2ED-F55BAB777985}" presName="composite" presStyleCnt="0"/>
      <dgm:spPr/>
    </dgm:pt>
    <dgm:pt modelId="{65132FEC-BBE3-4D91-A7BD-9EB69F8352B3}" type="pres">
      <dgm:prSet presAssocID="{2E4AC7C5-5029-4775-B2ED-F55BAB777985}" presName="background" presStyleLbl="node0" presStyleIdx="0" presStyleCnt="1"/>
      <dgm:spPr/>
    </dgm:pt>
    <dgm:pt modelId="{2E38C920-BB3E-4054-9674-C07D9B80EBFA}" type="pres">
      <dgm:prSet presAssocID="{2E4AC7C5-5029-4775-B2ED-F55BAB777985}" presName="text" presStyleLbl="fgAcc0" presStyleIdx="0" presStyleCnt="1" custScaleX="360451" custLinFactNeighborX="-11733" custLinFactNeighborY="-781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923237-91AA-4967-AD4E-AABD601713A2}" type="pres">
      <dgm:prSet presAssocID="{2E4AC7C5-5029-4775-B2ED-F55BAB777985}" presName="hierChild2" presStyleCnt="0"/>
      <dgm:spPr/>
    </dgm:pt>
    <dgm:pt modelId="{433125B0-D6D5-4329-9C0A-6C0717D27867}" type="pres">
      <dgm:prSet presAssocID="{19318DF0-0404-4E6A-9194-D444BEB60F83}" presName="Name10" presStyleLbl="parChTrans1D2" presStyleIdx="0" presStyleCnt="4"/>
      <dgm:spPr/>
      <dgm:t>
        <a:bodyPr/>
        <a:lstStyle/>
        <a:p>
          <a:endParaRPr lang="ru-RU"/>
        </a:p>
      </dgm:t>
    </dgm:pt>
    <dgm:pt modelId="{A88D731B-59B0-4C72-9BE0-4A87FB992A0C}" type="pres">
      <dgm:prSet presAssocID="{627C85AC-24A9-485F-B95F-E64DFE630FAA}" presName="hierRoot2" presStyleCnt="0"/>
      <dgm:spPr/>
    </dgm:pt>
    <dgm:pt modelId="{8A32A69C-065D-4F53-B19F-DADEAF527F23}" type="pres">
      <dgm:prSet presAssocID="{627C85AC-24A9-485F-B95F-E64DFE630FAA}" presName="composite2" presStyleCnt="0"/>
      <dgm:spPr/>
    </dgm:pt>
    <dgm:pt modelId="{B07BE29C-3D2A-45E0-B9BA-05C069B36D97}" type="pres">
      <dgm:prSet presAssocID="{627C85AC-24A9-485F-B95F-E64DFE630FAA}" presName="background2" presStyleLbl="node2" presStyleIdx="0" presStyleCnt="4"/>
      <dgm:spPr/>
    </dgm:pt>
    <dgm:pt modelId="{C248D247-F3B9-42EF-81CE-B109E514AC3E}" type="pres">
      <dgm:prSet presAssocID="{627C85AC-24A9-485F-B95F-E64DFE630FAA}" presName="text2" presStyleLbl="fgAcc2" presStyleIdx="0" presStyleCnt="4" custScaleY="262733" custLinFactNeighborX="7136" custLinFactNeighborY="-460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07915DD-154B-4DD6-9A0E-77478F25853A}" type="pres">
      <dgm:prSet presAssocID="{627C85AC-24A9-485F-B95F-E64DFE630FAA}" presName="hierChild3" presStyleCnt="0"/>
      <dgm:spPr/>
    </dgm:pt>
    <dgm:pt modelId="{7B30A219-D6B8-470C-8048-8B756684231D}" type="pres">
      <dgm:prSet presAssocID="{28439987-8630-4060-9EE4-096B2C275D4B}" presName="Name10" presStyleLbl="parChTrans1D2" presStyleIdx="1" presStyleCnt="4"/>
      <dgm:spPr/>
      <dgm:t>
        <a:bodyPr/>
        <a:lstStyle/>
        <a:p>
          <a:endParaRPr lang="ru-RU"/>
        </a:p>
      </dgm:t>
    </dgm:pt>
    <dgm:pt modelId="{A39977C4-327E-4ECD-8690-B2C673881566}" type="pres">
      <dgm:prSet presAssocID="{4CD81345-FD51-453C-872E-CB8461D6309F}" presName="hierRoot2" presStyleCnt="0"/>
      <dgm:spPr/>
    </dgm:pt>
    <dgm:pt modelId="{3C207124-0338-48E0-8E12-BFDE318F11FF}" type="pres">
      <dgm:prSet presAssocID="{4CD81345-FD51-453C-872E-CB8461D6309F}" presName="composite2" presStyleCnt="0"/>
      <dgm:spPr/>
    </dgm:pt>
    <dgm:pt modelId="{71745C44-B281-4C1C-AE8F-DE244A413FAA}" type="pres">
      <dgm:prSet presAssocID="{4CD81345-FD51-453C-872E-CB8461D6309F}" presName="background2" presStyleLbl="node2" presStyleIdx="1" presStyleCnt="4"/>
      <dgm:spPr/>
    </dgm:pt>
    <dgm:pt modelId="{29B3FF53-3D71-4040-85DD-3B1762FC8D24}" type="pres">
      <dgm:prSet presAssocID="{4CD81345-FD51-453C-872E-CB8461D6309F}" presName="text2" presStyleLbl="fgAcc2" presStyleIdx="1" presStyleCnt="4" custScaleY="186144" custLinFactNeighborX="73379" custLinFactNeighborY="-171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4956C89-BF49-4368-B9FF-0970D201D8AB}" type="pres">
      <dgm:prSet presAssocID="{4CD81345-FD51-453C-872E-CB8461D6309F}" presName="hierChild3" presStyleCnt="0"/>
      <dgm:spPr/>
    </dgm:pt>
    <dgm:pt modelId="{99E73980-B17F-4F79-BFFD-B145F5E09688}" type="pres">
      <dgm:prSet presAssocID="{F3A2AAB3-DEB3-48CF-B41A-06A4EB188582}" presName="Name10" presStyleLbl="parChTrans1D2" presStyleIdx="2" presStyleCnt="4"/>
      <dgm:spPr/>
      <dgm:t>
        <a:bodyPr/>
        <a:lstStyle/>
        <a:p>
          <a:endParaRPr lang="ru-RU"/>
        </a:p>
      </dgm:t>
    </dgm:pt>
    <dgm:pt modelId="{9F880D0D-5186-492A-A1B7-6915917B4B08}" type="pres">
      <dgm:prSet presAssocID="{16ECF6C2-5A88-46FD-B4EE-9249419CF362}" presName="hierRoot2" presStyleCnt="0"/>
      <dgm:spPr/>
    </dgm:pt>
    <dgm:pt modelId="{C37C590C-5ECB-4706-8156-B527CF13C508}" type="pres">
      <dgm:prSet presAssocID="{16ECF6C2-5A88-46FD-B4EE-9249419CF362}" presName="composite2" presStyleCnt="0"/>
      <dgm:spPr/>
    </dgm:pt>
    <dgm:pt modelId="{16F1D158-4013-4B9B-8AFE-7CC8FF992F6E}" type="pres">
      <dgm:prSet presAssocID="{16ECF6C2-5A88-46FD-B4EE-9249419CF362}" presName="background2" presStyleLbl="node2" presStyleIdx="2" presStyleCnt="4"/>
      <dgm:spPr/>
    </dgm:pt>
    <dgm:pt modelId="{AF76123E-876F-4830-82FC-A03B2E880861}" type="pres">
      <dgm:prSet presAssocID="{16ECF6C2-5A88-46FD-B4EE-9249419CF362}" presName="text2" presStyleLbl="fgAcc2" presStyleIdx="2" presStyleCnt="4" custScaleY="183612" custLinFactX="16638" custLinFactNeighborX="100000" custLinFactNeighborY="-967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215D29-7B74-46C0-926E-0C63CAF459C0}" type="pres">
      <dgm:prSet presAssocID="{16ECF6C2-5A88-46FD-B4EE-9249419CF362}" presName="hierChild3" presStyleCnt="0"/>
      <dgm:spPr/>
    </dgm:pt>
    <dgm:pt modelId="{B5089B0C-262C-4060-9827-BCE282B81896}" type="pres">
      <dgm:prSet presAssocID="{CC36339D-4AD5-424F-A3D4-6F8745577FAE}" presName="Name10" presStyleLbl="parChTrans1D2" presStyleIdx="3" presStyleCnt="4"/>
      <dgm:spPr/>
    </dgm:pt>
    <dgm:pt modelId="{857E14F6-5FEA-42E7-B7DA-E89B9FFFD191}" type="pres">
      <dgm:prSet presAssocID="{CE8F43AB-2883-406C-A17F-F1E4F22D305C}" presName="hierRoot2" presStyleCnt="0"/>
      <dgm:spPr/>
    </dgm:pt>
    <dgm:pt modelId="{DEFA8E31-017E-4C2D-9046-7898968C84FC}" type="pres">
      <dgm:prSet presAssocID="{CE8F43AB-2883-406C-A17F-F1E4F22D305C}" presName="composite2" presStyleCnt="0"/>
      <dgm:spPr/>
    </dgm:pt>
    <dgm:pt modelId="{A97BD35C-F298-41F5-BD26-F31F4CA6460C}" type="pres">
      <dgm:prSet presAssocID="{CE8F43AB-2883-406C-A17F-F1E4F22D305C}" presName="background2" presStyleLbl="node2" presStyleIdx="3" presStyleCnt="4"/>
      <dgm:spPr/>
    </dgm:pt>
    <dgm:pt modelId="{7DA23120-87E9-4A2C-85C1-FE81D9C0F945}" type="pres">
      <dgm:prSet presAssocID="{CE8F43AB-2883-406C-A17F-F1E4F22D305C}" presName="text2" presStyleLbl="fgAcc2" presStyleIdx="3" presStyleCnt="4" custScaleX="139030" custScaleY="164864" custLinFactY="63846" custLinFactNeighborX="-33165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2B718BC-5B3A-4435-98E0-206F0E581B40}" type="pres">
      <dgm:prSet presAssocID="{CE8F43AB-2883-406C-A17F-F1E4F22D305C}" presName="hierChild3" presStyleCnt="0"/>
      <dgm:spPr/>
    </dgm:pt>
  </dgm:ptLst>
  <dgm:cxnLst>
    <dgm:cxn modelId="{DB9EE842-21B1-47BC-8FBA-1709EA8AB63C}" type="presOf" srcId="{3C297C07-3013-4EC8-8980-8A70595586D8}" destId="{B7AE4264-6264-40BC-A8B2-736FBF52B7D8}" srcOrd="0" destOrd="0" presId="urn:microsoft.com/office/officeart/2005/8/layout/hierarchy1"/>
    <dgm:cxn modelId="{E3DD2C2E-B451-4779-BFC9-98F4BD6A94B3}" type="presOf" srcId="{19318DF0-0404-4E6A-9194-D444BEB60F83}" destId="{433125B0-D6D5-4329-9C0A-6C0717D27867}" srcOrd="0" destOrd="0" presId="urn:microsoft.com/office/officeart/2005/8/layout/hierarchy1"/>
    <dgm:cxn modelId="{74B619FB-E930-4669-AAA7-CB2BF837A61F}" type="presOf" srcId="{CE8F43AB-2883-406C-A17F-F1E4F22D305C}" destId="{7DA23120-87E9-4A2C-85C1-FE81D9C0F945}" srcOrd="0" destOrd="0" presId="urn:microsoft.com/office/officeart/2005/8/layout/hierarchy1"/>
    <dgm:cxn modelId="{D69382F1-803A-4125-9B20-868282AC6499}" type="presOf" srcId="{2E4AC7C5-5029-4775-B2ED-F55BAB777985}" destId="{2E38C920-BB3E-4054-9674-C07D9B80EBFA}" srcOrd="0" destOrd="0" presId="urn:microsoft.com/office/officeart/2005/8/layout/hierarchy1"/>
    <dgm:cxn modelId="{456B94BB-F574-43ED-A758-517D0FBE6DCF}" type="presOf" srcId="{627C85AC-24A9-485F-B95F-E64DFE630FAA}" destId="{C248D247-F3B9-42EF-81CE-B109E514AC3E}" srcOrd="0" destOrd="0" presId="urn:microsoft.com/office/officeart/2005/8/layout/hierarchy1"/>
    <dgm:cxn modelId="{C6DEB649-C85C-4795-8CDC-3BC153FAC8D8}" type="presOf" srcId="{4CD81345-FD51-453C-872E-CB8461D6309F}" destId="{29B3FF53-3D71-4040-85DD-3B1762FC8D24}" srcOrd="0" destOrd="0" presId="urn:microsoft.com/office/officeart/2005/8/layout/hierarchy1"/>
    <dgm:cxn modelId="{784C3597-ACE2-4EF2-9B7C-3489333425E2}" srcId="{3C297C07-3013-4EC8-8980-8A70595586D8}" destId="{2E4AC7C5-5029-4775-B2ED-F55BAB777985}" srcOrd="0" destOrd="0" parTransId="{57C80CCE-FDA9-4648-973A-F1B4486F9741}" sibTransId="{8D227F8A-A6E4-4C50-90E3-B44854FCBA2B}"/>
    <dgm:cxn modelId="{CCCDB647-0FB6-4042-8B42-9496EA105CA5}" type="presOf" srcId="{28439987-8630-4060-9EE4-096B2C275D4B}" destId="{7B30A219-D6B8-470C-8048-8B756684231D}" srcOrd="0" destOrd="0" presId="urn:microsoft.com/office/officeart/2005/8/layout/hierarchy1"/>
    <dgm:cxn modelId="{12C9F42F-2590-44CE-A2B2-0A0FC14F4B2B}" srcId="{2E4AC7C5-5029-4775-B2ED-F55BAB777985}" destId="{627C85AC-24A9-485F-B95F-E64DFE630FAA}" srcOrd="0" destOrd="0" parTransId="{19318DF0-0404-4E6A-9194-D444BEB60F83}" sibTransId="{07A6F81A-D6B1-486A-B79C-2ABC91947AEA}"/>
    <dgm:cxn modelId="{443166E6-4D55-4C6F-A222-F8140369C19A}" srcId="{2E4AC7C5-5029-4775-B2ED-F55BAB777985}" destId="{4CD81345-FD51-453C-872E-CB8461D6309F}" srcOrd="1" destOrd="0" parTransId="{28439987-8630-4060-9EE4-096B2C275D4B}" sibTransId="{2CF71696-C272-486D-A1CC-E76827E6FEB7}"/>
    <dgm:cxn modelId="{4CD0EAD8-CCE5-40CF-A4DA-0C2A8437DDFE}" type="presOf" srcId="{16ECF6C2-5A88-46FD-B4EE-9249419CF362}" destId="{AF76123E-876F-4830-82FC-A03B2E880861}" srcOrd="0" destOrd="0" presId="urn:microsoft.com/office/officeart/2005/8/layout/hierarchy1"/>
    <dgm:cxn modelId="{D1F98F7F-220D-4F9E-95ED-8111EABB7D60}" type="presOf" srcId="{F3A2AAB3-DEB3-48CF-B41A-06A4EB188582}" destId="{99E73980-B17F-4F79-BFFD-B145F5E09688}" srcOrd="0" destOrd="0" presId="urn:microsoft.com/office/officeart/2005/8/layout/hierarchy1"/>
    <dgm:cxn modelId="{875D1B9F-1696-4356-8261-1F2CD78ECF61}" srcId="{2E4AC7C5-5029-4775-B2ED-F55BAB777985}" destId="{CE8F43AB-2883-406C-A17F-F1E4F22D305C}" srcOrd="3" destOrd="0" parTransId="{CC36339D-4AD5-424F-A3D4-6F8745577FAE}" sibTransId="{5218F55B-E61E-411B-BFAF-7D12FEFF92A5}"/>
    <dgm:cxn modelId="{874E763A-D5EB-47EB-ABA9-69F6990C3819}" srcId="{2E4AC7C5-5029-4775-B2ED-F55BAB777985}" destId="{16ECF6C2-5A88-46FD-B4EE-9249419CF362}" srcOrd="2" destOrd="0" parTransId="{F3A2AAB3-DEB3-48CF-B41A-06A4EB188582}" sibTransId="{FA9AE6DF-5AE4-4E4E-94FD-556EC13F43B9}"/>
    <dgm:cxn modelId="{B43C2D4C-A268-4277-857E-B072C58FE3B4}" type="presOf" srcId="{CC36339D-4AD5-424F-A3D4-6F8745577FAE}" destId="{B5089B0C-262C-4060-9827-BCE282B81896}" srcOrd="0" destOrd="0" presId="urn:microsoft.com/office/officeart/2005/8/layout/hierarchy1"/>
    <dgm:cxn modelId="{40092033-398A-446C-A516-CC080DBB9A76}" type="presParOf" srcId="{B7AE4264-6264-40BC-A8B2-736FBF52B7D8}" destId="{895D786E-BAEB-4E9B-BE03-AD2007CE6A53}" srcOrd="0" destOrd="0" presId="urn:microsoft.com/office/officeart/2005/8/layout/hierarchy1"/>
    <dgm:cxn modelId="{E6DC864E-854F-4D13-8F11-1749D418D57B}" type="presParOf" srcId="{895D786E-BAEB-4E9B-BE03-AD2007CE6A53}" destId="{61CAFD8F-1816-4B58-982D-F653993FB971}" srcOrd="0" destOrd="0" presId="urn:microsoft.com/office/officeart/2005/8/layout/hierarchy1"/>
    <dgm:cxn modelId="{67CACBA4-4635-4786-9020-8986160E9D62}" type="presParOf" srcId="{61CAFD8F-1816-4B58-982D-F653993FB971}" destId="{65132FEC-BBE3-4D91-A7BD-9EB69F8352B3}" srcOrd="0" destOrd="0" presId="urn:microsoft.com/office/officeart/2005/8/layout/hierarchy1"/>
    <dgm:cxn modelId="{3416A495-E83E-42AC-868E-04E83D1BC17F}" type="presParOf" srcId="{61CAFD8F-1816-4B58-982D-F653993FB971}" destId="{2E38C920-BB3E-4054-9674-C07D9B80EBFA}" srcOrd="1" destOrd="0" presId="urn:microsoft.com/office/officeart/2005/8/layout/hierarchy1"/>
    <dgm:cxn modelId="{C1F77657-1B2E-489E-AE7B-597FF305DBB9}" type="presParOf" srcId="{895D786E-BAEB-4E9B-BE03-AD2007CE6A53}" destId="{3C923237-91AA-4967-AD4E-AABD601713A2}" srcOrd="1" destOrd="0" presId="urn:microsoft.com/office/officeart/2005/8/layout/hierarchy1"/>
    <dgm:cxn modelId="{46F6213F-015A-4FB9-B5C2-F5FD84CD78E0}" type="presParOf" srcId="{3C923237-91AA-4967-AD4E-AABD601713A2}" destId="{433125B0-D6D5-4329-9C0A-6C0717D27867}" srcOrd="0" destOrd="0" presId="urn:microsoft.com/office/officeart/2005/8/layout/hierarchy1"/>
    <dgm:cxn modelId="{B555C5FD-B180-4214-AF88-07A37B21CB8E}" type="presParOf" srcId="{3C923237-91AA-4967-AD4E-AABD601713A2}" destId="{A88D731B-59B0-4C72-9BE0-4A87FB992A0C}" srcOrd="1" destOrd="0" presId="urn:microsoft.com/office/officeart/2005/8/layout/hierarchy1"/>
    <dgm:cxn modelId="{F7E5B9D1-CDB2-42E5-A9A1-CB8F5CFBEF94}" type="presParOf" srcId="{A88D731B-59B0-4C72-9BE0-4A87FB992A0C}" destId="{8A32A69C-065D-4F53-B19F-DADEAF527F23}" srcOrd="0" destOrd="0" presId="urn:microsoft.com/office/officeart/2005/8/layout/hierarchy1"/>
    <dgm:cxn modelId="{247C12D2-C8D4-4369-8407-BD22766DBBDE}" type="presParOf" srcId="{8A32A69C-065D-4F53-B19F-DADEAF527F23}" destId="{B07BE29C-3D2A-45E0-B9BA-05C069B36D97}" srcOrd="0" destOrd="0" presId="urn:microsoft.com/office/officeart/2005/8/layout/hierarchy1"/>
    <dgm:cxn modelId="{99429B74-662C-4C51-B8A0-803F1F344232}" type="presParOf" srcId="{8A32A69C-065D-4F53-B19F-DADEAF527F23}" destId="{C248D247-F3B9-42EF-81CE-B109E514AC3E}" srcOrd="1" destOrd="0" presId="urn:microsoft.com/office/officeart/2005/8/layout/hierarchy1"/>
    <dgm:cxn modelId="{3F0581B6-C6FF-410A-8072-65AF5E7BEB53}" type="presParOf" srcId="{A88D731B-59B0-4C72-9BE0-4A87FB992A0C}" destId="{907915DD-154B-4DD6-9A0E-77478F25853A}" srcOrd="1" destOrd="0" presId="urn:microsoft.com/office/officeart/2005/8/layout/hierarchy1"/>
    <dgm:cxn modelId="{7BED792C-D2BD-4411-BB9A-31A47C57BE56}" type="presParOf" srcId="{3C923237-91AA-4967-AD4E-AABD601713A2}" destId="{7B30A219-D6B8-470C-8048-8B756684231D}" srcOrd="2" destOrd="0" presId="urn:microsoft.com/office/officeart/2005/8/layout/hierarchy1"/>
    <dgm:cxn modelId="{405FFB66-EF1D-4D5A-8630-7ED54A808148}" type="presParOf" srcId="{3C923237-91AA-4967-AD4E-AABD601713A2}" destId="{A39977C4-327E-4ECD-8690-B2C673881566}" srcOrd="3" destOrd="0" presId="urn:microsoft.com/office/officeart/2005/8/layout/hierarchy1"/>
    <dgm:cxn modelId="{577EF9C7-4B06-4BA2-8AC6-33BD23213288}" type="presParOf" srcId="{A39977C4-327E-4ECD-8690-B2C673881566}" destId="{3C207124-0338-48E0-8E12-BFDE318F11FF}" srcOrd="0" destOrd="0" presId="urn:microsoft.com/office/officeart/2005/8/layout/hierarchy1"/>
    <dgm:cxn modelId="{0DE83EBE-9D31-4760-8759-1855444EBFD5}" type="presParOf" srcId="{3C207124-0338-48E0-8E12-BFDE318F11FF}" destId="{71745C44-B281-4C1C-AE8F-DE244A413FAA}" srcOrd="0" destOrd="0" presId="urn:microsoft.com/office/officeart/2005/8/layout/hierarchy1"/>
    <dgm:cxn modelId="{E4037825-D335-4446-B99C-812EFF0BB0B0}" type="presParOf" srcId="{3C207124-0338-48E0-8E12-BFDE318F11FF}" destId="{29B3FF53-3D71-4040-85DD-3B1762FC8D24}" srcOrd="1" destOrd="0" presId="urn:microsoft.com/office/officeart/2005/8/layout/hierarchy1"/>
    <dgm:cxn modelId="{02FA88F5-7468-4532-B363-819D8D9E3DC9}" type="presParOf" srcId="{A39977C4-327E-4ECD-8690-B2C673881566}" destId="{A4956C89-BF49-4368-B9FF-0970D201D8AB}" srcOrd="1" destOrd="0" presId="urn:microsoft.com/office/officeart/2005/8/layout/hierarchy1"/>
    <dgm:cxn modelId="{7CAB7E2C-070C-4C81-ADA1-7BEA9CF5BE90}" type="presParOf" srcId="{3C923237-91AA-4967-AD4E-AABD601713A2}" destId="{99E73980-B17F-4F79-BFFD-B145F5E09688}" srcOrd="4" destOrd="0" presId="urn:microsoft.com/office/officeart/2005/8/layout/hierarchy1"/>
    <dgm:cxn modelId="{73B30F30-8336-45BC-968E-1B5479308AD6}" type="presParOf" srcId="{3C923237-91AA-4967-AD4E-AABD601713A2}" destId="{9F880D0D-5186-492A-A1B7-6915917B4B08}" srcOrd="5" destOrd="0" presId="urn:microsoft.com/office/officeart/2005/8/layout/hierarchy1"/>
    <dgm:cxn modelId="{335BF6F9-FD07-418C-B5B4-B5B3589347E4}" type="presParOf" srcId="{9F880D0D-5186-492A-A1B7-6915917B4B08}" destId="{C37C590C-5ECB-4706-8156-B527CF13C508}" srcOrd="0" destOrd="0" presId="urn:microsoft.com/office/officeart/2005/8/layout/hierarchy1"/>
    <dgm:cxn modelId="{20AA76EA-8E8E-4F9D-9D3D-1DEE0BCD0A76}" type="presParOf" srcId="{C37C590C-5ECB-4706-8156-B527CF13C508}" destId="{16F1D158-4013-4B9B-8AFE-7CC8FF992F6E}" srcOrd="0" destOrd="0" presId="urn:microsoft.com/office/officeart/2005/8/layout/hierarchy1"/>
    <dgm:cxn modelId="{821098E8-5410-40AD-BD80-1619BDED00DC}" type="presParOf" srcId="{C37C590C-5ECB-4706-8156-B527CF13C508}" destId="{AF76123E-876F-4830-82FC-A03B2E880861}" srcOrd="1" destOrd="0" presId="urn:microsoft.com/office/officeart/2005/8/layout/hierarchy1"/>
    <dgm:cxn modelId="{AD5F3B66-F452-4014-BC54-B8B2D454A867}" type="presParOf" srcId="{9F880D0D-5186-492A-A1B7-6915917B4B08}" destId="{4C215D29-7B74-46C0-926E-0C63CAF459C0}" srcOrd="1" destOrd="0" presId="urn:microsoft.com/office/officeart/2005/8/layout/hierarchy1"/>
    <dgm:cxn modelId="{F52CE480-44BE-4340-AC9C-7B52BED692B3}" type="presParOf" srcId="{3C923237-91AA-4967-AD4E-AABD601713A2}" destId="{B5089B0C-262C-4060-9827-BCE282B81896}" srcOrd="6" destOrd="0" presId="urn:microsoft.com/office/officeart/2005/8/layout/hierarchy1"/>
    <dgm:cxn modelId="{E423608B-51BB-49D5-828E-73ECAAB8C41C}" type="presParOf" srcId="{3C923237-91AA-4967-AD4E-AABD601713A2}" destId="{857E14F6-5FEA-42E7-B7DA-E89B9FFFD191}" srcOrd="7" destOrd="0" presId="urn:microsoft.com/office/officeart/2005/8/layout/hierarchy1"/>
    <dgm:cxn modelId="{81213E7F-8930-4B47-AFF1-C3CE4D33AE8B}" type="presParOf" srcId="{857E14F6-5FEA-42E7-B7DA-E89B9FFFD191}" destId="{DEFA8E31-017E-4C2D-9046-7898968C84FC}" srcOrd="0" destOrd="0" presId="urn:microsoft.com/office/officeart/2005/8/layout/hierarchy1"/>
    <dgm:cxn modelId="{3794AD20-A60A-42A3-80C2-B009AFED3008}" type="presParOf" srcId="{DEFA8E31-017E-4C2D-9046-7898968C84FC}" destId="{A97BD35C-F298-41F5-BD26-F31F4CA6460C}" srcOrd="0" destOrd="0" presId="urn:microsoft.com/office/officeart/2005/8/layout/hierarchy1"/>
    <dgm:cxn modelId="{3618465A-3A43-4054-B156-B4396707F2A2}" type="presParOf" srcId="{DEFA8E31-017E-4C2D-9046-7898968C84FC}" destId="{7DA23120-87E9-4A2C-85C1-FE81D9C0F945}" srcOrd="1" destOrd="0" presId="urn:microsoft.com/office/officeart/2005/8/layout/hierarchy1"/>
    <dgm:cxn modelId="{E6CD3B5B-765B-4B6A-BAF0-8AAC0D26EE83}" type="presParOf" srcId="{857E14F6-5FEA-42E7-B7DA-E89B9FFFD191}" destId="{12B718BC-5B3A-4435-98E0-206F0E581B4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 custT="1"/>
      <dgm:spPr/>
      <dgm:t>
        <a:bodyPr/>
        <a:lstStyle/>
        <a:p>
          <a:r>
            <a:rPr lang="en-US" sz="1400" dirty="0" err="1" smtClean="0"/>
            <a:t>Ducere</a:t>
          </a:r>
          <a:r>
            <a:rPr lang="ru-RU" sz="1400" dirty="0" smtClean="0"/>
            <a:t> (лат) – водить, вести</a:t>
          </a:r>
          <a:r>
            <a:rPr lang="ru-RU" sz="1400" dirty="0" smtClean="0">
              <a:latin typeface="Cambria Math"/>
              <a:ea typeface="Cambria Math"/>
            </a:rPr>
            <a:t>&gt;</a:t>
          </a:r>
          <a:r>
            <a:rPr lang="en-US" sz="1400" dirty="0" err="1" smtClean="0">
              <a:latin typeface="Cambria Math"/>
              <a:ea typeface="Cambria Math"/>
            </a:rPr>
            <a:t>ducere</a:t>
          </a:r>
          <a:r>
            <a:rPr lang="en-US" sz="1400" dirty="0" smtClean="0">
              <a:latin typeface="Cambria Math"/>
              <a:ea typeface="Cambria Math"/>
            </a:rPr>
            <a:t> –</a:t>
          </a:r>
          <a:r>
            <a:rPr lang="ru-RU" sz="1400" dirty="0" smtClean="0">
              <a:latin typeface="Cambria Math"/>
              <a:ea typeface="Cambria Math"/>
            </a:rPr>
            <a:t>глава, начальник, руководитель</a:t>
          </a:r>
          <a:endParaRPr lang="ru-RU" sz="1400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Душ </a:t>
          </a:r>
          <a:r>
            <a:rPr lang="ru-RU" dirty="0" smtClean="0">
              <a:latin typeface="Cambria Math"/>
              <a:ea typeface="Cambria Math"/>
            </a:rPr>
            <a:t>&lt; из итал. «водопроводная труба»</a:t>
          </a:r>
        </a:p>
        <a:p>
          <a:r>
            <a:rPr lang="ru-RU" dirty="0" smtClean="0">
              <a:latin typeface="Cambria Math"/>
              <a:ea typeface="Cambria Math"/>
            </a:rPr>
            <a:t>Акведук – приспособление для перевода водопроводных труб&lt;</a:t>
          </a:r>
          <a:r>
            <a:rPr lang="en-US" dirty="0" smtClean="0">
              <a:latin typeface="Cambria Math"/>
              <a:ea typeface="Cambria Math"/>
            </a:rPr>
            <a:t>aqua</a:t>
          </a:r>
          <a:r>
            <a:rPr lang="ru-RU" dirty="0" smtClean="0">
              <a:latin typeface="Cambria Math"/>
              <a:ea typeface="Cambria Math"/>
            </a:rPr>
            <a:t>-вода+</a:t>
          </a:r>
          <a:r>
            <a:rPr lang="en-US" dirty="0" err="1" smtClean="0">
              <a:latin typeface="Cambria Math"/>
              <a:ea typeface="Cambria Math"/>
            </a:rPr>
            <a:t>ducere</a:t>
          </a:r>
          <a:r>
            <a:rPr lang="en-US" dirty="0" smtClean="0">
              <a:latin typeface="Cambria Math"/>
              <a:ea typeface="Cambria Math"/>
            </a:rPr>
            <a:t> – </a:t>
          </a:r>
          <a:r>
            <a:rPr lang="ru-RU" dirty="0" smtClean="0">
              <a:latin typeface="Cambria Math"/>
              <a:ea typeface="Cambria Math"/>
            </a:rPr>
            <a:t>вести (лат)</a:t>
          </a:r>
        </a:p>
        <a:p>
          <a:r>
            <a:rPr lang="ru-RU" dirty="0" smtClean="0">
              <a:latin typeface="Cambria Math"/>
              <a:ea typeface="Cambria Math"/>
            </a:rPr>
            <a:t>Акварель, акватория, акваланг, акванавт, аквариум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Виадук – мост через глубокий овраг 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smtClean="0">
              <a:latin typeface="Cambria Math"/>
              <a:ea typeface="Cambria Math"/>
            </a:rPr>
            <a:t>viaduct (</a:t>
          </a:r>
          <a:r>
            <a:rPr lang="ru-RU" dirty="0" err="1" smtClean="0">
              <a:latin typeface="Cambria Math"/>
              <a:ea typeface="Cambria Math"/>
            </a:rPr>
            <a:t>англ</a:t>
          </a:r>
          <a:r>
            <a:rPr lang="ru-RU" dirty="0" smtClean="0">
              <a:latin typeface="Cambria Math"/>
              <a:ea typeface="Cambria Math"/>
            </a:rPr>
            <a:t>)&lt;(лат) </a:t>
          </a:r>
          <a:r>
            <a:rPr lang="en-US" dirty="0" smtClean="0">
              <a:latin typeface="Cambria Math"/>
              <a:ea typeface="Cambria Math"/>
            </a:rPr>
            <a:t>via-</a:t>
          </a:r>
          <a:r>
            <a:rPr lang="ru-RU" dirty="0" smtClean="0">
              <a:latin typeface="Cambria Math"/>
              <a:ea typeface="Cambria Math"/>
            </a:rPr>
            <a:t>путь+</a:t>
          </a:r>
          <a:r>
            <a:rPr lang="en-US" dirty="0" err="1" smtClean="0">
              <a:latin typeface="Cambria Math"/>
              <a:ea typeface="Cambria Math"/>
            </a:rPr>
            <a:t>ductus</a:t>
          </a:r>
          <a:r>
            <a:rPr lang="en-US" dirty="0" smtClean="0">
              <a:latin typeface="Cambria Math"/>
              <a:ea typeface="Cambria Math"/>
            </a:rPr>
            <a:t>-</a:t>
          </a:r>
          <a:r>
            <a:rPr lang="ru-RU" dirty="0" smtClean="0">
              <a:latin typeface="Cambria Math"/>
              <a:ea typeface="Cambria Math"/>
            </a:rPr>
            <a:t>проведение&lt;</a:t>
          </a:r>
          <a:r>
            <a:rPr lang="en-US" dirty="0" err="1" smtClean="0">
              <a:latin typeface="Cambria Math"/>
              <a:ea typeface="Cambria Math"/>
            </a:rPr>
            <a:t>ducere</a:t>
          </a:r>
          <a:endParaRPr lang="ru-RU" dirty="0" smtClean="0">
            <a:latin typeface="Cambria Math"/>
            <a:ea typeface="Cambria Math"/>
          </a:endParaRPr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Кондуктор – работник, сопровождающий определенный вид общественного транспорта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ru-RU" dirty="0" err="1" smtClean="0">
              <a:latin typeface="Cambria Math"/>
              <a:ea typeface="Cambria Math"/>
            </a:rPr>
            <a:t>польск</a:t>
          </a:r>
          <a:r>
            <a:rPr lang="ru-RU" dirty="0" smtClean="0">
              <a:latin typeface="Cambria Math"/>
              <a:ea typeface="Cambria Math"/>
            </a:rPr>
            <a:t>&lt;нем&lt;лат. </a:t>
          </a:r>
          <a:r>
            <a:rPr lang="en-US" dirty="0" err="1" smtClean="0">
              <a:latin typeface="Cambria Math"/>
              <a:ea typeface="Cambria Math"/>
            </a:rPr>
            <a:t>Con+ducere</a:t>
          </a:r>
          <a:r>
            <a:rPr lang="en-US" dirty="0" smtClean="0">
              <a:latin typeface="Cambria Math"/>
              <a:ea typeface="Cambria Math"/>
            </a:rPr>
            <a:t> – </a:t>
          </a:r>
          <a:r>
            <a:rPr lang="ru-RU" dirty="0" smtClean="0">
              <a:latin typeface="Cambria Math"/>
              <a:ea typeface="Cambria Math"/>
            </a:rPr>
            <a:t>тот, кто сводит вместе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D7826ED0-D85B-4C91-8BA2-A5D8CF61AC4E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latin typeface="Cambria Math"/>
              <a:ea typeface="Cambria Math"/>
            </a:rPr>
            <a:t>Дедукция – логический вывод частного из общего &lt;лат. </a:t>
          </a:r>
          <a:r>
            <a:rPr lang="en-US" dirty="0" smtClean="0">
              <a:latin typeface="Cambria Math"/>
              <a:ea typeface="Cambria Math"/>
            </a:rPr>
            <a:t>De</a:t>
          </a:r>
          <a:r>
            <a:rPr lang="ru-RU" dirty="0" smtClean="0">
              <a:latin typeface="Cambria Math"/>
              <a:ea typeface="Cambria Math"/>
            </a:rPr>
            <a:t>(вы)</a:t>
          </a:r>
          <a:r>
            <a:rPr lang="en-US" dirty="0" smtClean="0">
              <a:latin typeface="Cambria Math"/>
              <a:ea typeface="Cambria Math"/>
            </a:rPr>
            <a:t>+</a:t>
          </a:r>
          <a:r>
            <a:rPr lang="en-US" dirty="0" err="1" smtClean="0">
              <a:latin typeface="Cambria Math"/>
              <a:ea typeface="Cambria Math"/>
            </a:rPr>
            <a:t>ducere</a:t>
          </a:r>
          <a:r>
            <a:rPr lang="ru-RU" dirty="0" smtClean="0">
              <a:latin typeface="Cambria Math"/>
              <a:ea typeface="Cambria Math"/>
            </a:rPr>
            <a:t>(водить) – выведение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latin typeface="Cambria Math"/>
              <a:ea typeface="Cambria Math"/>
            </a:rPr>
            <a:t>Индукция – логический вывод из частного к общему&lt;лат. </a:t>
          </a:r>
          <a:r>
            <a:rPr lang="en-US" dirty="0" smtClean="0">
              <a:latin typeface="Cambria Math"/>
              <a:ea typeface="Cambria Math"/>
            </a:rPr>
            <a:t>in(</a:t>
          </a:r>
          <a:r>
            <a:rPr lang="ru-RU" dirty="0" smtClean="0">
              <a:latin typeface="Cambria Math"/>
              <a:ea typeface="Cambria Math"/>
            </a:rPr>
            <a:t>движение внутрь)+</a:t>
          </a:r>
          <a:r>
            <a:rPr lang="en-US" dirty="0" err="1" smtClean="0">
              <a:latin typeface="Cambria Math"/>
              <a:ea typeface="Cambria Math"/>
            </a:rPr>
            <a:t>ducere</a:t>
          </a:r>
          <a:r>
            <a:rPr lang="ru-RU" dirty="0" smtClean="0">
              <a:latin typeface="Cambria Math"/>
              <a:ea typeface="Cambria Math"/>
            </a:rPr>
            <a:t>(водить) </a:t>
          </a:r>
          <a:r>
            <a:rPr lang="en-US" dirty="0" smtClean="0">
              <a:latin typeface="Cambria Math"/>
              <a:ea typeface="Cambria Math"/>
            </a:rPr>
            <a:t>-</a:t>
          </a:r>
          <a:r>
            <a:rPr lang="ru-RU" dirty="0" smtClean="0">
              <a:latin typeface="Cambria Math"/>
              <a:ea typeface="Cambria Math"/>
            </a:rPr>
            <a:t>введение</a:t>
          </a:r>
          <a:endParaRPr lang="ru-RU" dirty="0" smtClean="0"/>
        </a:p>
        <a:p>
          <a:pPr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609F4549-0844-447E-B4DD-D4046C23F9B8}" type="parTrans" cxnId="{6DF941BD-1D6C-4FBC-873A-553A5EEE42BD}">
      <dgm:prSet/>
      <dgm:spPr/>
      <dgm:t>
        <a:bodyPr/>
        <a:lstStyle/>
        <a:p>
          <a:endParaRPr lang="ru-RU"/>
        </a:p>
      </dgm:t>
    </dgm:pt>
    <dgm:pt modelId="{3D24381B-EBBB-46C6-BFD1-F8367FE4BB64}" type="sibTrans" cxnId="{6DF941BD-1D6C-4FBC-873A-553A5EEE42BD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5" custLinFactNeighborX="-8115" custLinFactNeighborY="43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5" custScaleX="1388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CE6674-94F8-4EE9-9204-8905F443D546}" type="pres">
      <dgm:prSet presAssocID="{CF29183E-BE3D-4301-965D-37EE7930B502}" presName="sibTrans" presStyleCnt="0"/>
      <dgm:spPr/>
    </dgm:pt>
    <dgm:pt modelId="{1555DE61-05E6-4A4F-AB5C-343C1A2F5F58}" type="pres">
      <dgm:prSet presAssocID="{D7826ED0-D85B-4C91-8BA2-A5D8CF61AC4E}" presName="node" presStyleLbl="node1" presStyleIdx="4" presStyleCnt="5" custScaleX="1893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FCC0EA-60DA-423F-B23F-BB723D176D34}" type="presOf" srcId="{7670D10F-9632-4633-A706-8F76E1B895ED}" destId="{E678F170-A34B-4AFB-B58A-7B4884C55ADD}" srcOrd="0" destOrd="0" presId="urn:microsoft.com/office/officeart/2005/8/layout/default"/>
    <dgm:cxn modelId="{6DF941BD-1D6C-4FBC-873A-553A5EEE42BD}" srcId="{3C297C07-3013-4EC8-8980-8A70595586D8}" destId="{D7826ED0-D85B-4C91-8BA2-A5D8CF61AC4E}" srcOrd="4" destOrd="0" parTransId="{609F4549-0844-447E-B4DD-D4046C23F9B8}" sibTransId="{3D24381B-EBBB-46C6-BFD1-F8367FE4BB64}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0CCEAD95-B53C-45B4-A421-8A2CA8DAE107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8F845372-AD84-4DC3-BD81-32EB1A7A4889}" type="presOf" srcId="{3C297C07-3013-4EC8-8980-8A70595586D8}" destId="{A6424E0E-E837-4A9C-AA41-AE026FA17704}" srcOrd="0" destOrd="0" presId="urn:microsoft.com/office/officeart/2005/8/layout/default"/>
    <dgm:cxn modelId="{9E52C599-EA2D-4857-A14D-F69B3763B5C7}" type="presOf" srcId="{D7826ED0-D85B-4C91-8BA2-A5D8CF61AC4E}" destId="{1555DE61-05E6-4A4F-AB5C-343C1A2F5F58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E16E92E0-31AF-4719-87BC-074728795AAC}" type="presOf" srcId="{5868930C-4AD4-4658-9A01-7E0C440E0762}" destId="{DD1DBEB3-060B-451F-8B97-F2A8B528BD90}" srcOrd="0" destOrd="0" presId="urn:microsoft.com/office/officeart/2005/8/layout/default"/>
    <dgm:cxn modelId="{E0C47BAF-18F9-4A98-867D-8C25796BF973}" type="presOf" srcId="{11A8168C-947E-40BC-B62B-4E745C8190A9}" destId="{D9C46A1F-AEA0-4FBB-9698-6342DBE73277}" srcOrd="0" destOrd="0" presId="urn:microsoft.com/office/officeart/2005/8/layout/default"/>
    <dgm:cxn modelId="{F9A8DF42-FA86-4825-B4D0-5D229C638E0C}" type="presParOf" srcId="{A6424E0E-E837-4A9C-AA41-AE026FA17704}" destId="{DF26F203-3612-4D68-80A1-A8963197A2CA}" srcOrd="0" destOrd="0" presId="urn:microsoft.com/office/officeart/2005/8/layout/default"/>
    <dgm:cxn modelId="{521E5912-E56E-4016-981B-792873D6238B}" type="presParOf" srcId="{A6424E0E-E837-4A9C-AA41-AE026FA17704}" destId="{1BB70626-BA6F-499B-A68E-FE4465FC278D}" srcOrd="1" destOrd="0" presId="urn:microsoft.com/office/officeart/2005/8/layout/default"/>
    <dgm:cxn modelId="{72211056-37FC-405B-87B0-B339193DD6F8}" type="presParOf" srcId="{A6424E0E-E837-4A9C-AA41-AE026FA17704}" destId="{D9C46A1F-AEA0-4FBB-9698-6342DBE73277}" srcOrd="2" destOrd="0" presId="urn:microsoft.com/office/officeart/2005/8/layout/default"/>
    <dgm:cxn modelId="{54E4F8B7-0105-48C9-961B-FF75C8C97E0C}" type="presParOf" srcId="{A6424E0E-E837-4A9C-AA41-AE026FA17704}" destId="{3ABB8439-065C-4A5C-B2F4-607D51ECF4C0}" srcOrd="3" destOrd="0" presId="urn:microsoft.com/office/officeart/2005/8/layout/default"/>
    <dgm:cxn modelId="{8D3F6329-94C8-4479-8633-1E1D88FB61E8}" type="presParOf" srcId="{A6424E0E-E837-4A9C-AA41-AE026FA17704}" destId="{E678F170-A34B-4AFB-B58A-7B4884C55ADD}" srcOrd="4" destOrd="0" presId="urn:microsoft.com/office/officeart/2005/8/layout/default"/>
    <dgm:cxn modelId="{26EAEA06-F63B-4F69-86F5-82D15EE533F6}" type="presParOf" srcId="{A6424E0E-E837-4A9C-AA41-AE026FA17704}" destId="{53459950-663F-48AD-A8C7-7F59B4B0B897}" srcOrd="5" destOrd="0" presId="urn:microsoft.com/office/officeart/2005/8/layout/default"/>
    <dgm:cxn modelId="{3FED6523-C1A7-46C9-92EE-F09F1F1878F9}" type="presParOf" srcId="{A6424E0E-E837-4A9C-AA41-AE026FA17704}" destId="{DD1DBEB3-060B-451F-8B97-F2A8B528BD90}" srcOrd="6" destOrd="0" presId="urn:microsoft.com/office/officeart/2005/8/layout/default"/>
    <dgm:cxn modelId="{72D51F8F-49B0-4535-AA84-D201BF950F74}" type="presParOf" srcId="{A6424E0E-E837-4A9C-AA41-AE026FA17704}" destId="{6ACE6674-94F8-4EE9-9204-8905F443D546}" srcOrd="7" destOrd="0" presId="urn:microsoft.com/office/officeart/2005/8/layout/default"/>
    <dgm:cxn modelId="{4F244DAA-0CB5-442C-9A4B-B60D3A3462D8}" type="presParOf" srcId="{A6424E0E-E837-4A9C-AA41-AE026FA17704}" destId="{1555DE61-05E6-4A4F-AB5C-343C1A2F5F58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Игла – заостренный металлический стержень с ушком для вдевания нити, вообще колющий предмет, заостренный с одного конца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>
              <a:latin typeface="Cambria Math"/>
              <a:ea typeface="Cambria Math"/>
            </a:rPr>
            <a:t>&lt;иго – то, что связывает, соединяет – хомут для упряжки волов, ярмо</a:t>
          </a:r>
        </a:p>
        <a:p>
          <a:r>
            <a:rPr lang="ru-RU" dirty="0" smtClean="0">
              <a:latin typeface="Cambria Math"/>
              <a:ea typeface="Cambria Math"/>
            </a:rPr>
            <a:t>Игла – то, что скрепляет это иго – деревянная палочка, заостренная с одного конца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Ижица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иго+иц</a:t>
          </a:r>
          <a:r>
            <a:rPr lang="ru-RU" dirty="0" smtClean="0">
              <a:latin typeface="Cambria Math"/>
              <a:ea typeface="Cambria Math"/>
            </a:rPr>
            <a:t> – маленькое ярмо – схожесть по форме.</a:t>
          </a:r>
        </a:p>
        <a:p>
          <a:r>
            <a:rPr lang="ru-RU" dirty="0" smtClean="0">
              <a:latin typeface="Cambria Math"/>
              <a:ea typeface="Cambria Math"/>
            </a:rPr>
            <a:t>Ижица – буква русского алфавита дугообразной формы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Прописать ижицу – высечь, выпороть, наказать за что-то невыученное</a:t>
          </a:r>
        </a:p>
        <a:p>
          <a:r>
            <a:rPr lang="ru-RU" dirty="0" smtClean="0"/>
            <a:t>Буква ижица напоминала пучок розог, плетку или перевернутый кнут, возможно, и те следы, которые они оставляют на теле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67CC3852-FFFE-45BA-B225-C11F9EF9283B}" type="presOf" srcId="{11A8168C-947E-40BC-B62B-4E745C8190A9}" destId="{D9C46A1F-AEA0-4FBB-9698-6342DBE73277}" srcOrd="0" destOrd="0" presId="urn:microsoft.com/office/officeart/2005/8/layout/default"/>
    <dgm:cxn modelId="{84E35334-0B62-47BD-8235-E2D26C966F0E}" type="presOf" srcId="{7670D10F-9632-4633-A706-8F76E1B895ED}" destId="{E678F170-A34B-4AFB-B58A-7B4884C55ADD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96F8A00-8E48-469D-BDCC-15436DC382B5}" type="presOf" srcId="{5868930C-4AD4-4658-9A01-7E0C440E0762}" destId="{DD1DBEB3-060B-451F-8B97-F2A8B528BD90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8DDE08D4-FF79-41FE-8878-6762F0773E63}" type="presOf" srcId="{3C297C07-3013-4EC8-8980-8A70595586D8}" destId="{A6424E0E-E837-4A9C-AA41-AE026FA17704}" srcOrd="0" destOrd="0" presId="urn:microsoft.com/office/officeart/2005/8/layout/default"/>
    <dgm:cxn modelId="{FE3D11A7-58AE-471D-91B5-A657AC8B5A55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69D4CF18-9C90-47A9-AEE0-FC31AFEF3089}" type="presParOf" srcId="{A6424E0E-E837-4A9C-AA41-AE026FA17704}" destId="{DF26F203-3612-4D68-80A1-A8963197A2CA}" srcOrd="0" destOrd="0" presId="urn:microsoft.com/office/officeart/2005/8/layout/default"/>
    <dgm:cxn modelId="{71ECA8D4-4AA3-4FB9-A62B-52963CB2E658}" type="presParOf" srcId="{A6424E0E-E837-4A9C-AA41-AE026FA17704}" destId="{1BB70626-BA6F-499B-A68E-FE4465FC278D}" srcOrd="1" destOrd="0" presId="urn:microsoft.com/office/officeart/2005/8/layout/default"/>
    <dgm:cxn modelId="{4D0EBC2A-DC15-43EF-96A6-C727A2E27478}" type="presParOf" srcId="{A6424E0E-E837-4A9C-AA41-AE026FA17704}" destId="{D9C46A1F-AEA0-4FBB-9698-6342DBE73277}" srcOrd="2" destOrd="0" presId="urn:microsoft.com/office/officeart/2005/8/layout/default"/>
    <dgm:cxn modelId="{CDAC20DA-BD64-4892-95E5-A5625D186DFB}" type="presParOf" srcId="{A6424E0E-E837-4A9C-AA41-AE026FA17704}" destId="{3ABB8439-065C-4A5C-B2F4-607D51ECF4C0}" srcOrd="3" destOrd="0" presId="urn:microsoft.com/office/officeart/2005/8/layout/default"/>
    <dgm:cxn modelId="{06174365-0FD2-46E0-AC00-6C3FE2D6B94E}" type="presParOf" srcId="{A6424E0E-E837-4A9C-AA41-AE026FA17704}" destId="{E678F170-A34B-4AFB-B58A-7B4884C55ADD}" srcOrd="4" destOrd="0" presId="urn:microsoft.com/office/officeart/2005/8/layout/default"/>
    <dgm:cxn modelId="{299F7969-4481-4E2D-901F-A959EC3C6E3F}" type="presParOf" srcId="{A6424E0E-E837-4A9C-AA41-AE026FA17704}" destId="{53459950-663F-48AD-A8C7-7F59B4B0B897}" srcOrd="5" destOrd="0" presId="urn:microsoft.com/office/officeart/2005/8/layout/default"/>
    <dgm:cxn modelId="{558A6142-130A-42F9-9A8B-610D9753E871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Абитуриент – выпускник средней школы; тот, кто поступает в вуз. </a:t>
          </a:r>
        </a:p>
        <a:p>
          <a:r>
            <a:rPr lang="en-US" dirty="0" err="1" smtClean="0"/>
            <a:t>Abituriens</a:t>
          </a:r>
          <a:r>
            <a:rPr lang="en-US" dirty="0" smtClean="0"/>
            <a:t> (</a:t>
          </a:r>
          <a:r>
            <a:rPr lang="ru-RU" dirty="0" smtClean="0"/>
            <a:t>лат) – собирающийся уходить (намерение покинуть школу)</a:t>
          </a:r>
        </a:p>
        <a:p>
          <a:r>
            <a:rPr lang="ru-RU" dirty="0" smtClean="0"/>
            <a:t>Изменение смыслового акцента  в современном значении 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Алгебра – раздел математики, изучающий общие приемы действий над величинами.</a:t>
          </a:r>
        </a:p>
        <a:p>
          <a:r>
            <a:rPr lang="en-US" dirty="0" smtClean="0"/>
            <a:t>Al-</a:t>
          </a:r>
          <a:r>
            <a:rPr lang="en-US" dirty="0" err="1" smtClean="0"/>
            <a:t>gabr</a:t>
          </a:r>
          <a:r>
            <a:rPr lang="en-US" dirty="0" smtClean="0"/>
            <a:t> (</a:t>
          </a:r>
          <a:r>
            <a:rPr lang="ru-RU" dirty="0" smtClean="0"/>
            <a:t>араб) – «</a:t>
          </a:r>
          <a:r>
            <a:rPr lang="ru-RU" dirty="0" err="1" smtClean="0"/>
            <a:t>часть,элемент</a:t>
          </a:r>
          <a:r>
            <a:rPr lang="ru-RU" dirty="0" smtClean="0"/>
            <a:t>»+ «соединение разрозненного»</a:t>
          </a:r>
        </a:p>
        <a:p>
          <a:r>
            <a:rPr lang="ru-RU" dirty="0" smtClean="0"/>
            <a:t>Ср: алхимия, алкоголь</a:t>
          </a:r>
        </a:p>
        <a:p>
          <a:r>
            <a:rPr lang="ru-RU" dirty="0" smtClean="0"/>
            <a:t>Алгебра(</a:t>
          </a:r>
          <a:r>
            <a:rPr lang="ru-RU" dirty="0" err="1" smtClean="0"/>
            <a:t>исп</a:t>
          </a:r>
          <a:r>
            <a:rPr lang="ru-RU" dirty="0" smtClean="0"/>
            <a:t>) – искусство вправлять вывихи 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>
        <a:blipFill rotWithShape="1">
          <a:blip xmlns:r="http://schemas.openxmlformats.org/officeDocument/2006/relationships" r:embed="rId1"/>
          <a:stretch>
            <a:fillRect l="-510" r="-1871"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>
        <a:blipFill rotWithShape="1">
          <a:blip xmlns:r="http://schemas.openxmlformats.org/officeDocument/2006/relationships" r:embed="rId2"/>
          <a:stretch>
            <a:fillRect r="-170"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69AF83D7-BC73-49AE-97ED-BEAA7C14E949}" type="presOf" srcId="{7670D10F-9632-4633-A706-8F76E1B895ED}" destId="{E678F170-A34B-4AFB-B58A-7B4884C55ADD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66E27A08-914A-45F0-817B-ECF17E2505C2}" type="presOf" srcId="{11A8168C-947E-40BC-B62B-4E745C8190A9}" destId="{D9C46A1F-AEA0-4FBB-9698-6342DBE73277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D6896C4A-6E8B-4133-934A-B12878ED43F2}" type="presOf" srcId="{3C297C07-3013-4EC8-8980-8A70595586D8}" destId="{A6424E0E-E837-4A9C-AA41-AE026FA17704}" srcOrd="0" destOrd="0" presId="urn:microsoft.com/office/officeart/2005/8/layout/default"/>
    <dgm:cxn modelId="{2F3FD7E7-5B00-43EF-AB1E-07560D5649BC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C9400EF1-E834-4DFF-8C9E-783240E5CA4C}" type="presOf" srcId="{5868930C-4AD4-4658-9A01-7E0C440E0762}" destId="{DD1DBEB3-060B-451F-8B97-F2A8B528BD90}" srcOrd="0" destOrd="0" presId="urn:microsoft.com/office/officeart/2005/8/layout/default"/>
    <dgm:cxn modelId="{96D98E13-FFEB-4B1F-8A38-C0E11D25D9AE}" type="presParOf" srcId="{A6424E0E-E837-4A9C-AA41-AE026FA17704}" destId="{DF26F203-3612-4D68-80A1-A8963197A2CA}" srcOrd="0" destOrd="0" presId="urn:microsoft.com/office/officeart/2005/8/layout/default"/>
    <dgm:cxn modelId="{136267CC-C0BC-4101-B48E-609C99642596}" type="presParOf" srcId="{A6424E0E-E837-4A9C-AA41-AE026FA17704}" destId="{1BB70626-BA6F-499B-A68E-FE4465FC278D}" srcOrd="1" destOrd="0" presId="urn:microsoft.com/office/officeart/2005/8/layout/default"/>
    <dgm:cxn modelId="{38075416-8C99-4B92-9C88-E470A940F5ED}" type="presParOf" srcId="{A6424E0E-E837-4A9C-AA41-AE026FA17704}" destId="{D9C46A1F-AEA0-4FBB-9698-6342DBE73277}" srcOrd="2" destOrd="0" presId="urn:microsoft.com/office/officeart/2005/8/layout/default"/>
    <dgm:cxn modelId="{409B64C4-EEEE-4708-9E96-06C41D0D0D3D}" type="presParOf" srcId="{A6424E0E-E837-4A9C-AA41-AE026FA17704}" destId="{3ABB8439-065C-4A5C-B2F4-607D51ECF4C0}" srcOrd="3" destOrd="0" presId="urn:microsoft.com/office/officeart/2005/8/layout/default"/>
    <dgm:cxn modelId="{AF896C8E-3F60-4353-9020-FF966BF3757C}" type="presParOf" srcId="{A6424E0E-E837-4A9C-AA41-AE026FA17704}" destId="{E678F170-A34B-4AFB-B58A-7B4884C55ADD}" srcOrd="4" destOrd="0" presId="urn:microsoft.com/office/officeart/2005/8/layout/default"/>
    <dgm:cxn modelId="{D6AFF30B-F3DA-446E-86AC-C7A027BF1C21}" type="presParOf" srcId="{A6424E0E-E837-4A9C-AA41-AE026FA17704}" destId="{53459950-663F-48AD-A8C7-7F59B4B0B897}" srcOrd="5" destOrd="0" presId="urn:microsoft.com/office/officeart/2005/8/layout/default"/>
    <dgm:cxn modelId="{5A3E7C88-D64B-4C41-B954-9405B5395BF8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Идиома (в </a:t>
          </a:r>
          <a:r>
            <a:rPr lang="en-US" dirty="0" smtClean="0"/>
            <a:t>XVIII</a:t>
          </a:r>
          <a:r>
            <a:rPr lang="ru-RU" dirty="0" smtClean="0"/>
            <a:t>в из Европы)- фразеологизм, оборот, нерасчлененный оборот, свойственный только данному языку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en-US" dirty="0" err="1" smtClean="0"/>
            <a:t>Idios</a:t>
          </a:r>
          <a:r>
            <a:rPr lang="en-US" dirty="0" smtClean="0"/>
            <a:t> –</a:t>
          </a:r>
          <a:r>
            <a:rPr lang="ru-RU" dirty="0" smtClean="0"/>
            <a:t> свой, собственный. Частный, своеобразный, особенный (</a:t>
          </a:r>
          <a:r>
            <a:rPr lang="ru-RU" dirty="0" err="1" smtClean="0"/>
            <a:t>др</a:t>
          </a:r>
          <a:r>
            <a:rPr lang="ru-RU" dirty="0" smtClean="0"/>
            <a:t>-греч)</a:t>
          </a:r>
          <a:r>
            <a:rPr lang="en-US" dirty="0" smtClean="0"/>
            <a:t> 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Идиот – простой, незнатный человек</a:t>
          </a:r>
          <a:r>
            <a:rPr lang="ru-RU" dirty="0" smtClean="0">
              <a:latin typeface="Cambria Math"/>
              <a:ea typeface="Cambria Math"/>
            </a:rPr>
            <a:t>&gt;невежа, неуч&gt;болван, тупица</a:t>
          </a:r>
        </a:p>
        <a:p>
          <a:r>
            <a:rPr lang="ru-RU" dirty="0" smtClean="0">
              <a:latin typeface="Cambria Math"/>
              <a:ea typeface="Cambria Math"/>
            </a:rPr>
            <a:t>Греч&gt;лат&gt;нем&gt;рус (</a:t>
          </a:r>
          <a:r>
            <a:rPr lang="en-US" dirty="0" smtClean="0">
              <a:latin typeface="Cambria Math"/>
              <a:ea typeface="Cambria Math"/>
            </a:rPr>
            <a:t>XVIII</a:t>
          </a:r>
          <a:r>
            <a:rPr lang="ru-RU" dirty="0" smtClean="0">
              <a:latin typeface="Cambria Math"/>
              <a:ea typeface="Cambria Math"/>
            </a:rPr>
            <a:t> в)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E38A1245-8D49-4E16-8E04-4E2DBC8EF795}" type="presOf" srcId="{11A8168C-947E-40BC-B62B-4E745C8190A9}" destId="{D9C46A1F-AEA0-4FBB-9698-6342DBE73277}" srcOrd="0" destOrd="0" presId="urn:microsoft.com/office/officeart/2005/8/layout/default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1184E7D5-F184-42C2-A6F6-94F7463228EA}" type="presOf" srcId="{7670D10F-9632-4633-A706-8F76E1B895ED}" destId="{E678F170-A34B-4AFB-B58A-7B4884C55ADD}" srcOrd="0" destOrd="0" presId="urn:microsoft.com/office/officeart/2005/8/layout/default"/>
    <dgm:cxn modelId="{F9277291-023C-46FA-A012-386B258FA098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CD0B57A6-C8CD-46B0-8BA4-C373B6E26549}" type="presOf" srcId="{3C297C07-3013-4EC8-8980-8A70595586D8}" destId="{A6424E0E-E837-4A9C-AA41-AE026FA17704}" srcOrd="0" destOrd="0" presId="urn:microsoft.com/office/officeart/2005/8/layout/default"/>
    <dgm:cxn modelId="{E673E837-1B5E-4059-9D05-01643CE6D774}" type="presParOf" srcId="{A6424E0E-E837-4A9C-AA41-AE026FA17704}" destId="{DF26F203-3612-4D68-80A1-A8963197A2CA}" srcOrd="0" destOrd="0" presId="urn:microsoft.com/office/officeart/2005/8/layout/default"/>
    <dgm:cxn modelId="{13379B40-C2EC-45CC-9422-0DE0ED09CEE3}" type="presParOf" srcId="{A6424E0E-E837-4A9C-AA41-AE026FA17704}" destId="{1BB70626-BA6F-499B-A68E-FE4465FC278D}" srcOrd="1" destOrd="0" presId="urn:microsoft.com/office/officeart/2005/8/layout/default"/>
    <dgm:cxn modelId="{B02A95CC-4D44-4011-BA8B-20478DF56E50}" type="presParOf" srcId="{A6424E0E-E837-4A9C-AA41-AE026FA17704}" destId="{D9C46A1F-AEA0-4FBB-9698-6342DBE73277}" srcOrd="2" destOrd="0" presId="urn:microsoft.com/office/officeart/2005/8/layout/default"/>
    <dgm:cxn modelId="{97202C6B-A283-4248-AC7A-9D13FDC9EC7D}" type="presParOf" srcId="{A6424E0E-E837-4A9C-AA41-AE026FA17704}" destId="{3ABB8439-065C-4A5C-B2F4-607D51ECF4C0}" srcOrd="3" destOrd="0" presId="urn:microsoft.com/office/officeart/2005/8/layout/default"/>
    <dgm:cxn modelId="{2C126D8B-32E2-4992-9EB2-FCE593607426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Анкета – опросный лист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err="1" smtClean="0">
              <a:latin typeface="Cambria Math"/>
              <a:ea typeface="Cambria Math"/>
            </a:rPr>
            <a:t>en+quete</a:t>
          </a:r>
          <a:r>
            <a:rPr lang="en-US" dirty="0" smtClean="0">
              <a:latin typeface="Cambria Math"/>
              <a:ea typeface="Cambria Math"/>
            </a:rPr>
            <a:t> (</a:t>
          </a:r>
          <a:r>
            <a:rPr lang="ru-RU" dirty="0" err="1" smtClean="0">
              <a:latin typeface="Cambria Math"/>
              <a:ea typeface="Cambria Math"/>
            </a:rPr>
            <a:t>фр</a:t>
          </a:r>
          <a:r>
            <a:rPr lang="ru-RU" dirty="0" smtClean="0">
              <a:latin typeface="Cambria Math"/>
              <a:ea typeface="Cambria Math"/>
            </a:rPr>
            <a:t> </a:t>
          </a:r>
          <a:r>
            <a:rPr lang="en-US" dirty="0" smtClean="0">
              <a:latin typeface="Cambria Math"/>
              <a:ea typeface="Cambria Math"/>
            </a:rPr>
            <a:t> XIX </a:t>
          </a:r>
          <a:r>
            <a:rPr lang="ru-RU" dirty="0" smtClean="0">
              <a:latin typeface="Cambria Math"/>
              <a:ea typeface="Cambria Math"/>
            </a:rPr>
            <a:t>в) – идти в поиски </a:t>
          </a:r>
        </a:p>
        <a:p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Поиски</a:t>
          </a:r>
          <a:r>
            <a:rPr lang="ru-RU" dirty="0" smtClean="0">
              <a:latin typeface="Cambria Math"/>
              <a:ea typeface="Cambria Math"/>
            </a:rPr>
            <a:t>&gt;совокупность вопросов для дознания&gt;опросный лист </a:t>
          </a:r>
          <a:r>
            <a:rPr lang="ru-RU" dirty="0" err="1" smtClean="0">
              <a:latin typeface="Cambria Math"/>
              <a:ea typeface="Cambria Math"/>
            </a:rPr>
            <a:t>дляполучения</a:t>
          </a:r>
          <a:r>
            <a:rPr lang="ru-RU" dirty="0" smtClean="0">
              <a:latin typeface="Cambria Math"/>
              <a:ea typeface="Cambria Math"/>
            </a:rPr>
            <a:t> каких-либо сведений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en-US" dirty="0" err="1" smtClean="0"/>
            <a:t>Inquirere</a:t>
          </a:r>
          <a:r>
            <a:rPr lang="en-US" dirty="0" smtClean="0"/>
            <a:t>(</a:t>
          </a:r>
          <a:r>
            <a:rPr lang="ru-RU" dirty="0" smtClean="0"/>
            <a:t>лат) – разыскивать, искать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Инквизиция – особый церковный суд по делам еретиков,  учрежденный католической церковью</a:t>
          </a:r>
        </a:p>
        <a:p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err="1" smtClean="0"/>
            <a:t>Inquirere</a:t>
          </a:r>
          <a:r>
            <a:rPr lang="en-US" dirty="0" smtClean="0"/>
            <a:t>(</a:t>
          </a:r>
          <a:r>
            <a:rPr lang="ru-RU" dirty="0" smtClean="0"/>
            <a:t>лат) </a:t>
          </a:r>
        </a:p>
        <a:p>
          <a:r>
            <a:rPr lang="ru-RU" dirty="0" smtClean="0"/>
            <a:t>Заимствовано в Петровскую эпоху 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E5E76BD9-A9DC-4040-82D4-7A6508DD7E4D}" type="presOf" srcId="{7670D10F-9632-4633-A706-8F76E1B895ED}" destId="{E678F170-A34B-4AFB-B58A-7B4884C55ADD}" srcOrd="0" destOrd="0" presId="urn:microsoft.com/office/officeart/2005/8/layout/default"/>
    <dgm:cxn modelId="{50DB6464-BBAD-4794-9575-0A31BF88DFC9}" type="presOf" srcId="{88DABE2D-DAEB-4710-ACF6-66319DEB0521}" destId="{DF26F203-3612-4D68-80A1-A8963197A2CA}" srcOrd="0" destOrd="0" presId="urn:microsoft.com/office/officeart/2005/8/layout/default"/>
    <dgm:cxn modelId="{330ADBB2-20D3-44EC-A208-4780C6BE8C4B}" type="presOf" srcId="{11A8168C-947E-40BC-B62B-4E745C8190A9}" destId="{D9C46A1F-AEA0-4FBB-9698-6342DBE73277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D2C8FD6A-47FD-48D5-9E42-EA1B3BA9B139}" type="presOf" srcId="{3C297C07-3013-4EC8-8980-8A70595586D8}" destId="{A6424E0E-E837-4A9C-AA41-AE026FA17704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3776C983-DEE5-40C1-B936-85D0E95FB30D}" type="presOf" srcId="{5868930C-4AD4-4658-9A01-7E0C440E0762}" destId="{DD1DBEB3-060B-451F-8B97-F2A8B528BD90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2FF79A3A-C83C-4CD9-9AAD-2F3C4C0D2704}" type="presParOf" srcId="{A6424E0E-E837-4A9C-AA41-AE026FA17704}" destId="{DF26F203-3612-4D68-80A1-A8963197A2CA}" srcOrd="0" destOrd="0" presId="urn:microsoft.com/office/officeart/2005/8/layout/default"/>
    <dgm:cxn modelId="{19DA2262-9F0F-4F86-80A8-C7262DC1C7FA}" type="presParOf" srcId="{A6424E0E-E837-4A9C-AA41-AE026FA17704}" destId="{1BB70626-BA6F-499B-A68E-FE4465FC278D}" srcOrd="1" destOrd="0" presId="urn:microsoft.com/office/officeart/2005/8/layout/default"/>
    <dgm:cxn modelId="{E541AE46-A5BB-44C5-A388-F6F24C8A06C6}" type="presParOf" srcId="{A6424E0E-E837-4A9C-AA41-AE026FA17704}" destId="{D9C46A1F-AEA0-4FBB-9698-6342DBE73277}" srcOrd="2" destOrd="0" presId="urn:microsoft.com/office/officeart/2005/8/layout/default"/>
    <dgm:cxn modelId="{E4440EE1-D31B-4CE1-9088-B673CC03DD66}" type="presParOf" srcId="{A6424E0E-E837-4A9C-AA41-AE026FA17704}" destId="{3ABB8439-065C-4A5C-B2F4-607D51ECF4C0}" srcOrd="3" destOrd="0" presId="urn:microsoft.com/office/officeart/2005/8/layout/default"/>
    <dgm:cxn modelId="{8F00D056-00E1-48E0-8E26-5561D353AB7F}" type="presParOf" srcId="{A6424E0E-E837-4A9C-AA41-AE026FA17704}" destId="{E678F170-A34B-4AFB-B58A-7B4884C55ADD}" srcOrd="4" destOrd="0" presId="urn:microsoft.com/office/officeart/2005/8/layout/default"/>
    <dgm:cxn modelId="{9401292B-E5D2-4D86-887A-300BEC837BB6}" type="presParOf" srcId="{A6424E0E-E837-4A9C-AA41-AE026FA17704}" destId="{53459950-663F-48AD-A8C7-7F59B4B0B897}" srcOrd="5" destOrd="0" presId="urn:microsoft.com/office/officeart/2005/8/layout/default"/>
    <dgm:cxn modelId="{764B2EA9-F4C3-4350-8E13-DB6A91928B36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Ирония – тонкая, скрытая насмешка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en-US" dirty="0" err="1" smtClean="0"/>
            <a:t>Ironia</a:t>
          </a:r>
          <a:r>
            <a:rPr lang="en-US" dirty="0" smtClean="0"/>
            <a:t> (</a:t>
          </a:r>
          <a:r>
            <a:rPr lang="ru-RU" dirty="0" smtClean="0"/>
            <a:t>лат-греч) </a:t>
          </a:r>
          <a:r>
            <a:rPr lang="el-GR" dirty="0" smtClean="0">
              <a:latin typeface="Cambria Math"/>
              <a:ea typeface="Cambria Math"/>
            </a:rPr>
            <a:t>ε</a:t>
          </a:r>
          <a:r>
            <a:rPr lang="en-US" dirty="0" err="1" smtClean="0">
              <a:latin typeface="Cambria Math"/>
              <a:ea typeface="Cambria Math"/>
            </a:rPr>
            <a:t>i</a:t>
          </a:r>
          <a:r>
            <a:rPr lang="el-GR" dirty="0" smtClean="0">
              <a:latin typeface="Cambria Math"/>
              <a:ea typeface="Cambria Math"/>
            </a:rPr>
            <a:t>ρω</a:t>
          </a:r>
          <a:r>
            <a:rPr lang="en-US" dirty="0" smtClean="0">
              <a:latin typeface="Cambria Math"/>
              <a:ea typeface="Cambria Math"/>
            </a:rPr>
            <a:t> - </a:t>
          </a:r>
          <a:r>
            <a:rPr lang="ru-RU" dirty="0" smtClean="0">
              <a:latin typeface="Cambria Math"/>
              <a:ea typeface="Cambria Math"/>
            </a:rPr>
            <a:t>говорить&gt;</a:t>
          </a:r>
          <a:r>
            <a:rPr lang="el-GR" dirty="0" smtClean="0">
              <a:latin typeface="Cambria Math"/>
              <a:ea typeface="Cambria Math"/>
            </a:rPr>
            <a:t>ε</a:t>
          </a:r>
          <a:r>
            <a:rPr lang="en-US" dirty="0" err="1" smtClean="0">
              <a:latin typeface="Cambria Math"/>
              <a:ea typeface="Cambria Math"/>
            </a:rPr>
            <a:t>i</a:t>
          </a:r>
          <a:r>
            <a:rPr lang="el-GR" dirty="0" smtClean="0">
              <a:latin typeface="Cambria Math"/>
              <a:ea typeface="Cambria Math"/>
            </a:rPr>
            <a:t>ρω</a:t>
          </a:r>
          <a:r>
            <a:rPr lang="en-US" dirty="0" smtClean="0">
              <a:latin typeface="Cambria Math"/>
              <a:ea typeface="Cambria Math"/>
            </a:rPr>
            <a:t>n – </a:t>
          </a:r>
          <a:r>
            <a:rPr lang="ru-RU" dirty="0" smtClean="0">
              <a:latin typeface="Cambria Math"/>
              <a:ea typeface="Cambria Math"/>
            </a:rPr>
            <a:t>такой, который говорит, чтобы скрыть свои мысли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Язык дан человеку, для того чтобы скрывать свои мысли.</a:t>
          </a:r>
        </a:p>
        <a:p>
          <a:r>
            <a:rPr lang="ru-RU" dirty="0" smtClean="0"/>
            <a:t>Особый вид спора, при котором спорящий делает вид, что он чего-то не знает (или не может выразить словами)</a:t>
          </a:r>
        </a:p>
        <a:p>
          <a:r>
            <a:rPr lang="ru-RU" dirty="0" smtClean="0"/>
            <a:t>Сократ против софистов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Фигура речи, исинное значение которой противоположно тому, что выражается словами</a:t>
          </a:r>
          <a:r>
            <a:rPr lang="ru-RU" dirty="0" smtClean="0">
              <a:latin typeface="Cambria Math"/>
              <a:ea typeface="Cambria Math"/>
            </a:rPr>
            <a:t>&gt;тонкая насмешка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87FA7C-33C8-4486-8800-2FF402DF159B}" type="presOf" srcId="{3C297C07-3013-4EC8-8980-8A70595586D8}" destId="{A6424E0E-E837-4A9C-AA41-AE026FA17704}" srcOrd="0" destOrd="0" presId="urn:microsoft.com/office/officeart/2005/8/layout/default"/>
    <dgm:cxn modelId="{725993D8-96C0-473E-93BE-ADB7D543EC80}" type="presOf" srcId="{11A8168C-947E-40BC-B62B-4E745C8190A9}" destId="{D9C46A1F-AEA0-4FBB-9698-6342DBE73277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32B11C13-F590-482B-ADB0-AA9F9A19E9C5}" type="presOf" srcId="{5868930C-4AD4-4658-9A01-7E0C440E0762}" destId="{DD1DBEB3-060B-451F-8B97-F2A8B528BD90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957F210A-C9DE-4ABB-94A1-92848FB999A9}" type="presOf" srcId="{88DABE2D-DAEB-4710-ACF6-66319DEB0521}" destId="{DF26F203-3612-4D68-80A1-A8963197A2CA}" srcOrd="0" destOrd="0" presId="urn:microsoft.com/office/officeart/2005/8/layout/default"/>
    <dgm:cxn modelId="{38002BE7-2905-4B93-B92B-D0943BE332D3}" type="presOf" srcId="{7670D10F-9632-4633-A706-8F76E1B895ED}" destId="{E678F170-A34B-4AFB-B58A-7B4884C55ADD}" srcOrd="0" destOrd="0" presId="urn:microsoft.com/office/officeart/2005/8/layout/default"/>
    <dgm:cxn modelId="{7FB3593F-542C-421C-B5A7-0FF548C273AF}" type="presParOf" srcId="{A6424E0E-E837-4A9C-AA41-AE026FA17704}" destId="{DF26F203-3612-4D68-80A1-A8963197A2CA}" srcOrd="0" destOrd="0" presId="urn:microsoft.com/office/officeart/2005/8/layout/default"/>
    <dgm:cxn modelId="{578B8AB9-01A5-41D3-915F-7D6BF675CF2E}" type="presParOf" srcId="{A6424E0E-E837-4A9C-AA41-AE026FA17704}" destId="{1BB70626-BA6F-499B-A68E-FE4465FC278D}" srcOrd="1" destOrd="0" presId="urn:microsoft.com/office/officeart/2005/8/layout/default"/>
    <dgm:cxn modelId="{0E539883-E5FE-4D1E-820F-2294730A1E75}" type="presParOf" srcId="{A6424E0E-E837-4A9C-AA41-AE026FA17704}" destId="{D9C46A1F-AEA0-4FBB-9698-6342DBE73277}" srcOrd="2" destOrd="0" presId="urn:microsoft.com/office/officeart/2005/8/layout/default"/>
    <dgm:cxn modelId="{72E681C0-37C2-4924-A5EA-3369C1B8B518}" type="presParOf" srcId="{A6424E0E-E837-4A9C-AA41-AE026FA17704}" destId="{3ABB8439-065C-4A5C-B2F4-607D51ECF4C0}" srcOrd="3" destOrd="0" presId="urn:microsoft.com/office/officeart/2005/8/layout/default"/>
    <dgm:cxn modelId="{92B6F0D5-E88F-42DF-9BC1-365B2A753D59}" type="presParOf" srcId="{A6424E0E-E837-4A9C-AA41-AE026FA17704}" destId="{E678F170-A34B-4AFB-B58A-7B4884C55ADD}" srcOrd="4" destOrd="0" presId="urn:microsoft.com/office/officeart/2005/8/layout/default"/>
    <dgm:cxn modelId="{6286473B-3D09-494D-BB1C-2835F09A45DD}" type="presParOf" srcId="{A6424E0E-E837-4A9C-AA41-AE026FA17704}" destId="{53459950-663F-48AD-A8C7-7F59B4B0B897}" srcOrd="5" destOrd="0" presId="urn:microsoft.com/office/officeart/2005/8/layout/default"/>
    <dgm:cxn modelId="{5CAE8257-3BC8-494A-9C11-F10C730658C5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Близорукий – плохо видящий на далекое расстояние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Длиннорукий </a:t>
          </a:r>
          <a:r>
            <a:rPr lang="ru-RU" dirty="0" smtClean="0">
              <a:latin typeface="Cambria Math"/>
              <a:ea typeface="Cambria Math"/>
            </a:rPr>
            <a:t>→ близорукий – видящий только то, что у него под руками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A1D56DB7-6B24-4BAD-AD83-61370556FF1C}" type="presOf" srcId="{3C297C07-3013-4EC8-8980-8A70595586D8}" destId="{A6424E0E-E837-4A9C-AA41-AE026FA17704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02611F6-4826-42A8-89A9-1698B55DCCF3}" type="presOf" srcId="{11A8168C-947E-40BC-B62B-4E745C8190A9}" destId="{D9C46A1F-AEA0-4FBB-9698-6342DBE73277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049C57DA-D5D1-4107-804C-7FCEC1D5A083}" type="presOf" srcId="{88DABE2D-DAEB-4710-ACF6-66319DEB0521}" destId="{DF26F203-3612-4D68-80A1-A8963197A2CA}" srcOrd="0" destOrd="0" presId="urn:microsoft.com/office/officeart/2005/8/layout/default"/>
    <dgm:cxn modelId="{0A365E4E-AC5E-490C-A980-CC1D2129DC46}" type="presOf" srcId="{7670D10F-9632-4633-A706-8F76E1B895ED}" destId="{E678F170-A34B-4AFB-B58A-7B4884C55ADD}" srcOrd="0" destOrd="0" presId="urn:microsoft.com/office/officeart/2005/8/layout/default"/>
    <dgm:cxn modelId="{4187D8C1-E3B9-495C-867A-581AE6E8986E}" type="presParOf" srcId="{A6424E0E-E837-4A9C-AA41-AE026FA17704}" destId="{DF26F203-3612-4D68-80A1-A8963197A2CA}" srcOrd="0" destOrd="0" presId="urn:microsoft.com/office/officeart/2005/8/layout/default"/>
    <dgm:cxn modelId="{2E043914-9EE9-49BF-AB10-68238026D32B}" type="presParOf" srcId="{A6424E0E-E837-4A9C-AA41-AE026FA17704}" destId="{1BB70626-BA6F-499B-A68E-FE4465FC278D}" srcOrd="1" destOrd="0" presId="urn:microsoft.com/office/officeart/2005/8/layout/default"/>
    <dgm:cxn modelId="{F2CF3F26-B753-4FCF-82D4-9CA007C963FA}" type="presParOf" srcId="{A6424E0E-E837-4A9C-AA41-AE026FA17704}" destId="{D9C46A1F-AEA0-4FBB-9698-6342DBE73277}" srcOrd="2" destOrd="0" presId="urn:microsoft.com/office/officeart/2005/8/layout/default"/>
    <dgm:cxn modelId="{066E9778-884C-4206-B65C-A2DB514DCD43}" type="presParOf" srcId="{A6424E0E-E837-4A9C-AA41-AE026FA17704}" destId="{3ABB8439-065C-4A5C-B2F4-607D51ECF4C0}" srcOrd="3" destOrd="0" presId="urn:microsoft.com/office/officeart/2005/8/layout/default"/>
    <dgm:cxn modelId="{1CB699A1-AE28-4C6D-B4F0-24270639919E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A6F44F-7D9F-4CA6-B947-94AEF5AAE0A8}">
      <dgm:prSet phldrT="[Текст]"/>
      <dgm:spPr/>
      <dgm:t>
        <a:bodyPr/>
        <a:lstStyle/>
        <a:p>
          <a:r>
            <a:rPr lang="en-US" dirty="0" err="1" smtClean="0"/>
            <a:t>Quartus</a:t>
          </a:r>
          <a:r>
            <a:rPr lang="en-US" dirty="0" smtClean="0"/>
            <a:t>, </a:t>
          </a:r>
          <a:r>
            <a:rPr lang="en-US" dirty="0" err="1" smtClean="0"/>
            <a:t>quadrare</a:t>
          </a:r>
          <a:r>
            <a:rPr lang="en-US" dirty="0" smtClean="0"/>
            <a:t>, </a:t>
          </a:r>
          <a:r>
            <a:rPr lang="en-US" dirty="0" err="1" smtClean="0"/>
            <a:t>quadra</a:t>
          </a:r>
          <a:r>
            <a:rPr lang="en-US" dirty="0" smtClean="0"/>
            <a:t>, </a:t>
          </a:r>
          <a:r>
            <a:rPr lang="en-US" dirty="0" err="1" smtClean="0"/>
            <a:t>quadrum</a:t>
          </a:r>
          <a:r>
            <a:rPr lang="en-US" dirty="0" smtClean="0"/>
            <a:t>, </a:t>
          </a:r>
          <a:r>
            <a:rPr lang="en-US" dirty="0" err="1" smtClean="0"/>
            <a:t>quadrus</a:t>
          </a:r>
          <a:r>
            <a:rPr lang="ru-RU" dirty="0" smtClean="0"/>
            <a:t> – четыре, четвертый, четырехугольный, делать четырехугольным, четырехугольник (лат)</a:t>
          </a:r>
          <a:endParaRPr lang="ru-RU" dirty="0"/>
        </a:p>
      </dgm:t>
    </dgm:pt>
    <dgm:pt modelId="{104594B0-1BF9-4517-842B-AE6989FB3FAB}" type="parTrans" cxnId="{B14912AF-C2A8-4C52-9E29-E6AF74196BBF}">
      <dgm:prSet/>
      <dgm:spPr/>
      <dgm:t>
        <a:bodyPr/>
        <a:lstStyle/>
        <a:p>
          <a:endParaRPr lang="ru-RU"/>
        </a:p>
      </dgm:t>
    </dgm:pt>
    <dgm:pt modelId="{EFA8BE6C-7985-40D6-8EC9-80AAEDB16F8B}" type="sibTrans" cxnId="{B14912AF-C2A8-4C52-9E29-E6AF74196BBF}">
      <dgm:prSet/>
      <dgm:spPr/>
      <dgm:t>
        <a:bodyPr/>
        <a:lstStyle/>
        <a:p>
          <a:endParaRPr lang="ru-RU"/>
        </a:p>
      </dgm:t>
    </dgm:pt>
    <dgm:pt modelId="{C17EF87B-CE4D-4C72-A4CE-F94D39DD2EB9}">
      <dgm:prSet phldrT="[Текст]" custT="1"/>
      <dgm:spPr/>
      <dgm:t>
        <a:bodyPr/>
        <a:lstStyle/>
        <a:p>
          <a:r>
            <a:rPr lang="ru-RU" sz="1400" dirty="0" smtClean="0"/>
            <a:t>Кадр </a:t>
          </a:r>
          <a:r>
            <a:rPr lang="ru-RU" sz="1400" dirty="0" smtClean="0">
              <a:latin typeface="Cambria Math"/>
              <a:ea typeface="Cambria Math"/>
            </a:rPr>
            <a:t>&lt; четырехугольник – </a:t>
          </a:r>
          <a:r>
            <a:rPr lang="ru-RU" sz="1400" dirty="0" err="1" smtClean="0">
              <a:latin typeface="Cambria Math"/>
              <a:ea typeface="Cambria Math"/>
            </a:rPr>
            <a:t>фр</a:t>
          </a:r>
          <a:r>
            <a:rPr lang="ru-RU" sz="1400" dirty="0" smtClean="0">
              <a:latin typeface="Cambria Math"/>
              <a:ea typeface="Cambria Math"/>
            </a:rPr>
            <a:t> – ХХ в</a:t>
          </a:r>
          <a:endParaRPr lang="ru-RU" sz="1400" dirty="0"/>
        </a:p>
      </dgm:t>
    </dgm:pt>
    <dgm:pt modelId="{564C15D1-83E0-45E9-A007-8498D8906ACB}" type="parTrans" cxnId="{B50CE487-0ED0-4A4F-9F52-35E45BA6D9AA}">
      <dgm:prSet/>
      <dgm:spPr/>
      <dgm:t>
        <a:bodyPr/>
        <a:lstStyle/>
        <a:p>
          <a:endParaRPr lang="ru-RU"/>
        </a:p>
      </dgm:t>
    </dgm:pt>
    <dgm:pt modelId="{37884352-ED5A-4006-87D2-64BEF79B2A9A}" type="sibTrans" cxnId="{B50CE487-0ED0-4A4F-9F52-35E45BA6D9AA}">
      <dgm:prSet/>
      <dgm:spPr/>
      <dgm:t>
        <a:bodyPr/>
        <a:lstStyle/>
        <a:p>
          <a:endParaRPr lang="ru-RU"/>
        </a:p>
      </dgm:t>
    </dgm:pt>
    <dgm:pt modelId="{084CF61E-D72F-492D-9FB3-695C2F826A6B}">
      <dgm:prSet phldrT="[Текст]" custT="1"/>
      <dgm:spPr/>
      <dgm:t>
        <a:bodyPr/>
        <a:lstStyle/>
        <a:p>
          <a:r>
            <a:rPr lang="ru-RU" sz="1400" dirty="0" smtClean="0"/>
            <a:t>Кадриль  - </a:t>
          </a:r>
          <a:r>
            <a:rPr lang="ru-RU" sz="1400" dirty="0" err="1" smtClean="0"/>
            <a:t>фр</a:t>
          </a:r>
          <a:r>
            <a:rPr lang="ru-RU" sz="1400" dirty="0" smtClean="0"/>
            <a:t> – </a:t>
          </a:r>
          <a:r>
            <a:rPr lang="en-US" sz="1400" dirty="0" smtClean="0"/>
            <a:t>XVIII</a:t>
          </a:r>
          <a:r>
            <a:rPr lang="ru-RU" sz="1400" dirty="0" smtClean="0"/>
            <a:t> в </a:t>
          </a:r>
          <a:r>
            <a:rPr lang="ru-RU" sz="1400" dirty="0" smtClean="0">
              <a:latin typeface="Cambria Math"/>
              <a:ea typeface="Cambria Math"/>
            </a:rPr>
            <a:t>&lt; танец &lt;группа людей&lt;четырехугольник</a:t>
          </a:r>
        </a:p>
        <a:p>
          <a:r>
            <a:rPr lang="ru-RU" sz="1400" dirty="0" smtClean="0">
              <a:latin typeface="Cambria Math"/>
              <a:ea typeface="Cambria Math"/>
            </a:rPr>
            <a:t>В кадрили участвует четное количество пар, расположенных квадратом </a:t>
          </a:r>
          <a:endParaRPr lang="ru-RU" sz="1400" dirty="0"/>
        </a:p>
      </dgm:t>
    </dgm:pt>
    <dgm:pt modelId="{288D2B30-EE54-4A66-8E9B-322A1D571F29}" type="parTrans" cxnId="{CC82481F-FA05-42A4-8BC6-8D03C9623973}">
      <dgm:prSet/>
      <dgm:spPr/>
      <dgm:t>
        <a:bodyPr/>
        <a:lstStyle/>
        <a:p>
          <a:endParaRPr lang="ru-RU"/>
        </a:p>
      </dgm:t>
    </dgm:pt>
    <dgm:pt modelId="{28C30BE3-B398-4BE6-B9B5-F57885F0A053}" type="sibTrans" cxnId="{CC82481F-FA05-42A4-8BC6-8D03C9623973}">
      <dgm:prSet/>
      <dgm:spPr/>
      <dgm:t>
        <a:bodyPr/>
        <a:lstStyle/>
        <a:p>
          <a:endParaRPr lang="ru-RU"/>
        </a:p>
      </dgm:t>
    </dgm:pt>
    <dgm:pt modelId="{99195A0B-6608-4D77-8079-8435A7AE6BFC}">
      <dgm:prSet phldrT="[Текст]" custT="1"/>
      <dgm:spPr/>
      <dgm:t>
        <a:bodyPr/>
        <a:lstStyle/>
        <a:p>
          <a:r>
            <a:rPr lang="ru-RU" sz="1400" dirty="0" smtClean="0"/>
            <a:t>Карьер – </a:t>
          </a:r>
          <a:r>
            <a:rPr lang="ru-RU" sz="1400" dirty="0" err="1" smtClean="0"/>
            <a:t>фр</a:t>
          </a:r>
          <a:r>
            <a:rPr lang="ru-RU" sz="1400" dirty="0" smtClean="0"/>
            <a:t> – </a:t>
          </a:r>
          <a:r>
            <a:rPr lang="en-US" sz="1400" dirty="0" smtClean="0"/>
            <a:t>XIX </a:t>
          </a:r>
          <a:r>
            <a:rPr lang="ru-RU" sz="1400" dirty="0" smtClean="0"/>
            <a:t>в каменоломня </a:t>
          </a:r>
          <a:r>
            <a:rPr lang="ru-RU" sz="1400" dirty="0" smtClean="0">
              <a:latin typeface="Cambria Math"/>
              <a:ea typeface="Cambria Math"/>
            </a:rPr>
            <a:t>&lt; место обработки каменных глыб&lt; делать четырехугольным</a:t>
          </a:r>
          <a:endParaRPr lang="ru-RU" sz="1400" dirty="0"/>
        </a:p>
      </dgm:t>
    </dgm:pt>
    <dgm:pt modelId="{B5503FE6-9C27-4751-AFF0-E481C664F214}" type="parTrans" cxnId="{EF53F2DB-3B2B-4D79-B457-7052D3889E26}">
      <dgm:prSet/>
      <dgm:spPr/>
      <dgm:t>
        <a:bodyPr/>
        <a:lstStyle/>
        <a:p>
          <a:endParaRPr lang="ru-RU"/>
        </a:p>
      </dgm:t>
    </dgm:pt>
    <dgm:pt modelId="{424BBEE0-4AC6-43E4-8469-A6C962D46F4D}" type="sibTrans" cxnId="{EF53F2DB-3B2B-4D79-B457-7052D3889E26}">
      <dgm:prSet/>
      <dgm:spPr/>
      <dgm:t>
        <a:bodyPr/>
        <a:lstStyle/>
        <a:p>
          <a:endParaRPr lang="ru-RU"/>
        </a:p>
      </dgm:t>
    </dgm:pt>
    <dgm:pt modelId="{3EC52945-8382-4EBA-909C-CDF8B214767C}">
      <dgm:prSet custT="1"/>
      <dgm:spPr/>
      <dgm:t>
        <a:bodyPr/>
        <a:lstStyle/>
        <a:p>
          <a:r>
            <a:rPr lang="ru-RU" sz="1400" dirty="0" smtClean="0"/>
            <a:t>Сквер </a:t>
          </a:r>
          <a:r>
            <a:rPr lang="ru-RU" sz="1400" dirty="0" smtClean="0">
              <a:latin typeface="Cambria Math"/>
              <a:ea typeface="Cambria Math"/>
            </a:rPr>
            <a:t>&lt; </a:t>
          </a:r>
          <a:r>
            <a:rPr lang="ru-RU" sz="1400" dirty="0" err="1" smtClean="0">
              <a:latin typeface="Cambria Math"/>
              <a:ea typeface="Cambria Math"/>
            </a:rPr>
            <a:t>англ</a:t>
          </a:r>
          <a:r>
            <a:rPr lang="ru-RU" sz="1400" dirty="0" smtClean="0">
              <a:latin typeface="Cambria Math"/>
              <a:ea typeface="Cambria Math"/>
            </a:rPr>
            <a:t> – </a:t>
          </a:r>
          <a:r>
            <a:rPr lang="en-US" sz="1400" dirty="0" smtClean="0">
              <a:latin typeface="Cambria Math"/>
              <a:ea typeface="Cambria Math"/>
            </a:rPr>
            <a:t>XIX </a:t>
          </a:r>
          <a:r>
            <a:rPr lang="ru-RU" sz="1400" dirty="0" smtClean="0">
              <a:latin typeface="Cambria Math"/>
              <a:ea typeface="Cambria Math"/>
            </a:rPr>
            <a:t>в - площадь в виде четырехугольника</a:t>
          </a:r>
          <a:endParaRPr lang="ru-RU" sz="1400" dirty="0"/>
        </a:p>
      </dgm:t>
    </dgm:pt>
    <dgm:pt modelId="{F607A937-1FB1-49A8-85BA-FB6B40A6AE45}" type="parTrans" cxnId="{43EF9F8D-C449-46BC-BCD1-56233F7E0524}">
      <dgm:prSet/>
      <dgm:spPr/>
      <dgm:t>
        <a:bodyPr/>
        <a:lstStyle/>
        <a:p>
          <a:endParaRPr lang="ru-RU"/>
        </a:p>
      </dgm:t>
    </dgm:pt>
    <dgm:pt modelId="{35129811-ACBB-46F9-8FE1-523C036A185C}" type="sibTrans" cxnId="{43EF9F8D-C449-46BC-BCD1-56233F7E0524}">
      <dgm:prSet/>
      <dgm:spPr/>
      <dgm:t>
        <a:bodyPr/>
        <a:lstStyle/>
        <a:p>
          <a:endParaRPr lang="ru-RU"/>
        </a:p>
      </dgm:t>
    </dgm:pt>
    <dgm:pt modelId="{A83A2C50-3DEA-4C4E-8578-AD4081F87298}">
      <dgm:prSet custT="1"/>
      <dgm:spPr/>
      <dgm:t>
        <a:bodyPr/>
        <a:lstStyle/>
        <a:p>
          <a:r>
            <a:rPr lang="ru-RU" sz="1600" dirty="0" smtClean="0"/>
            <a:t>Квадрат </a:t>
          </a:r>
          <a:r>
            <a:rPr lang="ru-RU" sz="1600" dirty="0" smtClean="0">
              <a:latin typeface="Cambria Math"/>
              <a:ea typeface="Cambria Math"/>
            </a:rPr>
            <a:t>&lt;СП – делать четырехугольным</a:t>
          </a:r>
          <a:endParaRPr lang="ru-RU" sz="1600" dirty="0"/>
        </a:p>
      </dgm:t>
    </dgm:pt>
    <dgm:pt modelId="{49394ED1-E50E-4146-84E1-FA52FEC5D121}" type="parTrans" cxnId="{440F9A5F-9E8D-4B85-83AB-E85280F862DE}">
      <dgm:prSet/>
      <dgm:spPr/>
      <dgm:t>
        <a:bodyPr/>
        <a:lstStyle/>
        <a:p>
          <a:endParaRPr lang="ru-RU"/>
        </a:p>
      </dgm:t>
    </dgm:pt>
    <dgm:pt modelId="{D9721409-3F08-4E5D-80C3-73155871E35E}" type="sibTrans" cxnId="{440F9A5F-9E8D-4B85-83AB-E85280F862DE}">
      <dgm:prSet/>
      <dgm:spPr/>
      <dgm:t>
        <a:bodyPr/>
        <a:lstStyle/>
        <a:p>
          <a:endParaRPr lang="ru-RU"/>
        </a:p>
      </dgm:t>
    </dgm:pt>
    <dgm:pt modelId="{55991F2F-7500-4213-832F-2B7FC2B7CBF5}">
      <dgm:prSet custT="1"/>
      <dgm:spPr/>
      <dgm:t>
        <a:bodyPr/>
        <a:lstStyle/>
        <a:p>
          <a:r>
            <a:rPr lang="ru-RU" sz="1400" dirty="0" smtClean="0"/>
            <a:t>Каре – </a:t>
          </a:r>
          <a:r>
            <a:rPr lang="ru-RU" sz="1400" dirty="0" err="1" smtClean="0"/>
            <a:t>фр</a:t>
          </a:r>
          <a:r>
            <a:rPr lang="ru-RU" sz="1400" dirty="0" smtClean="0"/>
            <a:t> – </a:t>
          </a:r>
          <a:r>
            <a:rPr lang="en-US" sz="1400" dirty="0" smtClean="0"/>
            <a:t>XVIII </a:t>
          </a:r>
          <a:r>
            <a:rPr lang="ru-RU" sz="1400" dirty="0" smtClean="0"/>
            <a:t>в - вид боевого построения в виде четырехугольника</a:t>
          </a:r>
          <a:endParaRPr lang="ru-RU" sz="1400" dirty="0"/>
        </a:p>
      </dgm:t>
    </dgm:pt>
    <dgm:pt modelId="{1C5DB178-5EB9-4A8D-A4A0-D69AAA9EC74B}" type="parTrans" cxnId="{FBC1C1F3-1C9D-49A5-83E7-7B8912D01A3E}">
      <dgm:prSet/>
      <dgm:spPr/>
      <dgm:t>
        <a:bodyPr/>
        <a:lstStyle/>
        <a:p>
          <a:endParaRPr lang="ru-RU"/>
        </a:p>
      </dgm:t>
    </dgm:pt>
    <dgm:pt modelId="{83F26195-78F4-49B6-8DE2-AF078E7DE303}" type="sibTrans" cxnId="{FBC1C1F3-1C9D-49A5-83E7-7B8912D01A3E}">
      <dgm:prSet/>
      <dgm:spPr/>
    </dgm:pt>
    <dgm:pt modelId="{4B231581-EAF8-4BC1-8947-83EB4B205CB3}">
      <dgm:prSet custT="1"/>
      <dgm:spPr/>
      <dgm:t>
        <a:bodyPr/>
        <a:lstStyle/>
        <a:p>
          <a:r>
            <a:rPr lang="ru-RU" sz="1400" dirty="0" smtClean="0"/>
            <a:t>Квартира – пол. – </a:t>
          </a:r>
          <a:r>
            <a:rPr lang="en-US" sz="1400" dirty="0" smtClean="0"/>
            <a:t>XVII</a:t>
          </a:r>
          <a:r>
            <a:rPr lang="ru-RU" sz="1400" dirty="0" smtClean="0"/>
            <a:t> в -  население в тех местностях, в которых останавливалась армия, должно было отдать четверть  жилья солдатам. </a:t>
          </a:r>
          <a:endParaRPr lang="ru-RU" sz="1400" dirty="0"/>
        </a:p>
      </dgm:t>
    </dgm:pt>
    <dgm:pt modelId="{2C7E375D-ADC5-4D14-A079-333E5BB49DFB}" type="parTrans" cxnId="{5E189CC3-72FC-4B0A-AA0D-70C22F875B81}">
      <dgm:prSet/>
      <dgm:spPr/>
      <dgm:t>
        <a:bodyPr/>
        <a:lstStyle/>
        <a:p>
          <a:endParaRPr lang="ru-RU"/>
        </a:p>
      </dgm:t>
    </dgm:pt>
    <dgm:pt modelId="{5E89973E-A72D-4871-894B-02D9C610958C}" type="sibTrans" cxnId="{5E189CC3-72FC-4B0A-AA0D-70C22F875B81}">
      <dgm:prSet/>
      <dgm:spPr/>
    </dgm:pt>
    <dgm:pt modelId="{D27D06CC-E359-4E1B-A764-AE64338CF737}">
      <dgm:prSet custT="1"/>
      <dgm:spPr/>
      <dgm:t>
        <a:bodyPr/>
        <a:lstStyle/>
        <a:p>
          <a:r>
            <a:rPr lang="ru-RU" sz="1400" dirty="0" smtClean="0"/>
            <a:t>Квартал – четвертая часть года, четвертая часть площади – площадь в виде квадрата</a:t>
          </a:r>
          <a:endParaRPr lang="ru-RU" sz="1400" dirty="0"/>
        </a:p>
      </dgm:t>
    </dgm:pt>
    <dgm:pt modelId="{A92C2763-8385-436A-AEE0-5F70BD09E0B7}" type="parTrans" cxnId="{ABF306E6-55A9-484B-8FAB-BDA3BCCB0C26}">
      <dgm:prSet/>
      <dgm:spPr/>
      <dgm:t>
        <a:bodyPr/>
        <a:lstStyle/>
        <a:p>
          <a:endParaRPr lang="ru-RU"/>
        </a:p>
      </dgm:t>
    </dgm:pt>
    <dgm:pt modelId="{DB55F0F8-ACE9-44E1-A2E9-30D2E62B5C7C}" type="sibTrans" cxnId="{ABF306E6-55A9-484B-8FAB-BDA3BCCB0C26}">
      <dgm:prSet/>
      <dgm:spPr/>
    </dgm:pt>
    <dgm:pt modelId="{257C2D3B-446E-475E-8073-2F3E6D5BEF7B}">
      <dgm:prSet custT="1"/>
      <dgm:spPr/>
      <dgm:t>
        <a:bodyPr/>
        <a:lstStyle/>
        <a:p>
          <a:r>
            <a:rPr lang="ru-RU" sz="1600" dirty="0" smtClean="0"/>
            <a:t>Квартет, квадрига, кварта, квартерон, квадриллион</a:t>
          </a:r>
          <a:endParaRPr lang="ru-RU" sz="1600" dirty="0"/>
        </a:p>
      </dgm:t>
    </dgm:pt>
    <dgm:pt modelId="{36AA1BE0-4F8B-4AD4-AF84-68DB9ABBD98D}" type="parTrans" cxnId="{4D4550CC-5714-4D18-BFFC-ABDA53772FB1}">
      <dgm:prSet/>
      <dgm:spPr/>
      <dgm:t>
        <a:bodyPr/>
        <a:lstStyle/>
        <a:p>
          <a:endParaRPr lang="ru-RU"/>
        </a:p>
      </dgm:t>
    </dgm:pt>
    <dgm:pt modelId="{969DD96A-7811-4817-B638-916C231D0286}" type="sibTrans" cxnId="{4D4550CC-5714-4D18-BFFC-ABDA53772FB1}">
      <dgm:prSet/>
      <dgm:spPr/>
    </dgm:pt>
    <dgm:pt modelId="{714D4DF5-D3CD-4C38-B435-C7AEA6A44C34}" type="pres">
      <dgm:prSet presAssocID="{3C297C07-3013-4EC8-8980-8A70595586D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E5CC01E-1AEE-4B2A-9E23-3C4D4B8BC6F1}" type="pres">
      <dgm:prSet presAssocID="{FCA6F44F-7D9F-4CA6-B947-94AEF5AAE0A8}" presName="root1" presStyleCnt="0"/>
      <dgm:spPr/>
    </dgm:pt>
    <dgm:pt modelId="{47150E98-2632-41CE-B1B0-63F91FE0F5E0}" type="pres">
      <dgm:prSet presAssocID="{FCA6F44F-7D9F-4CA6-B947-94AEF5AAE0A8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EA419C-9EF5-4EA9-9DBD-DD4051AEF775}" type="pres">
      <dgm:prSet presAssocID="{FCA6F44F-7D9F-4CA6-B947-94AEF5AAE0A8}" presName="level2hierChild" presStyleCnt="0"/>
      <dgm:spPr/>
    </dgm:pt>
    <dgm:pt modelId="{FE265367-16BC-4C56-BAED-DB0454A5C392}" type="pres">
      <dgm:prSet presAssocID="{564C15D1-83E0-45E9-A007-8498D8906ACB}" presName="conn2-1" presStyleLbl="parChTrans1D2" presStyleIdx="0" presStyleCnt="9"/>
      <dgm:spPr/>
      <dgm:t>
        <a:bodyPr/>
        <a:lstStyle/>
        <a:p>
          <a:endParaRPr lang="ru-RU"/>
        </a:p>
      </dgm:t>
    </dgm:pt>
    <dgm:pt modelId="{EE5BCCE3-FBD1-4011-8D67-55F9C3999F14}" type="pres">
      <dgm:prSet presAssocID="{564C15D1-83E0-45E9-A007-8498D8906ACB}" presName="connTx" presStyleLbl="parChTrans1D2" presStyleIdx="0" presStyleCnt="9"/>
      <dgm:spPr/>
      <dgm:t>
        <a:bodyPr/>
        <a:lstStyle/>
        <a:p>
          <a:endParaRPr lang="ru-RU"/>
        </a:p>
      </dgm:t>
    </dgm:pt>
    <dgm:pt modelId="{E8E61033-60BD-4BAF-9613-A155489B01D5}" type="pres">
      <dgm:prSet presAssocID="{C17EF87B-CE4D-4C72-A4CE-F94D39DD2EB9}" presName="root2" presStyleCnt="0"/>
      <dgm:spPr/>
    </dgm:pt>
    <dgm:pt modelId="{A33C8655-1654-4AF1-BD67-2AEF66454D31}" type="pres">
      <dgm:prSet presAssocID="{C17EF87B-CE4D-4C72-A4CE-F94D39DD2EB9}" presName="LevelTwoTextNode" presStyleLbl="node2" presStyleIdx="0" presStyleCnt="9" custScaleX="233871" custScaleY="81579" custLinFactNeighborX="1680" custLinFactNeighborY="131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9C6327-F9E7-45D8-AB49-5EDF245C4FCC}" type="pres">
      <dgm:prSet presAssocID="{C17EF87B-CE4D-4C72-A4CE-F94D39DD2EB9}" presName="level3hierChild" presStyleCnt="0"/>
      <dgm:spPr/>
    </dgm:pt>
    <dgm:pt modelId="{148D5B31-5EF0-425E-9DB1-5062B65CBEE9}" type="pres">
      <dgm:prSet presAssocID="{288D2B30-EE54-4A66-8E9B-322A1D571F29}" presName="conn2-1" presStyleLbl="parChTrans1D2" presStyleIdx="1" presStyleCnt="9"/>
      <dgm:spPr/>
      <dgm:t>
        <a:bodyPr/>
        <a:lstStyle/>
        <a:p>
          <a:endParaRPr lang="ru-RU"/>
        </a:p>
      </dgm:t>
    </dgm:pt>
    <dgm:pt modelId="{762670A6-2BE1-456A-BB2E-7F4747943306}" type="pres">
      <dgm:prSet presAssocID="{288D2B30-EE54-4A66-8E9B-322A1D571F29}" presName="connTx" presStyleLbl="parChTrans1D2" presStyleIdx="1" presStyleCnt="9"/>
      <dgm:spPr/>
      <dgm:t>
        <a:bodyPr/>
        <a:lstStyle/>
        <a:p>
          <a:endParaRPr lang="ru-RU"/>
        </a:p>
      </dgm:t>
    </dgm:pt>
    <dgm:pt modelId="{A8E30F55-41F9-44B5-822A-7324BBB891D7}" type="pres">
      <dgm:prSet presAssocID="{084CF61E-D72F-492D-9FB3-695C2F826A6B}" presName="root2" presStyleCnt="0"/>
      <dgm:spPr/>
    </dgm:pt>
    <dgm:pt modelId="{07C85E8A-F093-4432-8680-2F3D7EA6BBB7}" type="pres">
      <dgm:prSet presAssocID="{084CF61E-D72F-492D-9FB3-695C2F826A6B}" presName="LevelTwoTextNode" presStyleLbl="node2" presStyleIdx="1" presStyleCnt="9" custScaleX="363010" custScaleY="111570" custLinFactNeighborX="1718" custLinFactNeighborY="129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1D818B0-7751-49F7-A5F4-FF8A1BE87255}" type="pres">
      <dgm:prSet presAssocID="{084CF61E-D72F-492D-9FB3-695C2F826A6B}" presName="level3hierChild" presStyleCnt="0"/>
      <dgm:spPr/>
    </dgm:pt>
    <dgm:pt modelId="{0E41D709-CC7D-4F08-A727-E41B8FEAB218}" type="pres">
      <dgm:prSet presAssocID="{B5503FE6-9C27-4751-AFF0-E481C664F214}" presName="conn2-1" presStyleLbl="parChTrans1D2" presStyleIdx="2" presStyleCnt="9"/>
      <dgm:spPr/>
      <dgm:t>
        <a:bodyPr/>
        <a:lstStyle/>
        <a:p>
          <a:endParaRPr lang="ru-RU"/>
        </a:p>
      </dgm:t>
    </dgm:pt>
    <dgm:pt modelId="{5D21FDCC-6EE1-48FC-B479-0E7F21349127}" type="pres">
      <dgm:prSet presAssocID="{B5503FE6-9C27-4751-AFF0-E481C664F214}" presName="connTx" presStyleLbl="parChTrans1D2" presStyleIdx="2" presStyleCnt="9"/>
      <dgm:spPr/>
      <dgm:t>
        <a:bodyPr/>
        <a:lstStyle/>
        <a:p>
          <a:endParaRPr lang="ru-RU"/>
        </a:p>
      </dgm:t>
    </dgm:pt>
    <dgm:pt modelId="{E0BF448B-1BD7-4F0E-B620-E311ADB93592}" type="pres">
      <dgm:prSet presAssocID="{99195A0B-6608-4D77-8079-8435A7AE6BFC}" presName="root2" presStyleCnt="0"/>
      <dgm:spPr/>
    </dgm:pt>
    <dgm:pt modelId="{6950AF47-E932-45F1-A6A2-4B513536822A}" type="pres">
      <dgm:prSet presAssocID="{99195A0B-6608-4D77-8079-8435A7AE6BFC}" presName="LevelTwoTextNode" presStyleLbl="node2" presStyleIdx="2" presStyleCnt="9" custScaleX="325997" custLinFactNeighborX="1718" custLinFactNeighborY="-3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7B581BF-AE85-4277-9459-F9F90E5D9F41}" type="pres">
      <dgm:prSet presAssocID="{99195A0B-6608-4D77-8079-8435A7AE6BFC}" presName="level3hierChild" presStyleCnt="0"/>
      <dgm:spPr/>
    </dgm:pt>
    <dgm:pt modelId="{563627CF-4FD1-4533-9D18-922A937E3569}" type="pres">
      <dgm:prSet presAssocID="{F607A937-1FB1-49A8-85BA-FB6B40A6AE45}" presName="conn2-1" presStyleLbl="parChTrans1D2" presStyleIdx="3" presStyleCnt="9"/>
      <dgm:spPr/>
      <dgm:t>
        <a:bodyPr/>
        <a:lstStyle/>
        <a:p>
          <a:endParaRPr lang="ru-RU"/>
        </a:p>
      </dgm:t>
    </dgm:pt>
    <dgm:pt modelId="{8ED2E792-A903-46B8-A365-01B1081C400B}" type="pres">
      <dgm:prSet presAssocID="{F607A937-1FB1-49A8-85BA-FB6B40A6AE45}" presName="connTx" presStyleLbl="parChTrans1D2" presStyleIdx="3" presStyleCnt="9"/>
      <dgm:spPr/>
      <dgm:t>
        <a:bodyPr/>
        <a:lstStyle/>
        <a:p>
          <a:endParaRPr lang="ru-RU"/>
        </a:p>
      </dgm:t>
    </dgm:pt>
    <dgm:pt modelId="{F3AAFBD9-533C-448A-9B48-5ACD17AF4E7D}" type="pres">
      <dgm:prSet presAssocID="{3EC52945-8382-4EBA-909C-CDF8B214767C}" presName="root2" presStyleCnt="0"/>
      <dgm:spPr/>
    </dgm:pt>
    <dgm:pt modelId="{01829D31-C98F-469C-86E8-29A2230D6CF0}" type="pres">
      <dgm:prSet presAssocID="{3EC52945-8382-4EBA-909C-CDF8B214767C}" presName="LevelTwoTextNode" presStyleLbl="node2" presStyleIdx="3" presStyleCnt="9" custScaleX="252508" custScaleY="70697" custLinFactNeighborX="1718" custLinFactNeighborY="-19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4AFA54-A071-45BB-AD06-D0758360895F}" type="pres">
      <dgm:prSet presAssocID="{3EC52945-8382-4EBA-909C-CDF8B214767C}" presName="level3hierChild" presStyleCnt="0"/>
      <dgm:spPr/>
    </dgm:pt>
    <dgm:pt modelId="{0908D17C-AEE0-4BBC-8F24-BB49DB800E77}" type="pres">
      <dgm:prSet presAssocID="{49394ED1-E50E-4146-84E1-FA52FEC5D121}" presName="conn2-1" presStyleLbl="parChTrans1D2" presStyleIdx="4" presStyleCnt="9"/>
      <dgm:spPr/>
      <dgm:t>
        <a:bodyPr/>
        <a:lstStyle/>
        <a:p>
          <a:endParaRPr lang="ru-RU"/>
        </a:p>
      </dgm:t>
    </dgm:pt>
    <dgm:pt modelId="{8A0EC2AC-93BF-4263-88B4-0D6F4517B410}" type="pres">
      <dgm:prSet presAssocID="{49394ED1-E50E-4146-84E1-FA52FEC5D121}" presName="connTx" presStyleLbl="parChTrans1D2" presStyleIdx="4" presStyleCnt="9"/>
      <dgm:spPr/>
      <dgm:t>
        <a:bodyPr/>
        <a:lstStyle/>
        <a:p>
          <a:endParaRPr lang="ru-RU"/>
        </a:p>
      </dgm:t>
    </dgm:pt>
    <dgm:pt modelId="{38D41FEB-7BAF-4594-8802-72CC69A0BC9C}" type="pres">
      <dgm:prSet presAssocID="{A83A2C50-3DEA-4C4E-8578-AD4081F87298}" presName="root2" presStyleCnt="0"/>
      <dgm:spPr/>
    </dgm:pt>
    <dgm:pt modelId="{DC41D586-69E1-4E7F-A568-0DB0E534BC64}" type="pres">
      <dgm:prSet presAssocID="{A83A2C50-3DEA-4C4E-8578-AD4081F87298}" presName="LevelTwoTextNode" presStyleLbl="node2" presStyleIdx="4" presStyleCnt="9" custScaleX="238214" custScaleY="73237" custLinFactNeighborX="1718" custLinFactNeighborY="-17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428156A-2DCB-4512-8A72-4D14CB1801FB}" type="pres">
      <dgm:prSet presAssocID="{A83A2C50-3DEA-4C4E-8578-AD4081F87298}" presName="level3hierChild" presStyleCnt="0"/>
      <dgm:spPr/>
    </dgm:pt>
    <dgm:pt modelId="{E174F85E-062C-498D-A64D-6B9631FD0A76}" type="pres">
      <dgm:prSet presAssocID="{1C5DB178-5EB9-4A8D-A4A0-D69AAA9EC74B}" presName="conn2-1" presStyleLbl="parChTrans1D2" presStyleIdx="5" presStyleCnt="9"/>
      <dgm:spPr/>
      <dgm:t>
        <a:bodyPr/>
        <a:lstStyle/>
        <a:p>
          <a:endParaRPr lang="ru-RU"/>
        </a:p>
      </dgm:t>
    </dgm:pt>
    <dgm:pt modelId="{ED80436C-A8BC-431B-B36B-F787AD39B967}" type="pres">
      <dgm:prSet presAssocID="{1C5DB178-5EB9-4A8D-A4A0-D69AAA9EC74B}" presName="connTx" presStyleLbl="parChTrans1D2" presStyleIdx="5" presStyleCnt="9"/>
      <dgm:spPr/>
      <dgm:t>
        <a:bodyPr/>
        <a:lstStyle/>
        <a:p>
          <a:endParaRPr lang="ru-RU"/>
        </a:p>
      </dgm:t>
    </dgm:pt>
    <dgm:pt modelId="{F03EFE32-F490-42A9-B36C-8936A39CCC86}" type="pres">
      <dgm:prSet presAssocID="{55991F2F-7500-4213-832F-2B7FC2B7CBF5}" presName="root2" presStyleCnt="0"/>
      <dgm:spPr/>
    </dgm:pt>
    <dgm:pt modelId="{83EC0F24-DB09-46D3-9E2F-0CA3A0BC6A6F}" type="pres">
      <dgm:prSet presAssocID="{55991F2F-7500-4213-832F-2B7FC2B7CBF5}" presName="LevelTwoTextNode" presStyleLbl="node2" presStyleIdx="5" presStyleCnt="9" custScaleX="216587" custLinFactNeighborX="1718" custLinFactNeighborY="-40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99066E-8871-479A-A912-787DF75A532E}" type="pres">
      <dgm:prSet presAssocID="{55991F2F-7500-4213-832F-2B7FC2B7CBF5}" presName="level3hierChild" presStyleCnt="0"/>
      <dgm:spPr/>
    </dgm:pt>
    <dgm:pt modelId="{4BE4C9BA-CA07-4262-BD3D-2EC108B560A7}" type="pres">
      <dgm:prSet presAssocID="{2C7E375D-ADC5-4D14-A079-333E5BB49DFB}" presName="conn2-1" presStyleLbl="parChTrans1D2" presStyleIdx="6" presStyleCnt="9"/>
      <dgm:spPr/>
      <dgm:t>
        <a:bodyPr/>
        <a:lstStyle/>
        <a:p>
          <a:endParaRPr lang="ru-RU"/>
        </a:p>
      </dgm:t>
    </dgm:pt>
    <dgm:pt modelId="{EF043591-ECB1-42F3-B121-1ACE69F89D39}" type="pres">
      <dgm:prSet presAssocID="{2C7E375D-ADC5-4D14-A079-333E5BB49DFB}" presName="connTx" presStyleLbl="parChTrans1D2" presStyleIdx="6" presStyleCnt="9"/>
      <dgm:spPr/>
      <dgm:t>
        <a:bodyPr/>
        <a:lstStyle/>
        <a:p>
          <a:endParaRPr lang="ru-RU"/>
        </a:p>
      </dgm:t>
    </dgm:pt>
    <dgm:pt modelId="{13F92748-E2DA-42EF-87B6-509BDF4D85DE}" type="pres">
      <dgm:prSet presAssocID="{4B231581-EAF8-4BC1-8947-83EB4B205CB3}" presName="root2" presStyleCnt="0"/>
      <dgm:spPr/>
    </dgm:pt>
    <dgm:pt modelId="{22776791-3F8D-460A-ADA5-83A12901402F}" type="pres">
      <dgm:prSet presAssocID="{4B231581-EAF8-4BC1-8947-83EB4B205CB3}" presName="LevelTwoTextNode" presStyleLbl="node2" presStyleIdx="6" presStyleCnt="9" custScaleX="382607" custLinFactNeighborX="1718" custLinFactNeighborY="-57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2EB8EA5-EB05-4E30-8783-D314B626D634}" type="pres">
      <dgm:prSet presAssocID="{4B231581-EAF8-4BC1-8947-83EB4B205CB3}" presName="level3hierChild" presStyleCnt="0"/>
      <dgm:spPr/>
    </dgm:pt>
    <dgm:pt modelId="{980E4FF8-687D-4757-982C-0BBA0EAFF2AC}" type="pres">
      <dgm:prSet presAssocID="{A92C2763-8385-436A-AEE0-5F70BD09E0B7}" presName="conn2-1" presStyleLbl="parChTrans1D2" presStyleIdx="7" presStyleCnt="9"/>
      <dgm:spPr/>
      <dgm:t>
        <a:bodyPr/>
        <a:lstStyle/>
        <a:p>
          <a:endParaRPr lang="ru-RU"/>
        </a:p>
      </dgm:t>
    </dgm:pt>
    <dgm:pt modelId="{4B36B0DE-5096-4FDC-BA2D-A326A5E1379A}" type="pres">
      <dgm:prSet presAssocID="{A92C2763-8385-436A-AEE0-5F70BD09E0B7}" presName="connTx" presStyleLbl="parChTrans1D2" presStyleIdx="7" presStyleCnt="9"/>
      <dgm:spPr/>
      <dgm:t>
        <a:bodyPr/>
        <a:lstStyle/>
        <a:p>
          <a:endParaRPr lang="ru-RU"/>
        </a:p>
      </dgm:t>
    </dgm:pt>
    <dgm:pt modelId="{89D508A0-8E42-4CDB-BE35-0221EBCD4FA1}" type="pres">
      <dgm:prSet presAssocID="{D27D06CC-E359-4E1B-A764-AE64338CF737}" presName="root2" presStyleCnt="0"/>
      <dgm:spPr/>
    </dgm:pt>
    <dgm:pt modelId="{CADCCD6F-C240-44AE-A6DD-C392B42E96D0}" type="pres">
      <dgm:prSet presAssocID="{D27D06CC-E359-4E1B-A764-AE64338CF737}" presName="LevelTwoTextNode" presStyleLbl="node2" presStyleIdx="7" presStyleCnt="9" custScaleX="215112" custLinFactNeighborX="1718" custLinFactNeighborY="-74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D3EE3A8-3021-4DE4-B040-18038DB74DE2}" type="pres">
      <dgm:prSet presAssocID="{D27D06CC-E359-4E1B-A764-AE64338CF737}" presName="level3hierChild" presStyleCnt="0"/>
      <dgm:spPr/>
    </dgm:pt>
    <dgm:pt modelId="{F0A34A97-9750-4C2A-862D-2C36981E9558}" type="pres">
      <dgm:prSet presAssocID="{36AA1BE0-4F8B-4AD4-AF84-68DB9ABBD98D}" presName="conn2-1" presStyleLbl="parChTrans1D2" presStyleIdx="8" presStyleCnt="9"/>
      <dgm:spPr/>
      <dgm:t>
        <a:bodyPr/>
        <a:lstStyle/>
        <a:p>
          <a:endParaRPr lang="ru-RU"/>
        </a:p>
      </dgm:t>
    </dgm:pt>
    <dgm:pt modelId="{7F64A3D1-5FA4-4F84-8FFB-C72ADDDDA6A1}" type="pres">
      <dgm:prSet presAssocID="{36AA1BE0-4F8B-4AD4-AF84-68DB9ABBD98D}" presName="connTx" presStyleLbl="parChTrans1D2" presStyleIdx="8" presStyleCnt="9"/>
      <dgm:spPr/>
      <dgm:t>
        <a:bodyPr/>
        <a:lstStyle/>
        <a:p>
          <a:endParaRPr lang="ru-RU"/>
        </a:p>
      </dgm:t>
    </dgm:pt>
    <dgm:pt modelId="{FA8DE1A8-E9B5-4F04-BEC4-2C8E74F9969D}" type="pres">
      <dgm:prSet presAssocID="{257C2D3B-446E-475E-8073-2F3E6D5BEF7B}" presName="root2" presStyleCnt="0"/>
      <dgm:spPr/>
    </dgm:pt>
    <dgm:pt modelId="{317FA01E-BC02-4AA5-8CE1-6831718DB8A0}" type="pres">
      <dgm:prSet presAssocID="{257C2D3B-446E-475E-8073-2F3E6D5BEF7B}" presName="LevelTwoTextNode" presStyleLbl="node2" presStyleIdx="8" presStyleCnt="9" custScaleX="2399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EA9A119-17E3-4364-B6DE-BADFA34836CD}" type="pres">
      <dgm:prSet presAssocID="{257C2D3B-446E-475E-8073-2F3E6D5BEF7B}" presName="level3hierChild" presStyleCnt="0"/>
      <dgm:spPr/>
    </dgm:pt>
  </dgm:ptLst>
  <dgm:cxnLst>
    <dgm:cxn modelId="{FBC1C1F3-1C9D-49A5-83E7-7B8912D01A3E}" srcId="{FCA6F44F-7D9F-4CA6-B947-94AEF5AAE0A8}" destId="{55991F2F-7500-4213-832F-2B7FC2B7CBF5}" srcOrd="5" destOrd="0" parTransId="{1C5DB178-5EB9-4A8D-A4A0-D69AAA9EC74B}" sibTransId="{83F26195-78F4-49B6-8DE2-AF078E7DE303}"/>
    <dgm:cxn modelId="{550FD196-4D50-4623-B62D-26D24A534F86}" type="presOf" srcId="{2C7E375D-ADC5-4D14-A079-333E5BB49DFB}" destId="{4BE4C9BA-CA07-4262-BD3D-2EC108B560A7}" srcOrd="0" destOrd="0" presId="urn:microsoft.com/office/officeart/2008/layout/HorizontalMultiLevelHierarchy"/>
    <dgm:cxn modelId="{74353EBA-E144-48F7-A8A8-20A8DE1503CC}" type="presOf" srcId="{3C297C07-3013-4EC8-8980-8A70595586D8}" destId="{714D4DF5-D3CD-4C38-B435-C7AEA6A44C34}" srcOrd="0" destOrd="0" presId="urn:microsoft.com/office/officeart/2008/layout/HorizontalMultiLevelHierarchy"/>
    <dgm:cxn modelId="{07488E29-C94A-4CE3-9996-4827A3182E55}" type="presOf" srcId="{564C15D1-83E0-45E9-A007-8498D8906ACB}" destId="{FE265367-16BC-4C56-BAED-DB0454A5C392}" srcOrd="0" destOrd="0" presId="urn:microsoft.com/office/officeart/2008/layout/HorizontalMultiLevelHierarchy"/>
    <dgm:cxn modelId="{B50CE487-0ED0-4A4F-9F52-35E45BA6D9AA}" srcId="{FCA6F44F-7D9F-4CA6-B947-94AEF5AAE0A8}" destId="{C17EF87B-CE4D-4C72-A4CE-F94D39DD2EB9}" srcOrd="0" destOrd="0" parTransId="{564C15D1-83E0-45E9-A007-8498D8906ACB}" sibTransId="{37884352-ED5A-4006-87D2-64BEF79B2A9A}"/>
    <dgm:cxn modelId="{CC82481F-FA05-42A4-8BC6-8D03C9623973}" srcId="{FCA6F44F-7D9F-4CA6-B947-94AEF5AAE0A8}" destId="{084CF61E-D72F-492D-9FB3-695C2F826A6B}" srcOrd="1" destOrd="0" parTransId="{288D2B30-EE54-4A66-8E9B-322A1D571F29}" sibTransId="{28C30BE3-B398-4BE6-B9B5-F57885F0A053}"/>
    <dgm:cxn modelId="{9026B366-CACD-4B5C-94B4-658AF1B03328}" type="presOf" srcId="{084CF61E-D72F-492D-9FB3-695C2F826A6B}" destId="{07C85E8A-F093-4432-8680-2F3D7EA6BBB7}" srcOrd="0" destOrd="0" presId="urn:microsoft.com/office/officeart/2008/layout/HorizontalMultiLevelHierarchy"/>
    <dgm:cxn modelId="{2168BAB0-7AC2-46E9-8028-D55F51FE7223}" type="presOf" srcId="{F607A937-1FB1-49A8-85BA-FB6B40A6AE45}" destId="{563627CF-4FD1-4533-9D18-922A937E3569}" srcOrd="0" destOrd="0" presId="urn:microsoft.com/office/officeart/2008/layout/HorizontalMultiLevelHierarchy"/>
    <dgm:cxn modelId="{5781D313-87E4-4EAF-97B3-24D5B4F74DAD}" type="presOf" srcId="{1C5DB178-5EB9-4A8D-A4A0-D69AAA9EC74B}" destId="{ED80436C-A8BC-431B-B36B-F787AD39B967}" srcOrd="1" destOrd="0" presId="urn:microsoft.com/office/officeart/2008/layout/HorizontalMultiLevelHierarchy"/>
    <dgm:cxn modelId="{E382B1D8-0344-4819-BE45-44DD8E0272BA}" type="presOf" srcId="{2C7E375D-ADC5-4D14-A079-333E5BB49DFB}" destId="{EF043591-ECB1-42F3-B121-1ACE69F89D39}" srcOrd="1" destOrd="0" presId="urn:microsoft.com/office/officeart/2008/layout/HorizontalMultiLevelHierarchy"/>
    <dgm:cxn modelId="{D90AC8DE-7197-4DB9-84F1-0E98A26A3FB8}" type="presOf" srcId="{C17EF87B-CE4D-4C72-A4CE-F94D39DD2EB9}" destId="{A33C8655-1654-4AF1-BD67-2AEF66454D31}" srcOrd="0" destOrd="0" presId="urn:microsoft.com/office/officeart/2008/layout/HorizontalMultiLevelHierarchy"/>
    <dgm:cxn modelId="{FBD235F9-CE4E-4D22-98EF-3B79FA8A5C3A}" type="presOf" srcId="{D27D06CC-E359-4E1B-A764-AE64338CF737}" destId="{CADCCD6F-C240-44AE-A6DD-C392B42E96D0}" srcOrd="0" destOrd="0" presId="urn:microsoft.com/office/officeart/2008/layout/HorizontalMultiLevelHierarchy"/>
    <dgm:cxn modelId="{ADAAD3EE-DC87-4EE8-AA04-0ADF312CB1BB}" type="presOf" srcId="{F607A937-1FB1-49A8-85BA-FB6B40A6AE45}" destId="{8ED2E792-A903-46B8-A365-01B1081C400B}" srcOrd="1" destOrd="0" presId="urn:microsoft.com/office/officeart/2008/layout/HorizontalMultiLevelHierarchy"/>
    <dgm:cxn modelId="{ABF306E6-55A9-484B-8FAB-BDA3BCCB0C26}" srcId="{FCA6F44F-7D9F-4CA6-B947-94AEF5AAE0A8}" destId="{D27D06CC-E359-4E1B-A764-AE64338CF737}" srcOrd="7" destOrd="0" parTransId="{A92C2763-8385-436A-AEE0-5F70BD09E0B7}" sibTransId="{DB55F0F8-ACE9-44E1-A2E9-30D2E62B5C7C}"/>
    <dgm:cxn modelId="{EF53F2DB-3B2B-4D79-B457-7052D3889E26}" srcId="{FCA6F44F-7D9F-4CA6-B947-94AEF5AAE0A8}" destId="{99195A0B-6608-4D77-8079-8435A7AE6BFC}" srcOrd="2" destOrd="0" parTransId="{B5503FE6-9C27-4751-AFF0-E481C664F214}" sibTransId="{424BBEE0-4AC6-43E4-8469-A6C962D46F4D}"/>
    <dgm:cxn modelId="{5E189CC3-72FC-4B0A-AA0D-70C22F875B81}" srcId="{FCA6F44F-7D9F-4CA6-B947-94AEF5AAE0A8}" destId="{4B231581-EAF8-4BC1-8947-83EB4B205CB3}" srcOrd="6" destOrd="0" parTransId="{2C7E375D-ADC5-4D14-A079-333E5BB49DFB}" sibTransId="{5E89973E-A72D-4871-894B-02D9C610958C}"/>
    <dgm:cxn modelId="{E0BE5932-1705-45E9-B5CF-8772D5834508}" type="presOf" srcId="{4B231581-EAF8-4BC1-8947-83EB4B205CB3}" destId="{22776791-3F8D-460A-ADA5-83A12901402F}" srcOrd="0" destOrd="0" presId="urn:microsoft.com/office/officeart/2008/layout/HorizontalMultiLevelHierarchy"/>
    <dgm:cxn modelId="{D61BF70E-628E-4C18-A4D6-553A34A57696}" type="presOf" srcId="{36AA1BE0-4F8B-4AD4-AF84-68DB9ABBD98D}" destId="{7F64A3D1-5FA4-4F84-8FFB-C72ADDDDA6A1}" srcOrd="1" destOrd="0" presId="urn:microsoft.com/office/officeart/2008/layout/HorizontalMultiLevelHierarchy"/>
    <dgm:cxn modelId="{0F3D9F30-1EEA-49BE-878B-DF0673BAE8A6}" type="presOf" srcId="{3EC52945-8382-4EBA-909C-CDF8B214767C}" destId="{01829D31-C98F-469C-86E8-29A2230D6CF0}" srcOrd="0" destOrd="0" presId="urn:microsoft.com/office/officeart/2008/layout/HorizontalMultiLevelHierarchy"/>
    <dgm:cxn modelId="{B56489DB-7E27-4AAD-9FB9-35C9D3CB619C}" type="presOf" srcId="{B5503FE6-9C27-4751-AFF0-E481C664F214}" destId="{0E41D709-CC7D-4F08-A727-E41B8FEAB218}" srcOrd="0" destOrd="0" presId="urn:microsoft.com/office/officeart/2008/layout/HorizontalMultiLevelHierarchy"/>
    <dgm:cxn modelId="{009D9B04-00E4-4F3C-AC13-5626FE7A358A}" type="presOf" srcId="{288D2B30-EE54-4A66-8E9B-322A1D571F29}" destId="{148D5B31-5EF0-425E-9DB1-5062B65CBEE9}" srcOrd="0" destOrd="0" presId="urn:microsoft.com/office/officeart/2008/layout/HorizontalMultiLevelHierarchy"/>
    <dgm:cxn modelId="{F35BAAC9-B834-4B08-881F-F7021A215C1A}" type="presOf" srcId="{99195A0B-6608-4D77-8079-8435A7AE6BFC}" destId="{6950AF47-E932-45F1-A6A2-4B513536822A}" srcOrd="0" destOrd="0" presId="urn:microsoft.com/office/officeart/2008/layout/HorizontalMultiLevelHierarchy"/>
    <dgm:cxn modelId="{C4C7307D-1659-4BD9-BE19-3DFE9E048199}" type="presOf" srcId="{55991F2F-7500-4213-832F-2B7FC2B7CBF5}" destId="{83EC0F24-DB09-46D3-9E2F-0CA3A0BC6A6F}" srcOrd="0" destOrd="0" presId="urn:microsoft.com/office/officeart/2008/layout/HorizontalMultiLevelHierarchy"/>
    <dgm:cxn modelId="{21638E3D-E12C-46BB-9AFD-F7A7BA295E3F}" type="presOf" srcId="{36AA1BE0-4F8B-4AD4-AF84-68DB9ABBD98D}" destId="{F0A34A97-9750-4C2A-862D-2C36981E9558}" srcOrd="0" destOrd="0" presId="urn:microsoft.com/office/officeart/2008/layout/HorizontalMultiLevelHierarchy"/>
    <dgm:cxn modelId="{A418FB08-24CC-48E5-8291-93142037D16D}" type="presOf" srcId="{288D2B30-EE54-4A66-8E9B-322A1D571F29}" destId="{762670A6-2BE1-456A-BB2E-7F4747943306}" srcOrd="1" destOrd="0" presId="urn:microsoft.com/office/officeart/2008/layout/HorizontalMultiLevelHierarchy"/>
    <dgm:cxn modelId="{26310687-AF73-4C68-BEBC-3A9227E5F26B}" type="presOf" srcId="{A92C2763-8385-436A-AEE0-5F70BD09E0B7}" destId="{980E4FF8-687D-4757-982C-0BBA0EAFF2AC}" srcOrd="0" destOrd="0" presId="urn:microsoft.com/office/officeart/2008/layout/HorizontalMultiLevelHierarchy"/>
    <dgm:cxn modelId="{06165D13-0F79-42F1-BF52-F2E36F99D5BD}" type="presOf" srcId="{A92C2763-8385-436A-AEE0-5F70BD09E0B7}" destId="{4B36B0DE-5096-4FDC-BA2D-A326A5E1379A}" srcOrd="1" destOrd="0" presId="urn:microsoft.com/office/officeart/2008/layout/HorizontalMultiLevelHierarchy"/>
    <dgm:cxn modelId="{7DFC775E-3AF6-454E-BE03-B81B8AF4B03C}" type="presOf" srcId="{A83A2C50-3DEA-4C4E-8578-AD4081F87298}" destId="{DC41D586-69E1-4E7F-A568-0DB0E534BC64}" srcOrd="0" destOrd="0" presId="urn:microsoft.com/office/officeart/2008/layout/HorizontalMultiLevelHierarchy"/>
    <dgm:cxn modelId="{B14912AF-C2A8-4C52-9E29-E6AF74196BBF}" srcId="{3C297C07-3013-4EC8-8980-8A70595586D8}" destId="{FCA6F44F-7D9F-4CA6-B947-94AEF5AAE0A8}" srcOrd="0" destOrd="0" parTransId="{104594B0-1BF9-4517-842B-AE6989FB3FAB}" sibTransId="{EFA8BE6C-7985-40D6-8EC9-80AAEDB16F8B}"/>
    <dgm:cxn modelId="{367FB859-6218-4A40-92ED-6BEDBC338111}" type="presOf" srcId="{257C2D3B-446E-475E-8073-2F3E6D5BEF7B}" destId="{317FA01E-BC02-4AA5-8CE1-6831718DB8A0}" srcOrd="0" destOrd="0" presId="urn:microsoft.com/office/officeart/2008/layout/HorizontalMultiLevelHierarchy"/>
    <dgm:cxn modelId="{E56C8374-66E6-4FB5-975B-28CDE3718CB6}" type="presOf" srcId="{564C15D1-83E0-45E9-A007-8498D8906ACB}" destId="{EE5BCCE3-FBD1-4011-8D67-55F9C3999F14}" srcOrd="1" destOrd="0" presId="urn:microsoft.com/office/officeart/2008/layout/HorizontalMultiLevelHierarchy"/>
    <dgm:cxn modelId="{4D4550CC-5714-4D18-BFFC-ABDA53772FB1}" srcId="{FCA6F44F-7D9F-4CA6-B947-94AEF5AAE0A8}" destId="{257C2D3B-446E-475E-8073-2F3E6D5BEF7B}" srcOrd="8" destOrd="0" parTransId="{36AA1BE0-4F8B-4AD4-AF84-68DB9ABBD98D}" sibTransId="{969DD96A-7811-4817-B638-916C231D0286}"/>
    <dgm:cxn modelId="{43EF9F8D-C449-46BC-BCD1-56233F7E0524}" srcId="{FCA6F44F-7D9F-4CA6-B947-94AEF5AAE0A8}" destId="{3EC52945-8382-4EBA-909C-CDF8B214767C}" srcOrd="3" destOrd="0" parTransId="{F607A937-1FB1-49A8-85BA-FB6B40A6AE45}" sibTransId="{35129811-ACBB-46F9-8FE1-523C036A185C}"/>
    <dgm:cxn modelId="{596FE374-F5BB-4F35-9CB6-C5EC8C3A1F5F}" type="presOf" srcId="{B5503FE6-9C27-4751-AFF0-E481C664F214}" destId="{5D21FDCC-6EE1-48FC-B479-0E7F21349127}" srcOrd="1" destOrd="0" presId="urn:microsoft.com/office/officeart/2008/layout/HorizontalMultiLevelHierarchy"/>
    <dgm:cxn modelId="{76665C9D-5ED4-4F32-B9F2-CB72C38D70AC}" type="presOf" srcId="{FCA6F44F-7D9F-4CA6-B947-94AEF5AAE0A8}" destId="{47150E98-2632-41CE-B1B0-63F91FE0F5E0}" srcOrd="0" destOrd="0" presId="urn:microsoft.com/office/officeart/2008/layout/HorizontalMultiLevelHierarchy"/>
    <dgm:cxn modelId="{48F614C8-6682-4318-92F2-6B42039051F9}" type="presOf" srcId="{49394ED1-E50E-4146-84E1-FA52FEC5D121}" destId="{8A0EC2AC-93BF-4263-88B4-0D6F4517B410}" srcOrd="1" destOrd="0" presId="urn:microsoft.com/office/officeart/2008/layout/HorizontalMultiLevelHierarchy"/>
    <dgm:cxn modelId="{2026841D-8032-4F97-A989-29B8859636EA}" type="presOf" srcId="{1C5DB178-5EB9-4A8D-A4A0-D69AAA9EC74B}" destId="{E174F85E-062C-498D-A64D-6B9631FD0A76}" srcOrd="0" destOrd="0" presId="urn:microsoft.com/office/officeart/2008/layout/HorizontalMultiLevelHierarchy"/>
    <dgm:cxn modelId="{440F9A5F-9E8D-4B85-83AB-E85280F862DE}" srcId="{FCA6F44F-7D9F-4CA6-B947-94AEF5AAE0A8}" destId="{A83A2C50-3DEA-4C4E-8578-AD4081F87298}" srcOrd="4" destOrd="0" parTransId="{49394ED1-E50E-4146-84E1-FA52FEC5D121}" sibTransId="{D9721409-3F08-4E5D-80C3-73155871E35E}"/>
    <dgm:cxn modelId="{36D593D0-FE4E-42C0-AFB8-5DBC21DC06E6}" type="presOf" srcId="{49394ED1-E50E-4146-84E1-FA52FEC5D121}" destId="{0908D17C-AEE0-4BBC-8F24-BB49DB800E77}" srcOrd="0" destOrd="0" presId="urn:microsoft.com/office/officeart/2008/layout/HorizontalMultiLevelHierarchy"/>
    <dgm:cxn modelId="{996206D8-D50D-4C3D-A5DC-394A531C4008}" type="presParOf" srcId="{714D4DF5-D3CD-4C38-B435-C7AEA6A44C34}" destId="{1E5CC01E-1AEE-4B2A-9E23-3C4D4B8BC6F1}" srcOrd="0" destOrd="0" presId="urn:microsoft.com/office/officeart/2008/layout/HorizontalMultiLevelHierarchy"/>
    <dgm:cxn modelId="{623AEE8D-BC50-4639-A51F-3C9434F7A827}" type="presParOf" srcId="{1E5CC01E-1AEE-4B2A-9E23-3C4D4B8BC6F1}" destId="{47150E98-2632-41CE-B1B0-63F91FE0F5E0}" srcOrd="0" destOrd="0" presId="urn:microsoft.com/office/officeart/2008/layout/HorizontalMultiLevelHierarchy"/>
    <dgm:cxn modelId="{71DEDB2A-696B-4FD2-87F2-FF0286F99544}" type="presParOf" srcId="{1E5CC01E-1AEE-4B2A-9E23-3C4D4B8BC6F1}" destId="{7CEA419C-9EF5-4EA9-9DBD-DD4051AEF775}" srcOrd="1" destOrd="0" presId="urn:microsoft.com/office/officeart/2008/layout/HorizontalMultiLevelHierarchy"/>
    <dgm:cxn modelId="{72F0A68E-6967-4D27-A0FD-B331A8838B88}" type="presParOf" srcId="{7CEA419C-9EF5-4EA9-9DBD-DD4051AEF775}" destId="{FE265367-16BC-4C56-BAED-DB0454A5C392}" srcOrd="0" destOrd="0" presId="urn:microsoft.com/office/officeart/2008/layout/HorizontalMultiLevelHierarchy"/>
    <dgm:cxn modelId="{89293AAE-8166-437C-AE1F-0641F5C500C6}" type="presParOf" srcId="{FE265367-16BC-4C56-BAED-DB0454A5C392}" destId="{EE5BCCE3-FBD1-4011-8D67-55F9C3999F14}" srcOrd="0" destOrd="0" presId="urn:microsoft.com/office/officeart/2008/layout/HorizontalMultiLevelHierarchy"/>
    <dgm:cxn modelId="{C3A84256-FCE7-47F7-B76B-4198A5F4B2F7}" type="presParOf" srcId="{7CEA419C-9EF5-4EA9-9DBD-DD4051AEF775}" destId="{E8E61033-60BD-4BAF-9613-A155489B01D5}" srcOrd="1" destOrd="0" presId="urn:microsoft.com/office/officeart/2008/layout/HorizontalMultiLevelHierarchy"/>
    <dgm:cxn modelId="{67742D28-C1C9-442E-9654-A198AD681F44}" type="presParOf" srcId="{E8E61033-60BD-4BAF-9613-A155489B01D5}" destId="{A33C8655-1654-4AF1-BD67-2AEF66454D31}" srcOrd="0" destOrd="0" presId="urn:microsoft.com/office/officeart/2008/layout/HorizontalMultiLevelHierarchy"/>
    <dgm:cxn modelId="{E44481EB-14D6-45D3-B009-AE7EA5ED0F9D}" type="presParOf" srcId="{E8E61033-60BD-4BAF-9613-A155489B01D5}" destId="{8F9C6327-F9E7-45D8-AB49-5EDF245C4FCC}" srcOrd="1" destOrd="0" presId="urn:microsoft.com/office/officeart/2008/layout/HorizontalMultiLevelHierarchy"/>
    <dgm:cxn modelId="{2CF5C482-B456-4C9E-AEF3-965787686B1A}" type="presParOf" srcId="{7CEA419C-9EF5-4EA9-9DBD-DD4051AEF775}" destId="{148D5B31-5EF0-425E-9DB1-5062B65CBEE9}" srcOrd="2" destOrd="0" presId="urn:microsoft.com/office/officeart/2008/layout/HorizontalMultiLevelHierarchy"/>
    <dgm:cxn modelId="{1CA93235-8E69-4B97-935B-4F5E55294E56}" type="presParOf" srcId="{148D5B31-5EF0-425E-9DB1-5062B65CBEE9}" destId="{762670A6-2BE1-456A-BB2E-7F4747943306}" srcOrd="0" destOrd="0" presId="urn:microsoft.com/office/officeart/2008/layout/HorizontalMultiLevelHierarchy"/>
    <dgm:cxn modelId="{B23083C4-5F90-43A4-B5EC-85458F0764D6}" type="presParOf" srcId="{7CEA419C-9EF5-4EA9-9DBD-DD4051AEF775}" destId="{A8E30F55-41F9-44B5-822A-7324BBB891D7}" srcOrd="3" destOrd="0" presId="urn:microsoft.com/office/officeart/2008/layout/HorizontalMultiLevelHierarchy"/>
    <dgm:cxn modelId="{538591E6-F07B-419B-B6CA-EF61AACD7D36}" type="presParOf" srcId="{A8E30F55-41F9-44B5-822A-7324BBB891D7}" destId="{07C85E8A-F093-4432-8680-2F3D7EA6BBB7}" srcOrd="0" destOrd="0" presId="urn:microsoft.com/office/officeart/2008/layout/HorizontalMultiLevelHierarchy"/>
    <dgm:cxn modelId="{B7096437-5F83-427F-AD23-E6F81FC17A64}" type="presParOf" srcId="{A8E30F55-41F9-44B5-822A-7324BBB891D7}" destId="{41D818B0-7751-49F7-A5F4-FF8A1BE87255}" srcOrd="1" destOrd="0" presId="urn:microsoft.com/office/officeart/2008/layout/HorizontalMultiLevelHierarchy"/>
    <dgm:cxn modelId="{E4C75C72-4A41-43AC-9EBE-44BF0FF2ADA5}" type="presParOf" srcId="{7CEA419C-9EF5-4EA9-9DBD-DD4051AEF775}" destId="{0E41D709-CC7D-4F08-A727-E41B8FEAB218}" srcOrd="4" destOrd="0" presId="urn:microsoft.com/office/officeart/2008/layout/HorizontalMultiLevelHierarchy"/>
    <dgm:cxn modelId="{0636CFC7-2E60-495E-AEA1-3F5C062C02AA}" type="presParOf" srcId="{0E41D709-CC7D-4F08-A727-E41B8FEAB218}" destId="{5D21FDCC-6EE1-48FC-B479-0E7F21349127}" srcOrd="0" destOrd="0" presId="urn:microsoft.com/office/officeart/2008/layout/HorizontalMultiLevelHierarchy"/>
    <dgm:cxn modelId="{D149728C-3725-4098-A967-84CA430452BC}" type="presParOf" srcId="{7CEA419C-9EF5-4EA9-9DBD-DD4051AEF775}" destId="{E0BF448B-1BD7-4F0E-B620-E311ADB93592}" srcOrd="5" destOrd="0" presId="urn:microsoft.com/office/officeart/2008/layout/HorizontalMultiLevelHierarchy"/>
    <dgm:cxn modelId="{8C21BB01-6F2E-4045-9A3E-50B01C2D558F}" type="presParOf" srcId="{E0BF448B-1BD7-4F0E-B620-E311ADB93592}" destId="{6950AF47-E932-45F1-A6A2-4B513536822A}" srcOrd="0" destOrd="0" presId="urn:microsoft.com/office/officeart/2008/layout/HorizontalMultiLevelHierarchy"/>
    <dgm:cxn modelId="{6CA9A65A-CB95-4C32-A6FE-C0E699988D8D}" type="presParOf" srcId="{E0BF448B-1BD7-4F0E-B620-E311ADB93592}" destId="{07B581BF-AE85-4277-9459-F9F90E5D9F41}" srcOrd="1" destOrd="0" presId="urn:microsoft.com/office/officeart/2008/layout/HorizontalMultiLevelHierarchy"/>
    <dgm:cxn modelId="{F5360D5F-CE86-4D04-91D5-869DB5E2D8C3}" type="presParOf" srcId="{7CEA419C-9EF5-4EA9-9DBD-DD4051AEF775}" destId="{563627CF-4FD1-4533-9D18-922A937E3569}" srcOrd="6" destOrd="0" presId="urn:microsoft.com/office/officeart/2008/layout/HorizontalMultiLevelHierarchy"/>
    <dgm:cxn modelId="{54B1EC45-1D32-4169-963A-DF0BD9F2117A}" type="presParOf" srcId="{563627CF-4FD1-4533-9D18-922A937E3569}" destId="{8ED2E792-A903-46B8-A365-01B1081C400B}" srcOrd="0" destOrd="0" presId="urn:microsoft.com/office/officeart/2008/layout/HorizontalMultiLevelHierarchy"/>
    <dgm:cxn modelId="{4E25ABF9-CAE5-474A-988E-DA9927BB289B}" type="presParOf" srcId="{7CEA419C-9EF5-4EA9-9DBD-DD4051AEF775}" destId="{F3AAFBD9-533C-448A-9B48-5ACD17AF4E7D}" srcOrd="7" destOrd="0" presId="urn:microsoft.com/office/officeart/2008/layout/HorizontalMultiLevelHierarchy"/>
    <dgm:cxn modelId="{EF572415-6C6D-4BF8-82E7-2563076FA954}" type="presParOf" srcId="{F3AAFBD9-533C-448A-9B48-5ACD17AF4E7D}" destId="{01829D31-C98F-469C-86E8-29A2230D6CF0}" srcOrd="0" destOrd="0" presId="urn:microsoft.com/office/officeart/2008/layout/HorizontalMultiLevelHierarchy"/>
    <dgm:cxn modelId="{B6035BDC-0BFF-4186-99C7-FE8CA52D6B2C}" type="presParOf" srcId="{F3AAFBD9-533C-448A-9B48-5ACD17AF4E7D}" destId="{F34AFA54-A071-45BB-AD06-D0758360895F}" srcOrd="1" destOrd="0" presId="urn:microsoft.com/office/officeart/2008/layout/HorizontalMultiLevelHierarchy"/>
    <dgm:cxn modelId="{2A3AF757-1615-4B88-A187-74CA8B12095E}" type="presParOf" srcId="{7CEA419C-9EF5-4EA9-9DBD-DD4051AEF775}" destId="{0908D17C-AEE0-4BBC-8F24-BB49DB800E77}" srcOrd="8" destOrd="0" presId="urn:microsoft.com/office/officeart/2008/layout/HorizontalMultiLevelHierarchy"/>
    <dgm:cxn modelId="{6D482025-54AA-4194-B436-B574B199E5AB}" type="presParOf" srcId="{0908D17C-AEE0-4BBC-8F24-BB49DB800E77}" destId="{8A0EC2AC-93BF-4263-88B4-0D6F4517B410}" srcOrd="0" destOrd="0" presId="urn:microsoft.com/office/officeart/2008/layout/HorizontalMultiLevelHierarchy"/>
    <dgm:cxn modelId="{8F88505B-4E89-4A1B-BBBA-E4CBFBD885ED}" type="presParOf" srcId="{7CEA419C-9EF5-4EA9-9DBD-DD4051AEF775}" destId="{38D41FEB-7BAF-4594-8802-72CC69A0BC9C}" srcOrd="9" destOrd="0" presId="urn:microsoft.com/office/officeart/2008/layout/HorizontalMultiLevelHierarchy"/>
    <dgm:cxn modelId="{635B6E5B-E94C-42D2-B0BC-D31A0685EFC8}" type="presParOf" srcId="{38D41FEB-7BAF-4594-8802-72CC69A0BC9C}" destId="{DC41D586-69E1-4E7F-A568-0DB0E534BC64}" srcOrd="0" destOrd="0" presId="urn:microsoft.com/office/officeart/2008/layout/HorizontalMultiLevelHierarchy"/>
    <dgm:cxn modelId="{649B06C7-2AED-4087-B964-C98CBD94205C}" type="presParOf" srcId="{38D41FEB-7BAF-4594-8802-72CC69A0BC9C}" destId="{5428156A-2DCB-4512-8A72-4D14CB1801FB}" srcOrd="1" destOrd="0" presId="urn:microsoft.com/office/officeart/2008/layout/HorizontalMultiLevelHierarchy"/>
    <dgm:cxn modelId="{E3DE6963-DC5F-4D42-97E4-FF66AFE33A43}" type="presParOf" srcId="{7CEA419C-9EF5-4EA9-9DBD-DD4051AEF775}" destId="{E174F85E-062C-498D-A64D-6B9631FD0A76}" srcOrd="10" destOrd="0" presId="urn:microsoft.com/office/officeart/2008/layout/HorizontalMultiLevelHierarchy"/>
    <dgm:cxn modelId="{7FFDB565-58B1-4EA2-8814-9D4D5A8524CC}" type="presParOf" srcId="{E174F85E-062C-498D-A64D-6B9631FD0A76}" destId="{ED80436C-A8BC-431B-B36B-F787AD39B967}" srcOrd="0" destOrd="0" presId="urn:microsoft.com/office/officeart/2008/layout/HorizontalMultiLevelHierarchy"/>
    <dgm:cxn modelId="{DDB04632-86FC-4ADF-A236-9632735505B9}" type="presParOf" srcId="{7CEA419C-9EF5-4EA9-9DBD-DD4051AEF775}" destId="{F03EFE32-F490-42A9-B36C-8936A39CCC86}" srcOrd="11" destOrd="0" presId="urn:microsoft.com/office/officeart/2008/layout/HorizontalMultiLevelHierarchy"/>
    <dgm:cxn modelId="{C08A2BD1-96F1-4353-84A3-E59DB0859EE3}" type="presParOf" srcId="{F03EFE32-F490-42A9-B36C-8936A39CCC86}" destId="{83EC0F24-DB09-46D3-9E2F-0CA3A0BC6A6F}" srcOrd="0" destOrd="0" presId="urn:microsoft.com/office/officeart/2008/layout/HorizontalMultiLevelHierarchy"/>
    <dgm:cxn modelId="{A6D7B98C-D203-4133-B953-776D14E8028F}" type="presParOf" srcId="{F03EFE32-F490-42A9-B36C-8936A39CCC86}" destId="{6599066E-8871-479A-A912-787DF75A532E}" srcOrd="1" destOrd="0" presId="urn:microsoft.com/office/officeart/2008/layout/HorizontalMultiLevelHierarchy"/>
    <dgm:cxn modelId="{3FCFEAF2-2A48-445F-B8A2-62544609F0A7}" type="presParOf" srcId="{7CEA419C-9EF5-4EA9-9DBD-DD4051AEF775}" destId="{4BE4C9BA-CA07-4262-BD3D-2EC108B560A7}" srcOrd="12" destOrd="0" presId="urn:microsoft.com/office/officeart/2008/layout/HorizontalMultiLevelHierarchy"/>
    <dgm:cxn modelId="{5B73E1D0-981B-4BF0-B55E-8CD62AFC85ED}" type="presParOf" srcId="{4BE4C9BA-CA07-4262-BD3D-2EC108B560A7}" destId="{EF043591-ECB1-42F3-B121-1ACE69F89D39}" srcOrd="0" destOrd="0" presId="urn:microsoft.com/office/officeart/2008/layout/HorizontalMultiLevelHierarchy"/>
    <dgm:cxn modelId="{60578E06-7673-4321-8444-A670D923FA24}" type="presParOf" srcId="{7CEA419C-9EF5-4EA9-9DBD-DD4051AEF775}" destId="{13F92748-E2DA-42EF-87B6-509BDF4D85DE}" srcOrd="13" destOrd="0" presId="urn:microsoft.com/office/officeart/2008/layout/HorizontalMultiLevelHierarchy"/>
    <dgm:cxn modelId="{432CAB3C-4711-4D0F-8E47-EA8706245667}" type="presParOf" srcId="{13F92748-E2DA-42EF-87B6-509BDF4D85DE}" destId="{22776791-3F8D-460A-ADA5-83A12901402F}" srcOrd="0" destOrd="0" presId="urn:microsoft.com/office/officeart/2008/layout/HorizontalMultiLevelHierarchy"/>
    <dgm:cxn modelId="{69227190-6D12-4079-B90C-67AEE3A6D23F}" type="presParOf" srcId="{13F92748-E2DA-42EF-87B6-509BDF4D85DE}" destId="{82EB8EA5-EB05-4E30-8783-D314B626D634}" srcOrd="1" destOrd="0" presId="urn:microsoft.com/office/officeart/2008/layout/HorizontalMultiLevelHierarchy"/>
    <dgm:cxn modelId="{05F185A8-CE7E-471B-BB1C-178B66A4CF8D}" type="presParOf" srcId="{7CEA419C-9EF5-4EA9-9DBD-DD4051AEF775}" destId="{980E4FF8-687D-4757-982C-0BBA0EAFF2AC}" srcOrd="14" destOrd="0" presId="urn:microsoft.com/office/officeart/2008/layout/HorizontalMultiLevelHierarchy"/>
    <dgm:cxn modelId="{F3752C25-A123-4E97-A6C6-0160BA8AA66F}" type="presParOf" srcId="{980E4FF8-687D-4757-982C-0BBA0EAFF2AC}" destId="{4B36B0DE-5096-4FDC-BA2D-A326A5E1379A}" srcOrd="0" destOrd="0" presId="urn:microsoft.com/office/officeart/2008/layout/HorizontalMultiLevelHierarchy"/>
    <dgm:cxn modelId="{D858C2C6-A450-4E20-BFEA-53FAD5B0DB1D}" type="presParOf" srcId="{7CEA419C-9EF5-4EA9-9DBD-DD4051AEF775}" destId="{89D508A0-8E42-4CDB-BE35-0221EBCD4FA1}" srcOrd="15" destOrd="0" presId="urn:microsoft.com/office/officeart/2008/layout/HorizontalMultiLevelHierarchy"/>
    <dgm:cxn modelId="{2C90BDBE-C8A6-40B0-B406-D17EB2BE2042}" type="presParOf" srcId="{89D508A0-8E42-4CDB-BE35-0221EBCD4FA1}" destId="{CADCCD6F-C240-44AE-A6DD-C392B42E96D0}" srcOrd="0" destOrd="0" presId="urn:microsoft.com/office/officeart/2008/layout/HorizontalMultiLevelHierarchy"/>
    <dgm:cxn modelId="{A1054A4E-65D9-4AEF-BF2B-01E83B406B88}" type="presParOf" srcId="{89D508A0-8E42-4CDB-BE35-0221EBCD4FA1}" destId="{ED3EE3A8-3021-4DE4-B040-18038DB74DE2}" srcOrd="1" destOrd="0" presId="urn:microsoft.com/office/officeart/2008/layout/HorizontalMultiLevelHierarchy"/>
    <dgm:cxn modelId="{9421EBF8-9F61-4CF1-85DD-58B24098E617}" type="presParOf" srcId="{7CEA419C-9EF5-4EA9-9DBD-DD4051AEF775}" destId="{F0A34A97-9750-4C2A-862D-2C36981E9558}" srcOrd="16" destOrd="0" presId="urn:microsoft.com/office/officeart/2008/layout/HorizontalMultiLevelHierarchy"/>
    <dgm:cxn modelId="{118F539C-4420-4A0D-84C6-DE7EC268FF94}" type="presParOf" srcId="{F0A34A97-9750-4C2A-862D-2C36981E9558}" destId="{7F64A3D1-5FA4-4F84-8FFB-C72ADDDDA6A1}" srcOrd="0" destOrd="0" presId="urn:microsoft.com/office/officeart/2008/layout/HorizontalMultiLevelHierarchy"/>
    <dgm:cxn modelId="{2188D28D-75A8-4232-86C9-2DF9B3900B25}" type="presParOf" srcId="{7CEA419C-9EF5-4EA9-9DBD-DD4051AEF775}" destId="{FA8DE1A8-E9B5-4F04-BEC4-2C8E74F9969D}" srcOrd="17" destOrd="0" presId="urn:microsoft.com/office/officeart/2008/layout/HorizontalMultiLevelHierarchy"/>
    <dgm:cxn modelId="{CABAF465-8384-488F-9730-30E05A661B29}" type="presParOf" srcId="{FA8DE1A8-E9B5-4F04-BEC4-2C8E74F9969D}" destId="{317FA01E-BC02-4AA5-8CE1-6831718DB8A0}" srcOrd="0" destOrd="0" presId="urn:microsoft.com/office/officeart/2008/layout/HorizontalMultiLevelHierarchy"/>
    <dgm:cxn modelId="{37778F42-33DC-4955-BA96-01216A22F387}" type="presParOf" srcId="{FA8DE1A8-E9B5-4F04-BEC4-2C8E74F9969D}" destId="{7EA9A119-17E3-4364-B6DE-BADFA34836CD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FE339D-96DC-4E41-A4E8-1B0EE7D4B7F0}">
      <dgm:prSet phldrT="[Текст]"/>
      <dgm:spPr/>
      <dgm:t>
        <a:bodyPr/>
        <a:lstStyle/>
        <a:p>
          <a:r>
            <a:rPr lang="en-US" dirty="0" err="1" smtClean="0"/>
            <a:t>Cadere</a:t>
          </a:r>
          <a:r>
            <a:rPr lang="en-US" dirty="0" smtClean="0"/>
            <a:t>, </a:t>
          </a:r>
          <a:r>
            <a:rPr lang="en-US" dirty="0" err="1" smtClean="0"/>
            <a:t>casurus</a:t>
          </a:r>
          <a:r>
            <a:rPr lang="en-US" dirty="0" smtClean="0"/>
            <a:t>, </a:t>
          </a:r>
          <a:r>
            <a:rPr lang="en-US" dirty="0" err="1" smtClean="0"/>
            <a:t>casum</a:t>
          </a:r>
          <a:r>
            <a:rPr lang="ru-RU" dirty="0" smtClean="0"/>
            <a:t> - падать</a:t>
          </a:r>
          <a:endParaRPr lang="ru-RU" dirty="0"/>
        </a:p>
      </dgm:t>
    </dgm:pt>
    <dgm:pt modelId="{FB3D6B16-B915-40BF-94C0-879D31AA285E}" type="parTrans" cxnId="{277D0556-CAB7-43AF-A87B-A4909B671EA3}">
      <dgm:prSet/>
      <dgm:spPr/>
      <dgm:t>
        <a:bodyPr/>
        <a:lstStyle/>
        <a:p>
          <a:endParaRPr lang="ru-RU"/>
        </a:p>
      </dgm:t>
    </dgm:pt>
    <dgm:pt modelId="{38044F2C-349E-4FD9-BBBD-1DE80A7FE23C}" type="sibTrans" cxnId="{277D0556-CAB7-43AF-A87B-A4909B671EA3}">
      <dgm:prSet/>
      <dgm:spPr/>
      <dgm:t>
        <a:bodyPr/>
        <a:lstStyle/>
        <a:p>
          <a:endParaRPr lang="ru-RU"/>
        </a:p>
      </dgm:t>
    </dgm:pt>
    <dgm:pt modelId="{833EA04E-0A02-414A-A016-411B7C5686C1}">
      <dgm:prSet phldrT="[Текст]"/>
      <dgm:spPr/>
      <dgm:t>
        <a:bodyPr/>
        <a:lstStyle/>
        <a:p>
          <a:r>
            <a:rPr lang="ru-RU" dirty="0" smtClean="0"/>
            <a:t>Казус – сложное, запутанное дело, происшествие .случай </a:t>
          </a:r>
          <a:r>
            <a:rPr lang="ru-RU" dirty="0" smtClean="0">
              <a:latin typeface="Cambria Math"/>
              <a:ea typeface="Cambria Math"/>
            </a:rPr>
            <a:t>&lt;случайность&lt;падение –лат,</a:t>
          </a:r>
          <a:r>
            <a:rPr lang="en-US" dirty="0" smtClean="0">
              <a:latin typeface="Cambria Math"/>
              <a:ea typeface="Cambria Math"/>
            </a:rPr>
            <a:t> XVIII</a:t>
          </a:r>
        </a:p>
        <a:p>
          <a:r>
            <a:rPr lang="ru-RU" dirty="0" smtClean="0">
              <a:latin typeface="Cambria Math"/>
              <a:ea typeface="Cambria Math"/>
            </a:rPr>
            <a:t>Оказия – по случаю </a:t>
          </a:r>
          <a:endParaRPr lang="ru-RU" dirty="0"/>
        </a:p>
      </dgm:t>
    </dgm:pt>
    <dgm:pt modelId="{3EC14205-12B0-4372-B503-FE79D45C2475}" type="parTrans" cxnId="{8E790C97-385D-4C04-8948-93E475ABEADC}">
      <dgm:prSet/>
      <dgm:spPr/>
      <dgm:t>
        <a:bodyPr/>
        <a:lstStyle/>
        <a:p>
          <a:endParaRPr lang="ru-RU"/>
        </a:p>
      </dgm:t>
    </dgm:pt>
    <dgm:pt modelId="{A8B8DD14-27C5-4781-B157-C319D12DC89D}" type="sibTrans" cxnId="{8E790C97-385D-4C04-8948-93E475ABEADC}">
      <dgm:prSet/>
      <dgm:spPr/>
      <dgm:t>
        <a:bodyPr/>
        <a:lstStyle/>
        <a:p>
          <a:endParaRPr lang="ru-RU"/>
        </a:p>
      </dgm:t>
    </dgm:pt>
    <dgm:pt modelId="{50B955F6-BB4D-4976-874F-B7CE5A111F16}">
      <dgm:prSet phldrT="[Текст]"/>
      <dgm:spPr/>
      <dgm:t>
        <a:bodyPr/>
        <a:lstStyle/>
        <a:p>
          <a:r>
            <a:rPr lang="ru-RU" dirty="0" smtClean="0"/>
            <a:t>Каскад – водопад; акробатический прием, имитирующий падение; группа последовательно соединенных однотипных устройств </a:t>
          </a:r>
          <a:r>
            <a:rPr lang="ru-RU" dirty="0" smtClean="0">
              <a:latin typeface="Cambria Math"/>
              <a:ea typeface="Cambria Math"/>
            </a:rPr>
            <a:t>&lt; падение воды (водопад) –фр. Петровская эпоха</a:t>
          </a:r>
          <a:endParaRPr lang="ru-RU" dirty="0"/>
        </a:p>
      </dgm:t>
    </dgm:pt>
    <dgm:pt modelId="{24EFBCA4-0B62-4FF1-9A82-091D4E779775}" type="parTrans" cxnId="{A8725365-71D8-4F98-9310-BF196D802FBD}">
      <dgm:prSet/>
      <dgm:spPr/>
      <dgm:t>
        <a:bodyPr/>
        <a:lstStyle/>
        <a:p>
          <a:endParaRPr lang="ru-RU"/>
        </a:p>
      </dgm:t>
    </dgm:pt>
    <dgm:pt modelId="{E6AA4B87-21CC-4BDA-ACBA-740A3CB24115}" type="sibTrans" cxnId="{A8725365-71D8-4F98-9310-BF196D802FBD}">
      <dgm:prSet/>
      <dgm:spPr/>
      <dgm:t>
        <a:bodyPr/>
        <a:lstStyle/>
        <a:p>
          <a:endParaRPr lang="ru-RU"/>
        </a:p>
      </dgm:t>
    </dgm:pt>
    <dgm:pt modelId="{478DABEF-34BF-440E-99A4-F70FFEF486A2}">
      <dgm:prSet phldrT="[Текст]"/>
      <dgm:spPr/>
      <dgm:t>
        <a:bodyPr/>
        <a:lstStyle/>
        <a:p>
          <a:r>
            <a:rPr lang="ru-RU" dirty="0" smtClean="0"/>
            <a:t>Декаданс – упадок, разрушение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err="1" smtClean="0">
              <a:latin typeface="Cambria Math"/>
              <a:ea typeface="Cambria Math"/>
            </a:rPr>
            <a:t>de+cadencia</a:t>
          </a:r>
          <a:endParaRPr lang="ru-RU" dirty="0"/>
        </a:p>
      </dgm:t>
    </dgm:pt>
    <dgm:pt modelId="{E4B06B98-50B5-4D69-BC54-4840A63064AF}" type="parTrans" cxnId="{E3CC6360-86EA-4109-8E98-87FC24F16B37}">
      <dgm:prSet/>
      <dgm:spPr/>
      <dgm:t>
        <a:bodyPr/>
        <a:lstStyle/>
        <a:p>
          <a:endParaRPr lang="ru-RU"/>
        </a:p>
      </dgm:t>
    </dgm:pt>
    <dgm:pt modelId="{CEBA7A6B-0155-43BB-A99A-4BBEEAB1D5A6}" type="sibTrans" cxnId="{E3CC6360-86EA-4109-8E98-87FC24F16B37}">
      <dgm:prSet/>
      <dgm:spPr/>
      <dgm:t>
        <a:bodyPr/>
        <a:lstStyle/>
        <a:p>
          <a:endParaRPr lang="ru-RU"/>
        </a:p>
      </dgm:t>
    </dgm:pt>
    <dgm:pt modelId="{50686BA0-1378-46E9-8ED9-70811012F43C}">
      <dgm:prSet/>
      <dgm:spPr/>
      <dgm:t>
        <a:bodyPr/>
        <a:lstStyle/>
        <a:p>
          <a:r>
            <a:rPr lang="ru-RU" dirty="0" smtClean="0"/>
            <a:t>Шанс – вероятная возможность осуществления </a:t>
          </a:r>
          <a:r>
            <a:rPr lang="ru-RU" dirty="0" smtClean="0">
              <a:latin typeface="Cambria Math"/>
              <a:ea typeface="Cambria Math"/>
            </a:rPr>
            <a:t>&lt; удача, успех, счастливый случай – фр. </a:t>
          </a:r>
          <a:r>
            <a:rPr lang="en-US" dirty="0" smtClean="0">
              <a:latin typeface="Cambria Math"/>
              <a:ea typeface="Cambria Math"/>
            </a:rPr>
            <a:t>Chance – </a:t>
          </a:r>
          <a:r>
            <a:rPr lang="ru-RU" dirty="0" smtClean="0">
              <a:latin typeface="Cambria Math"/>
              <a:ea typeface="Cambria Math"/>
            </a:rPr>
            <a:t>удача&lt; </a:t>
          </a:r>
          <a:r>
            <a:rPr lang="en-US" dirty="0" err="1" smtClean="0">
              <a:latin typeface="Cambria Math"/>
              <a:ea typeface="Cambria Math"/>
            </a:rPr>
            <a:t>cadere</a:t>
          </a:r>
          <a:r>
            <a:rPr lang="en-US" dirty="0" smtClean="0">
              <a:latin typeface="Cambria Math"/>
              <a:ea typeface="Cambria Math"/>
            </a:rPr>
            <a:t> – </a:t>
          </a:r>
          <a:r>
            <a:rPr lang="ru-RU" dirty="0" smtClean="0">
              <a:latin typeface="Cambria Math"/>
              <a:ea typeface="Cambria Math"/>
            </a:rPr>
            <a:t>лат </a:t>
          </a:r>
        </a:p>
        <a:p>
          <a:r>
            <a:rPr lang="ru-RU" dirty="0" smtClean="0">
              <a:latin typeface="Cambria Math"/>
              <a:ea typeface="Cambria Math"/>
            </a:rPr>
            <a:t>О падении игральной кости, которая давала шанс выигрыша или проигрыша</a:t>
          </a:r>
          <a:endParaRPr lang="ru-RU" dirty="0"/>
        </a:p>
      </dgm:t>
    </dgm:pt>
    <dgm:pt modelId="{05AC0582-1360-4186-89D9-CC7157D11B83}" type="parTrans" cxnId="{378D37C7-FB29-4D7E-8051-7A5B78FA446E}">
      <dgm:prSet/>
      <dgm:spPr/>
      <dgm:t>
        <a:bodyPr/>
        <a:lstStyle/>
        <a:p>
          <a:endParaRPr lang="ru-RU"/>
        </a:p>
      </dgm:t>
    </dgm:pt>
    <dgm:pt modelId="{92E6EDB1-0210-40D6-94D1-E038A78622DD}" type="sibTrans" cxnId="{378D37C7-FB29-4D7E-8051-7A5B78FA446E}">
      <dgm:prSet/>
      <dgm:spPr/>
    </dgm:pt>
    <dgm:pt modelId="{64479E78-4455-4572-A078-FF59819887FA}" type="pres">
      <dgm:prSet presAssocID="{3C297C07-3013-4EC8-8980-8A70595586D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537B4C0-5C9A-4BE4-8A44-2B23BEF11264}" type="pres">
      <dgm:prSet presAssocID="{1AFE339D-96DC-4E41-A4E8-1B0EE7D4B7F0}" presName="root1" presStyleCnt="0"/>
      <dgm:spPr/>
    </dgm:pt>
    <dgm:pt modelId="{817B5B4B-721B-4524-9450-D3E062587E60}" type="pres">
      <dgm:prSet presAssocID="{1AFE339D-96DC-4E41-A4E8-1B0EE7D4B7F0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6BDD8D-5D8D-4972-A4B6-DBCA3E80751F}" type="pres">
      <dgm:prSet presAssocID="{1AFE339D-96DC-4E41-A4E8-1B0EE7D4B7F0}" presName="level2hierChild" presStyleCnt="0"/>
      <dgm:spPr/>
    </dgm:pt>
    <dgm:pt modelId="{ABE732A1-EA84-4D12-8B39-F575E81D8F1E}" type="pres">
      <dgm:prSet presAssocID="{3EC14205-12B0-4372-B503-FE79D45C2475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231053AB-5907-4AED-8621-57E7BD87449F}" type="pres">
      <dgm:prSet presAssocID="{3EC14205-12B0-4372-B503-FE79D45C2475}" presName="connTx" presStyleLbl="parChTrans1D2" presStyleIdx="0" presStyleCnt="4"/>
      <dgm:spPr/>
      <dgm:t>
        <a:bodyPr/>
        <a:lstStyle/>
        <a:p>
          <a:endParaRPr lang="ru-RU"/>
        </a:p>
      </dgm:t>
    </dgm:pt>
    <dgm:pt modelId="{3D40071B-50BB-4E4D-BC50-649C3B683807}" type="pres">
      <dgm:prSet presAssocID="{833EA04E-0A02-414A-A016-411B7C5686C1}" presName="root2" presStyleCnt="0"/>
      <dgm:spPr/>
    </dgm:pt>
    <dgm:pt modelId="{BAE94C26-BD7C-42FE-9215-57BFAE0A8D4B}" type="pres">
      <dgm:prSet presAssocID="{833EA04E-0A02-414A-A016-411B7C5686C1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FB6BCE-B605-4434-AEC0-13201713CE14}" type="pres">
      <dgm:prSet presAssocID="{833EA04E-0A02-414A-A016-411B7C5686C1}" presName="level3hierChild" presStyleCnt="0"/>
      <dgm:spPr/>
    </dgm:pt>
    <dgm:pt modelId="{B0CBA4FE-DE16-493D-8754-182B6B302F6A}" type="pres">
      <dgm:prSet presAssocID="{24EFBCA4-0B62-4FF1-9A82-091D4E779775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B5D52505-1BD6-44B3-9F03-C8AA6FAC6D70}" type="pres">
      <dgm:prSet presAssocID="{24EFBCA4-0B62-4FF1-9A82-091D4E779775}" presName="connTx" presStyleLbl="parChTrans1D2" presStyleIdx="1" presStyleCnt="4"/>
      <dgm:spPr/>
      <dgm:t>
        <a:bodyPr/>
        <a:lstStyle/>
        <a:p>
          <a:endParaRPr lang="ru-RU"/>
        </a:p>
      </dgm:t>
    </dgm:pt>
    <dgm:pt modelId="{37E841C5-8839-41DF-ADB9-1D33A416CF52}" type="pres">
      <dgm:prSet presAssocID="{50B955F6-BB4D-4976-874F-B7CE5A111F16}" presName="root2" presStyleCnt="0"/>
      <dgm:spPr/>
    </dgm:pt>
    <dgm:pt modelId="{4BDD15C7-3042-4BCC-8A24-01011DDF4314}" type="pres">
      <dgm:prSet presAssocID="{50B955F6-BB4D-4976-874F-B7CE5A111F16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0C42E39-8115-4886-B070-26B2662D3581}" type="pres">
      <dgm:prSet presAssocID="{50B955F6-BB4D-4976-874F-B7CE5A111F16}" presName="level3hierChild" presStyleCnt="0"/>
      <dgm:spPr/>
    </dgm:pt>
    <dgm:pt modelId="{4D5AB75E-4209-4ED2-B8AB-412176D7A087}" type="pres">
      <dgm:prSet presAssocID="{E4B06B98-50B5-4D69-BC54-4840A63064AF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2DC67B8F-A593-4788-8846-6099EF6587C2}" type="pres">
      <dgm:prSet presAssocID="{E4B06B98-50B5-4D69-BC54-4840A63064AF}" presName="connTx" presStyleLbl="parChTrans1D2" presStyleIdx="2" presStyleCnt="4"/>
      <dgm:spPr/>
      <dgm:t>
        <a:bodyPr/>
        <a:lstStyle/>
        <a:p>
          <a:endParaRPr lang="ru-RU"/>
        </a:p>
      </dgm:t>
    </dgm:pt>
    <dgm:pt modelId="{8C586AC9-A233-4AE5-A47C-B7BF3692F878}" type="pres">
      <dgm:prSet presAssocID="{478DABEF-34BF-440E-99A4-F70FFEF486A2}" presName="root2" presStyleCnt="0"/>
      <dgm:spPr/>
    </dgm:pt>
    <dgm:pt modelId="{70FA8994-0E1B-4E90-B53B-4566E01267FB}" type="pres">
      <dgm:prSet presAssocID="{478DABEF-34BF-440E-99A4-F70FFEF486A2}" presName="LevelTwoTextNode" presStyleLbl="node2" presStyleIdx="2" presStyleCnt="4" custScaleY="599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5C7578B-A1EB-4498-9481-33426F12F8B2}" type="pres">
      <dgm:prSet presAssocID="{478DABEF-34BF-440E-99A4-F70FFEF486A2}" presName="level3hierChild" presStyleCnt="0"/>
      <dgm:spPr/>
    </dgm:pt>
    <dgm:pt modelId="{DFEC9CF6-47DE-4851-B11D-E354F15BE234}" type="pres">
      <dgm:prSet presAssocID="{05AC0582-1360-4186-89D9-CC7157D11B83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07FC052F-7B56-494B-A56E-71C80EB1B25F}" type="pres">
      <dgm:prSet presAssocID="{05AC0582-1360-4186-89D9-CC7157D11B83}" presName="connTx" presStyleLbl="parChTrans1D2" presStyleIdx="3" presStyleCnt="4"/>
      <dgm:spPr/>
      <dgm:t>
        <a:bodyPr/>
        <a:lstStyle/>
        <a:p>
          <a:endParaRPr lang="ru-RU"/>
        </a:p>
      </dgm:t>
    </dgm:pt>
    <dgm:pt modelId="{9330B9FC-B78C-4604-A998-33A4D147AC83}" type="pres">
      <dgm:prSet presAssocID="{50686BA0-1378-46E9-8ED9-70811012F43C}" presName="root2" presStyleCnt="0"/>
      <dgm:spPr/>
    </dgm:pt>
    <dgm:pt modelId="{B4583D78-D90F-4EDE-94E6-F29349943500}" type="pres">
      <dgm:prSet presAssocID="{50686BA0-1378-46E9-8ED9-70811012F43C}" presName="LevelTwoTextNode" presStyleLbl="node2" presStyleIdx="3" presStyleCnt="4" custScaleY="1771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38B4E7B-DA03-427B-83E4-6BE53FCFFC84}" type="pres">
      <dgm:prSet presAssocID="{50686BA0-1378-46E9-8ED9-70811012F43C}" presName="level3hierChild" presStyleCnt="0"/>
      <dgm:spPr/>
    </dgm:pt>
  </dgm:ptLst>
  <dgm:cxnLst>
    <dgm:cxn modelId="{2AE1D92A-65BC-4568-987E-5C1964DACEB2}" type="presOf" srcId="{05AC0582-1360-4186-89D9-CC7157D11B83}" destId="{07FC052F-7B56-494B-A56E-71C80EB1B25F}" srcOrd="1" destOrd="0" presId="urn:microsoft.com/office/officeart/2008/layout/HorizontalMultiLevelHierarchy"/>
    <dgm:cxn modelId="{F95C95A2-7F1D-4FBE-8FA6-6200DAC6BB49}" type="presOf" srcId="{3EC14205-12B0-4372-B503-FE79D45C2475}" destId="{231053AB-5907-4AED-8621-57E7BD87449F}" srcOrd="1" destOrd="0" presId="urn:microsoft.com/office/officeart/2008/layout/HorizontalMultiLevelHierarchy"/>
    <dgm:cxn modelId="{277D0556-CAB7-43AF-A87B-A4909B671EA3}" srcId="{3C297C07-3013-4EC8-8980-8A70595586D8}" destId="{1AFE339D-96DC-4E41-A4E8-1B0EE7D4B7F0}" srcOrd="0" destOrd="0" parTransId="{FB3D6B16-B915-40BF-94C0-879D31AA285E}" sibTransId="{38044F2C-349E-4FD9-BBBD-1DE80A7FE23C}"/>
    <dgm:cxn modelId="{7CD03D78-D922-485D-886D-22DECCD76DB2}" type="presOf" srcId="{478DABEF-34BF-440E-99A4-F70FFEF486A2}" destId="{70FA8994-0E1B-4E90-B53B-4566E01267FB}" srcOrd="0" destOrd="0" presId="urn:microsoft.com/office/officeart/2008/layout/HorizontalMultiLevelHierarchy"/>
    <dgm:cxn modelId="{ECD28B07-D965-46C0-8422-4B9D39ABFF11}" type="presOf" srcId="{24EFBCA4-0B62-4FF1-9A82-091D4E779775}" destId="{B5D52505-1BD6-44B3-9F03-C8AA6FAC6D70}" srcOrd="1" destOrd="0" presId="urn:microsoft.com/office/officeart/2008/layout/HorizontalMultiLevelHierarchy"/>
    <dgm:cxn modelId="{E3CC6360-86EA-4109-8E98-87FC24F16B37}" srcId="{1AFE339D-96DC-4E41-A4E8-1B0EE7D4B7F0}" destId="{478DABEF-34BF-440E-99A4-F70FFEF486A2}" srcOrd="2" destOrd="0" parTransId="{E4B06B98-50B5-4D69-BC54-4840A63064AF}" sibTransId="{CEBA7A6B-0155-43BB-A99A-4BBEEAB1D5A6}"/>
    <dgm:cxn modelId="{1E5667FA-20A0-48A4-95E2-FF46ECF54133}" type="presOf" srcId="{50B955F6-BB4D-4976-874F-B7CE5A111F16}" destId="{4BDD15C7-3042-4BCC-8A24-01011DDF4314}" srcOrd="0" destOrd="0" presId="urn:microsoft.com/office/officeart/2008/layout/HorizontalMultiLevelHierarchy"/>
    <dgm:cxn modelId="{453B6CFD-EF50-483C-AA2D-2845FA9D4A96}" type="presOf" srcId="{1AFE339D-96DC-4E41-A4E8-1B0EE7D4B7F0}" destId="{817B5B4B-721B-4524-9450-D3E062587E60}" srcOrd="0" destOrd="0" presId="urn:microsoft.com/office/officeart/2008/layout/HorizontalMultiLevelHierarchy"/>
    <dgm:cxn modelId="{D4EE8DEB-F35E-4618-BE5A-1C8BF9B85000}" type="presOf" srcId="{E4B06B98-50B5-4D69-BC54-4840A63064AF}" destId="{2DC67B8F-A593-4788-8846-6099EF6587C2}" srcOrd="1" destOrd="0" presId="urn:microsoft.com/office/officeart/2008/layout/HorizontalMultiLevelHierarchy"/>
    <dgm:cxn modelId="{0D6FFA69-94DF-435B-9E5D-75D10DB0B2BD}" type="presOf" srcId="{E4B06B98-50B5-4D69-BC54-4840A63064AF}" destId="{4D5AB75E-4209-4ED2-B8AB-412176D7A087}" srcOrd="0" destOrd="0" presId="urn:microsoft.com/office/officeart/2008/layout/HorizontalMultiLevelHierarchy"/>
    <dgm:cxn modelId="{8E790C97-385D-4C04-8948-93E475ABEADC}" srcId="{1AFE339D-96DC-4E41-A4E8-1B0EE7D4B7F0}" destId="{833EA04E-0A02-414A-A016-411B7C5686C1}" srcOrd="0" destOrd="0" parTransId="{3EC14205-12B0-4372-B503-FE79D45C2475}" sibTransId="{A8B8DD14-27C5-4781-B157-C319D12DC89D}"/>
    <dgm:cxn modelId="{A034F98F-88A7-4A47-8CD4-EFBDB79321FF}" type="presOf" srcId="{24EFBCA4-0B62-4FF1-9A82-091D4E779775}" destId="{B0CBA4FE-DE16-493D-8754-182B6B302F6A}" srcOrd="0" destOrd="0" presId="urn:microsoft.com/office/officeart/2008/layout/HorizontalMultiLevelHierarchy"/>
    <dgm:cxn modelId="{363BA17B-A1D4-4170-8F7C-8BC7C0253203}" type="presOf" srcId="{3C297C07-3013-4EC8-8980-8A70595586D8}" destId="{64479E78-4455-4572-A078-FF59819887FA}" srcOrd="0" destOrd="0" presId="urn:microsoft.com/office/officeart/2008/layout/HorizontalMultiLevelHierarchy"/>
    <dgm:cxn modelId="{6FEABC3F-4AC4-42EE-9C24-C0F1C542CA62}" type="presOf" srcId="{833EA04E-0A02-414A-A016-411B7C5686C1}" destId="{BAE94C26-BD7C-42FE-9215-57BFAE0A8D4B}" srcOrd="0" destOrd="0" presId="urn:microsoft.com/office/officeart/2008/layout/HorizontalMultiLevelHierarchy"/>
    <dgm:cxn modelId="{48D55DF7-FE6B-42C3-8783-A3682D59C2BE}" type="presOf" srcId="{05AC0582-1360-4186-89D9-CC7157D11B83}" destId="{DFEC9CF6-47DE-4851-B11D-E354F15BE234}" srcOrd="0" destOrd="0" presId="urn:microsoft.com/office/officeart/2008/layout/HorizontalMultiLevelHierarchy"/>
    <dgm:cxn modelId="{BF65763F-E598-4E43-9AF2-5099D7D28720}" type="presOf" srcId="{3EC14205-12B0-4372-B503-FE79D45C2475}" destId="{ABE732A1-EA84-4D12-8B39-F575E81D8F1E}" srcOrd="0" destOrd="0" presId="urn:microsoft.com/office/officeart/2008/layout/HorizontalMultiLevelHierarchy"/>
    <dgm:cxn modelId="{A8725365-71D8-4F98-9310-BF196D802FBD}" srcId="{1AFE339D-96DC-4E41-A4E8-1B0EE7D4B7F0}" destId="{50B955F6-BB4D-4976-874F-B7CE5A111F16}" srcOrd="1" destOrd="0" parTransId="{24EFBCA4-0B62-4FF1-9A82-091D4E779775}" sibTransId="{E6AA4B87-21CC-4BDA-ACBA-740A3CB24115}"/>
    <dgm:cxn modelId="{C7233586-1711-4639-9D53-1C8A81D998AA}" type="presOf" srcId="{50686BA0-1378-46E9-8ED9-70811012F43C}" destId="{B4583D78-D90F-4EDE-94E6-F29349943500}" srcOrd="0" destOrd="0" presId="urn:microsoft.com/office/officeart/2008/layout/HorizontalMultiLevelHierarchy"/>
    <dgm:cxn modelId="{378D37C7-FB29-4D7E-8051-7A5B78FA446E}" srcId="{1AFE339D-96DC-4E41-A4E8-1B0EE7D4B7F0}" destId="{50686BA0-1378-46E9-8ED9-70811012F43C}" srcOrd="3" destOrd="0" parTransId="{05AC0582-1360-4186-89D9-CC7157D11B83}" sibTransId="{92E6EDB1-0210-40D6-94D1-E038A78622DD}"/>
    <dgm:cxn modelId="{916E686C-577D-4053-B8FF-1844F9E67B81}" type="presParOf" srcId="{64479E78-4455-4572-A078-FF59819887FA}" destId="{5537B4C0-5C9A-4BE4-8A44-2B23BEF11264}" srcOrd="0" destOrd="0" presId="urn:microsoft.com/office/officeart/2008/layout/HorizontalMultiLevelHierarchy"/>
    <dgm:cxn modelId="{F2371EA9-FEF0-4DE2-897E-3057347CE92C}" type="presParOf" srcId="{5537B4C0-5C9A-4BE4-8A44-2B23BEF11264}" destId="{817B5B4B-721B-4524-9450-D3E062587E60}" srcOrd="0" destOrd="0" presId="urn:microsoft.com/office/officeart/2008/layout/HorizontalMultiLevelHierarchy"/>
    <dgm:cxn modelId="{DA98E3FD-0DFF-4F41-BADF-EAD493ECA65E}" type="presParOf" srcId="{5537B4C0-5C9A-4BE4-8A44-2B23BEF11264}" destId="{026BDD8D-5D8D-4972-A4B6-DBCA3E80751F}" srcOrd="1" destOrd="0" presId="urn:microsoft.com/office/officeart/2008/layout/HorizontalMultiLevelHierarchy"/>
    <dgm:cxn modelId="{81EF7F0E-898B-45D5-A429-AC86DDF33288}" type="presParOf" srcId="{026BDD8D-5D8D-4972-A4B6-DBCA3E80751F}" destId="{ABE732A1-EA84-4D12-8B39-F575E81D8F1E}" srcOrd="0" destOrd="0" presId="urn:microsoft.com/office/officeart/2008/layout/HorizontalMultiLevelHierarchy"/>
    <dgm:cxn modelId="{FD3115FD-28D4-40B1-8B68-1E3895E858F5}" type="presParOf" srcId="{ABE732A1-EA84-4D12-8B39-F575E81D8F1E}" destId="{231053AB-5907-4AED-8621-57E7BD87449F}" srcOrd="0" destOrd="0" presId="urn:microsoft.com/office/officeart/2008/layout/HorizontalMultiLevelHierarchy"/>
    <dgm:cxn modelId="{8C0D90E0-1B22-4750-A88E-F88E74E48A57}" type="presParOf" srcId="{026BDD8D-5D8D-4972-A4B6-DBCA3E80751F}" destId="{3D40071B-50BB-4E4D-BC50-649C3B683807}" srcOrd="1" destOrd="0" presId="urn:microsoft.com/office/officeart/2008/layout/HorizontalMultiLevelHierarchy"/>
    <dgm:cxn modelId="{D8D59534-F18A-432F-9E52-60717BBBFC36}" type="presParOf" srcId="{3D40071B-50BB-4E4D-BC50-649C3B683807}" destId="{BAE94C26-BD7C-42FE-9215-57BFAE0A8D4B}" srcOrd="0" destOrd="0" presId="urn:microsoft.com/office/officeart/2008/layout/HorizontalMultiLevelHierarchy"/>
    <dgm:cxn modelId="{216CF590-6678-4B2C-8200-CE230DEF102A}" type="presParOf" srcId="{3D40071B-50BB-4E4D-BC50-649C3B683807}" destId="{3DFB6BCE-B605-4434-AEC0-13201713CE14}" srcOrd="1" destOrd="0" presId="urn:microsoft.com/office/officeart/2008/layout/HorizontalMultiLevelHierarchy"/>
    <dgm:cxn modelId="{5FB47E84-5777-49D0-B513-2122B5C7B64F}" type="presParOf" srcId="{026BDD8D-5D8D-4972-A4B6-DBCA3E80751F}" destId="{B0CBA4FE-DE16-493D-8754-182B6B302F6A}" srcOrd="2" destOrd="0" presId="urn:microsoft.com/office/officeart/2008/layout/HorizontalMultiLevelHierarchy"/>
    <dgm:cxn modelId="{97A95E5B-AF93-4306-B7D5-B1ABE70CE588}" type="presParOf" srcId="{B0CBA4FE-DE16-493D-8754-182B6B302F6A}" destId="{B5D52505-1BD6-44B3-9F03-C8AA6FAC6D70}" srcOrd="0" destOrd="0" presId="urn:microsoft.com/office/officeart/2008/layout/HorizontalMultiLevelHierarchy"/>
    <dgm:cxn modelId="{22125DD7-A5FB-4A17-82C2-01FAFBF2E87F}" type="presParOf" srcId="{026BDD8D-5D8D-4972-A4B6-DBCA3E80751F}" destId="{37E841C5-8839-41DF-ADB9-1D33A416CF52}" srcOrd="3" destOrd="0" presId="urn:microsoft.com/office/officeart/2008/layout/HorizontalMultiLevelHierarchy"/>
    <dgm:cxn modelId="{30DCFE41-8E1C-4AAB-93CB-7F913AB2D6FA}" type="presParOf" srcId="{37E841C5-8839-41DF-ADB9-1D33A416CF52}" destId="{4BDD15C7-3042-4BCC-8A24-01011DDF4314}" srcOrd="0" destOrd="0" presId="urn:microsoft.com/office/officeart/2008/layout/HorizontalMultiLevelHierarchy"/>
    <dgm:cxn modelId="{CA787BA3-CEEA-4F96-BF66-6E0B95931391}" type="presParOf" srcId="{37E841C5-8839-41DF-ADB9-1D33A416CF52}" destId="{00C42E39-8115-4886-B070-26B2662D3581}" srcOrd="1" destOrd="0" presId="urn:microsoft.com/office/officeart/2008/layout/HorizontalMultiLevelHierarchy"/>
    <dgm:cxn modelId="{365F1D36-0426-4455-A288-7D3A0E37EBC2}" type="presParOf" srcId="{026BDD8D-5D8D-4972-A4B6-DBCA3E80751F}" destId="{4D5AB75E-4209-4ED2-B8AB-412176D7A087}" srcOrd="4" destOrd="0" presId="urn:microsoft.com/office/officeart/2008/layout/HorizontalMultiLevelHierarchy"/>
    <dgm:cxn modelId="{A888A350-0F06-4492-B70F-047C7C60C1EB}" type="presParOf" srcId="{4D5AB75E-4209-4ED2-B8AB-412176D7A087}" destId="{2DC67B8F-A593-4788-8846-6099EF6587C2}" srcOrd="0" destOrd="0" presId="urn:microsoft.com/office/officeart/2008/layout/HorizontalMultiLevelHierarchy"/>
    <dgm:cxn modelId="{007BFCEF-DD1F-4829-93C1-BBB1C421750E}" type="presParOf" srcId="{026BDD8D-5D8D-4972-A4B6-DBCA3E80751F}" destId="{8C586AC9-A233-4AE5-A47C-B7BF3692F878}" srcOrd="5" destOrd="0" presId="urn:microsoft.com/office/officeart/2008/layout/HorizontalMultiLevelHierarchy"/>
    <dgm:cxn modelId="{61B73A72-94F6-4A6C-B69D-68FEFA796890}" type="presParOf" srcId="{8C586AC9-A233-4AE5-A47C-B7BF3692F878}" destId="{70FA8994-0E1B-4E90-B53B-4566E01267FB}" srcOrd="0" destOrd="0" presId="urn:microsoft.com/office/officeart/2008/layout/HorizontalMultiLevelHierarchy"/>
    <dgm:cxn modelId="{569E1443-AFFF-4AAD-AEFA-7FBD855D32F2}" type="presParOf" srcId="{8C586AC9-A233-4AE5-A47C-B7BF3692F878}" destId="{F5C7578B-A1EB-4498-9481-33426F12F8B2}" srcOrd="1" destOrd="0" presId="urn:microsoft.com/office/officeart/2008/layout/HorizontalMultiLevelHierarchy"/>
    <dgm:cxn modelId="{D35E6063-7DE1-40E4-8F67-FCF019A9A95A}" type="presParOf" srcId="{026BDD8D-5D8D-4972-A4B6-DBCA3E80751F}" destId="{DFEC9CF6-47DE-4851-B11D-E354F15BE234}" srcOrd="6" destOrd="0" presId="urn:microsoft.com/office/officeart/2008/layout/HorizontalMultiLevelHierarchy"/>
    <dgm:cxn modelId="{43E93E44-BDE9-4FD1-AA23-E032E1276A25}" type="presParOf" srcId="{DFEC9CF6-47DE-4851-B11D-E354F15BE234}" destId="{07FC052F-7B56-494B-A56E-71C80EB1B25F}" srcOrd="0" destOrd="0" presId="urn:microsoft.com/office/officeart/2008/layout/HorizontalMultiLevelHierarchy"/>
    <dgm:cxn modelId="{6112B275-ADAB-4AC6-80E7-315AE1DC9B84}" type="presParOf" srcId="{026BDD8D-5D8D-4972-A4B6-DBCA3E80751F}" destId="{9330B9FC-B78C-4604-A998-33A4D147AC83}" srcOrd="7" destOrd="0" presId="urn:microsoft.com/office/officeart/2008/layout/HorizontalMultiLevelHierarchy"/>
    <dgm:cxn modelId="{7D5F1B31-712D-45B8-AA0A-7D4CA22724A1}" type="presParOf" srcId="{9330B9FC-B78C-4604-A998-33A4D147AC83}" destId="{B4583D78-D90F-4EDE-94E6-F29349943500}" srcOrd="0" destOrd="0" presId="urn:microsoft.com/office/officeart/2008/layout/HorizontalMultiLevelHierarchy"/>
    <dgm:cxn modelId="{C58DC481-AF70-480D-8D4E-288BAA250720}" type="presParOf" srcId="{9330B9FC-B78C-4604-A998-33A4D147AC83}" destId="{D38B4E7B-DA03-427B-83E4-6BE53FCFFC8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17316F-55E6-4CC3-8CBA-5097C1E2D8CA}">
      <dgm:prSet phldrT="[Текст]"/>
      <dgm:spPr/>
      <dgm:t>
        <a:bodyPr/>
        <a:lstStyle/>
        <a:p>
          <a:r>
            <a:rPr lang="en-US" dirty="0" err="1" smtClean="0"/>
            <a:t>Calx</a:t>
          </a:r>
          <a:r>
            <a:rPr lang="en-US" dirty="0" smtClean="0"/>
            <a:t> – </a:t>
          </a:r>
          <a:r>
            <a:rPr lang="ru-RU" dirty="0" smtClean="0"/>
            <a:t>лат. – известняк, известковый камень</a:t>
          </a:r>
          <a:endParaRPr lang="ru-RU" dirty="0"/>
        </a:p>
      </dgm:t>
    </dgm:pt>
    <dgm:pt modelId="{03227B16-EB52-43A5-9367-17B98191C02C}" type="parTrans" cxnId="{B4C4160D-8BFB-40B0-BDCA-8D4750358151}">
      <dgm:prSet/>
      <dgm:spPr/>
      <dgm:t>
        <a:bodyPr/>
        <a:lstStyle/>
        <a:p>
          <a:endParaRPr lang="ru-RU"/>
        </a:p>
      </dgm:t>
    </dgm:pt>
    <dgm:pt modelId="{AE5AD2BE-0FB5-4E76-9177-4FC5FAFC6FCE}" type="sibTrans" cxnId="{B4C4160D-8BFB-40B0-BDCA-8D4750358151}">
      <dgm:prSet/>
      <dgm:spPr/>
      <dgm:t>
        <a:bodyPr/>
        <a:lstStyle/>
        <a:p>
          <a:endParaRPr lang="ru-RU"/>
        </a:p>
      </dgm:t>
    </dgm:pt>
    <dgm:pt modelId="{7552AA83-EBCE-45F8-85AE-5C2F521135C4}">
      <dgm:prSet phldrT="[Текст]"/>
      <dgm:spPr/>
      <dgm:t>
        <a:bodyPr/>
        <a:lstStyle/>
        <a:p>
          <a:r>
            <a:rPr lang="ru-RU" dirty="0" smtClean="0"/>
            <a:t>Кальций – химический элемент. Придумано химиком Дэви в 1808 г, т.к. был получен из гашеной извести</a:t>
          </a:r>
          <a:endParaRPr lang="ru-RU" dirty="0"/>
        </a:p>
      </dgm:t>
    </dgm:pt>
    <dgm:pt modelId="{596D1275-3BAE-4627-8329-DF60479B8BD0}" type="parTrans" cxnId="{9F597772-D222-490F-BB91-028E23278B89}">
      <dgm:prSet/>
      <dgm:spPr/>
      <dgm:t>
        <a:bodyPr/>
        <a:lstStyle/>
        <a:p>
          <a:endParaRPr lang="ru-RU"/>
        </a:p>
      </dgm:t>
    </dgm:pt>
    <dgm:pt modelId="{F649C086-0548-4A60-839E-6E431CB3604D}" type="sibTrans" cxnId="{9F597772-D222-490F-BB91-028E23278B89}">
      <dgm:prSet/>
      <dgm:spPr/>
      <dgm:t>
        <a:bodyPr/>
        <a:lstStyle/>
        <a:p>
          <a:endParaRPr lang="ru-RU"/>
        </a:p>
      </dgm:t>
    </dgm:pt>
    <dgm:pt modelId="{C1A501F6-B3FD-4C7A-915D-261FAC8BAE37}">
      <dgm:prSet phldrT="[Текст]"/>
      <dgm:spPr/>
      <dgm:t>
        <a:bodyPr/>
        <a:lstStyle/>
        <a:p>
          <a:r>
            <a:rPr lang="ru-RU" dirty="0" smtClean="0"/>
            <a:t>Калька – прозрачная бумага, предназначенная для  снятия копий – фр. </a:t>
          </a:r>
          <a:r>
            <a:rPr lang="en-US" dirty="0" smtClean="0"/>
            <a:t>XIX</a:t>
          </a:r>
          <a:r>
            <a:rPr lang="ru-RU" dirty="0" smtClean="0"/>
            <a:t> в </a:t>
          </a:r>
          <a:r>
            <a:rPr lang="ru-RU" dirty="0" smtClean="0">
              <a:latin typeface="Cambria Math"/>
              <a:ea typeface="Cambria Math"/>
            </a:rPr>
            <a:t>&lt;  снимать копию</a:t>
          </a:r>
          <a:r>
            <a:rPr lang="en-US" dirty="0" smtClean="0"/>
            <a:t> </a:t>
          </a:r>
          <a:r>
            <a:rPr lang="en-US" dirty="0" smtClean="0">
              <a:latin typeface="Cambria Math"/>
              <a:ea typeface="Cambria Math"/>
            </a:rPr>
            <a:t>&lt;</a:t>
          </a:r>
          <a:r>
            <a:rPr lang="ru-RU" dirty="0" smtClean="0">
              <a:latin typeface="Cambria Math"/>
              <a:ea typeface="Cambria Math"/>
            </a:rPr>
            <a:t>оттискивать на свежей извести&lt;известь</a:t>
          </a:r>
          <a:endParaRPr lang="ru-RU" dirty="0"/>
        </a:p>
      </dgm:t>
    </dgm:pt>
    <dgm:pt modelId="{BFA0BBC2-06E1-41A6-B09D-A0977C760506}" type="parTrans" cxnId="{2308791E-57F4-49DE-A17A-F665D86D921B}">
      <dgm:prSet/>
      <dgm:spPr/>
      <dgm:t>
        <a:bodyPr/>
        <a:lstStyle/>
        <a:p>
          <a:endParaRPr lang="ru-RU"/>
        </a:p>
      </dgm:t>
    </dgm:pt>
    <dgm:pt modelId="{BA0A7C59-2DEF-48B2-A155-A442ACD5A8F4}" type="sibTrans" cxnId="{2308791E-57F4-49DE-A17A-F665D86D921B}">
      <dgm:prSet/>
      <dgm:spPr/>
      <dgm:t>
        <a:bodyPr/>
        <a:lstStyle/>
        <a:p>
          <a:endParaRPr lang="ru-RU"/>
        </a:p>
      </dgm:t>
    </dgm:pt>
    <dgm:pt modelId="{1FDA4177-8AFE-417F-A6F3-042E401DDF13}">
      <dgm:prSet phldrT="[Текст]" custT="1"/>
      <dgm:spPr/>
      <dgm:t>
        <a:bodyPr/>
        <a:lstStyle/>
        <a:p>
          <a:r>
            <a:rPr lang="ru-RU" sz="1600" dirty="0" smtClean="0"/>
            <a:t>Калькуляция – вычисление -</a:t>
          </a:r>
          <a:r>
            <a:rPr lang="ru-RU" sz="1600" dirty="0" smtClean="0">
              <a:latin typeface="Cambria Math"/>
              <a:ea typeface="Cambria Math"/>
            </a:rPr>
            <a:t> нем – </a:t>
          </a:r>
          <a:r>
            <a:rPr lang="en-US" sz="1600" dirty="0" smtClean="0">
              <a:latin typeface="Cambria Math"/>
              <a:ea typeface="Cambria Math"/>
            </a:rPr>
            <a:t>XIX </a:t>
          </a:r>
          <a:r>
            <a:rPr lang="ru-RU" sz="1600" dirty="0" smtClean="0">
              <a:latin typeface="Cambria Math"/>
              <a:ea typeface="Cambria Math"/>
            </a:rPr>
            <a:t>в  &lt; кусочек извести &lt; известь</a:t>
          </a:r>
        </a:p>
        <a:p>
          <a:r>
            <a:rPr lang="ru-RU" sz="1600" dirty="0" smtClean="0">
              <a:latin typeface="Cambria Math"/>
              <a:ea typeface="Cambria Math"/>
            </a:rPr>
            <a:t>Этап в развитии счета, когда вычисление производилось посредством камешков на счетной доске (сопоставимо с конторскими счетами) Доска делилась на полосы или столбцы, по которым передвигались камешки</a:t>
          </a:r>
          <a:endParaRPr lang="ru-RU" sz="1600" dirty="0"/>
        </a:p>
      </dgm:t>
    </dgm:pt>
    <dgm:pt modelId="{6FEBFC54-7B1D-45CC-AC07-C2E313432D32}" type="parTrans" cxnId="{A2C162F0-FA55-418D-9483-24CE088AB65E}">
      <dgm:prSet/>
      <dgm:spPr/>
      <dgm:t>
        <a:bodyPr/>
        <a:lstStyle/>
        <a:p>
          <a:endParaRPr lang="ru-RU"/>
        </a:p>
      </dgm:t>
    </dgm:pt>
    <dgm:pt modelId="{A4A298FA-F0C2-4ED0-992C-F5AC2715F3E7}" type="sibTrans" cxnId="{A2C162F0-FA55-418D-9483-24CE088AB65E}">
      <dgm:prSet/>
      <dgm:spPr/>
      <dgm:t>
        <a:bodyPr/>
        <a:lstStyle/>
        <a:p>
          <a:endParaRPr lang="ru-RU"/>
        </a:p>
      </dgm:t>
    </dgm:pt>
    <dgm:pt modelId="{E6E7F3E8-E92C-43AB-B3AB-C46C194EDE79}" type="pres">
      <dgm:prSet presAssocID="{3C297C07-3013-4EC8-8980-8A70595586D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455994D-223C-43D8-8471-52B6DD935445}" type="pres">
      <dgm:prSet presAssocID="{1C17316F-55E6-4CC3-8CBA-5097C1E2D8CA}" presName="root1" presStyleCnt="0"/>
      <dgm:spPr/>
    </dgm:pt>
    <dgm:pt modelId="{6CF33E9C-BBB7-42AE-83C3-926601C47791}" type="pres">
      <dgm:prSet presAssocID="{1C17316F-55E6-4CC3-8CBA-5097C1E2D8CA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C763B7-9324-4D89-BDE3-2EE03DE9CCD1}" type="pres">
      <dgm:prSet presAssocID="{1C17316F-55E6-4CC3-8CBA-5097C1E2D8CA}" presName="level2hierChild" presStyleCnt="0"/>
      <dgm:spPr/>
    </dgm:pt>
    <dgm:pt modelId="{27FFAABF-20B4-44DE-9A05-9A5133B09501}" type="pres">
      <dgm:prSet presAssocID="{596D1275-3BAE-4627-8329-DF60479B8BD0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8BFC13D1-CE6E-40B5-84A6-B99AC31E4330}" type="pres">
      <dgm:prSet presAssocID="{596D1275-3BAE-4627-8329-DF60479B8BD0}" presName="connTx" presStyleLbl="parChTrans1D2" presStyleIdx="0" presStyleCnt="3"/>
      <dgm:spPr/>
      <dgm:t>
        <a:bodyPr/>
        <a:lstStyle/>
        <a:p>
          <a:endParaRPr lang="ru-RU"/>
        </a:p>
      </dgm:t>
    </dgm:pt>
    <dgm:pt modelId="{FA0F6448-4AF4-4807-AB28-B6774EB503D2}" type="pres">
      <dgm:prSet presAssocID="{7552AA83-EBCE-45F8-85AE-5C2F521135C4}" presName="root2" presStyleCnt="0"/>
      <dgm:spPr/>
    </dgm:pt>
    <dgm:pt modelId="{3DF0FEF5-FF12-4942-9418-3FACC5743F46}" type="pres">
      <dgm:prSet presAssocID="{7552AA83-EBCE-45F8-85AE-5C2F521135C4}" presName="LevelTwoTextNode" presStyleLbl="node2" presStyleIdx="0" presStyleCnt="3" custScaleY="1482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F887733-256C-4A85-A24F-886DDE42DD34}" type="pres">
      <dgm:prSet presAssocID="{7552AA83-EBCE-45F8-85AE-5C2F521135C4}" presName="level3hierChild" presStyleCnt="0"/>
      <dgm:spPr/>
    </dgm:pt>
    <dgm:pt modelId="{2D4E4142-BBE4-4E5E-B037-FA0F96362FD3}" type="pres">
      <dgm:prSet presAssocID="{BFA0BBC2-06E1-41A6-B09D-A0977C760506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606B29E6-FBE8-4958-8AD2-DEA38EA2F66E}" type="pres">
      <dgm:prSet presAssocID="{BFA0BBC2-06E1-41A6-B09D-A0977C760506}" presName="connTx" presStyleLbl="parChTrans1D2" presStyleIdx="1" presStyleCnt="3"/>
      <dgm:spPr/>
      <dgm:t>
        <a:bodyPr/>
        <a:lstStyle/>
        <a:p>
          <a:endParaRPr lang="ru-RU"/>
        </a:p>
      </dgm:t>
    </dgm:pt>
    <dgm:pt modelId="{56444C5B-65EC-4580-A45A-B70AFFAAF9D9}" type="pres">
      <dgm:prSet presAssocID="{C1A501F6-B3FD-4C7A-915D-261FAC8BAE37}" presName="root2" presStyleCnt="0"/>
      <dgm:spPr/>
    </dgm:pt>
    <dgm:pt modelId="{8053EEE1-44FD-4FC5-AF53-35FE1FCEC294}" type="pres">
      <dgm:prSet presAssocID="{C1A501F6-B3FD-4C7A-915D-261FAC8BAE37}" presName="LevelTwoTextNode" presStyleLbl="node2" presStyleIdx="1" presStyleCnt="3" custScaleY="13364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382A634-5A63-4F5A-9D74-88D4CAE590AD}" type="pres">
      <dgm:prSet presAssocID="{C1A501F6-B3FD-4C7A-915D-261FAC8BAE37}" presName="level3hierChild" presStyleCnt="0"/>
      <dgm:spPr/>
    </dgm:pt>
    <dgm:pt modelId="{3EECFD53-FF77-459B-ADDF-803E03F7D6BD}" type="pres">
      <dgm:prSet presAssocID="{6FEBFC54-7B1D-45CC-AC07-C2E313432D32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F78CF04B-7CAB-49A9-A3EE-6BC7D4452CCC}" type="pres">
      <dgm:prSet presAssocID="{6FEBFC54-7B1D-45CC-AC07-C2E313432D32}" presName="connTx" presStyleLbl="parChTrans1D2" presStyleIdx="2" presStyleCnt="3"/>
      <dgm:spPr/>
      <dgm:t>
        <a:bodyPr/>
        <a:lstStyle/>
        <a:p>
          <a:endParaRPr lang="ru-RU"/>
        </a:p>
      </dgm:t>
    </dgm:pt>
    <dgm:pt modelId="{F7D42AB4-E87A-4606-8197-2CDB7F15A75E}" type="pres">
      <dgm:prSet presAssocID="{1FDA4177-8AFE-417F-A6F3-042E401DDF13}" presName="root2" presStyleCnt="0"/>
      <dgm:spPr/>
    </dgm:pt>
    <dgm:pt modelId="{FF6DF537-C988-4581-BEB8-0854C29DA571}" type="pres">
      <dgm:prSet presAssocID="{1FDA4177-8AFE-417F-A6F3-042E401DDF13}" presName="LevelTwoTextNode" presStyleLbl="node2" presStyleIdx="2" presStyleCnt="3" custScaleX="162432" custScaleY="15170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1905E8-78A2-4A04-A0BE-B610613C5474}" type="pres">
      <dgm:prSet presAssocID="{1FDA4177-8AFE-417F-A6F3-042E401DDF13}" presName="level3hierChild" presStyleCnt="0"/>
      <dgm:spPr/>
    </dgm:pt>
  </dgm:ptLst>
  <dgm:cxnLst>
    <dgm:cxn modelId="{B4C4160D-8BFB-40B0-BDCA-8D4750358151}" srcId="{3C297C07-3013-4EC8-8980-8A70595586D8}" destId="{1C17316F-55E6-4CC3-8CBA-5097C1E2D8CA}" srcOrd="0" destOrd="0" parTransId="{03227B16-EB52-43A5-9367-17B98191C02C}" sibTransId="{AE5AD2BE-0FB5-4E76-9177-4FC5FAFC6FCE}"/>
    <dgm:cxn modelId="{0687AFF7-D85A-4257-98F4-B2A216EC0E18}" type="presOf" srcId="{6FEBFC54-7B1D-45CC-AC07-C2E313432D32}" destId="{3EECFD53-FF77-459B-ADDF-803E03F7D6BD}" srcOrd="0" destOrd="0" presId="urn:microsoft.com/office/officeart/2008/layout/HorizontalMultiLevelHierarchy"/>
    <dgm:cxn modelId="{91F42254-B705-4CA3-909F-D9C41A633D10}" type="presOf" srcId="{596D1275-3BAE-4627-8329-DF60479B8BD0}" destId="{27FFAABF-20B4-44DE-9A05-9A5133B09501}" srcOrd="0" destOrd="0" presId="urn:microsoft.com/office/officeart/2008/layout/HorizontalMultiLevelHierarchy"/>
    <dgm:cxn modelId="{E4528965-577E-4789-B2AC-9A794114CCF1}" type="presOf" srcId="{3C297C07-3013-4EC8-8980-8A70595586D8}" destId="{E6E7F3E8-E92C-43AB-B3AB-C46C194EDE79}" srcOrd="0" destOrd="0" presId="urn:microsoft.com/office/officeart/2008/layout/HorizontalMultiLevelHierarchy"/>
    <dgm:cxn modelId="{17EF7676-0ADB-4BB0-8219-A41A18587716}" type="presOf" srcId="{C1A501F6-B3FD-4C7A-915D-261FAC8BAE37}" destId="{8053EEE1-44FD-4FC5-AF53-35FE1FCEC294}" srcOrd="0" destOrd="0" presId="urn:microsoft.com/office/officeart/2008/layout/HorizontalMultiLevelHierarchy"/>
    <dgm:cxn modelId="{3F0D6513-82B7-4D52-B891-F189B9ED3815}" type="presOf" srcId="{7552AA83-EBCE-45F8-85AE-5C2F521135C4}" destId="{3DF0FEF5-FF12-4942-9418-3FACC5743F46}" srcOrd="0" destOrd="0" presId="urn:microsoft.com/office/officeart/2008/layout/HorizontalMultiLevelHierarchy"/>
    <dgm:cxn modelId="{F7DA2C2B-19B5-4EB8-B049-7FF013C053BC}" type="presOf" srcId="{1C17316F-55E6-4CC3-8CBA-5097C1E2D8CA}" destId="{6CF33E9C-BBB7-42AE-83C3-926601C47791}" srcOrd="0" destOrd="0" presId="urn:microsoft.com/office/officeart/2008/layout/HorizontalMultiLevelHierarchy"/>
    <dgm:cxn modelId="{2308791E-57F4-49DE-A17A-F665D86D921B}" srcId="{1C17316F-55E6-4CC3-8CBA-5097C1E2D8CA}" destId="{C1A501F6-B3FD-4C7A-915D-261FAC8BAE37}" srcOrd="1" destOrd="0" parTransId="{BFA0BBC2-06E1-41A6-B09D-A0977C760506}" sibTransId="{BA0A7C59-2DEF-48B2-A155-A442ACD5A8F4}"/>
    <dgm:cxn modelId="{6B8EA87D-52FB-4C1D-9858-50E38FFB2159}" type="presOf" srcId="{1FDA4177-8AFE-417F-A6F3-042E401DDF13}" destId="{FF6DF537-C988-4581-BEB8-0854C29DA571}" srcOrd="0" destOrd="0" presId="urn:microsoft.com/office/officeart/2008/layout/HorizontalMultiLevelHierarchy"/>
    <dgm:cxn modelId="{8ECA300F-635F-4CBB-BB79-B4000A49EEFB}" type="presOf" srcId="{BFA0BBC2-06E1-41A6-B09D-A0977C760506}" destId="{2D4E4142-BBE4-4E5E-B037-FA0F96362FD3}" srcOrd="0" destOrd="0" presId="urn:microsoft.com/office/officeart/2008/layout/HorizontalMultiLevelHierarchy"/>
    <dgm:cxn modelId="{223F5AB9-7815-407C-87AA-35FF7F69BC2B}" type="presOf" srcId="{BFA0BBC2-06E1-41A6-B09D-A0977C760506}" destId="{606B29E6-FBE8-4958-8AD2-DEA38EA2F66E}" srcOrd="1" destOrd="0" presId="urn:microsoft.com/office/officeart/2008/layout/HorizontalMultiLevelHierarchy"/>
    <dgm:cxn modelId="{9F597772-D222-490F-BB91-028E23278B89}" srcId="{1C17316F-55E6-4CC3-8CBA-5097C1E2D8CA}" destId="{7552AA83-EBCE-45F8-85AE-5C2F521135C4}" srcOrd="0" destOrd="0" parTransId="{596D1275-3BAE-4627-8329-DF60479B8BD0}" sibTransId="{F649C086-0548-4A60-839E-6E431CB3604D}"/>
    <dgm:cxn modelId="{A2C162F0-FA55-418D-9483-24CE088AB65E}" srcId="{1C17316F-55E6-4CC3-8CBA-5097C1E2D8CA}" destId="{1FDA4177-8AFE-417F-A6F3-042E401DDF13}" srcOrd="2" destOrd="0" parTransId="{6FEBFC54-7B1D-45CC-AC07-C2E313432D32}" sibTransId="{A4A298FA-F0C2-4ED0-992C-F5AC2715F3E7}"/>
    <dgm:cxn modelId="{375CF5FE-0C6F-4784-A2FB-8580B13A7A81}" type="presOf" srcId="{6FEBFC54-7B1D-45CC-AC07-C2E313432D32}" destId="{F78CF04B-7CAB-49A9-A3EE-6BC7D4452CCC}" srcOrd="1" destOrd="0" presId="urn:microsoft.com/office/officeart/2008/layout/HorizontalMultiLevelHierarchy"/>
    <dgm:cxn modelId="{7627C3B8-1E18-4C92-9252-D5BDB70D84B1}" type="presOf" srcId="{596D1275-3BAE-4627-8329-DF60479B8BD0}" destId="{8BFC13D1-CE6E-40B5-84A6-B99AC31E4330}" srcOrd="1" destOrd="0" presId="urn:microsoft.com/office/officeart/2008/layout/HorizontalMultiLevelHierarchy"/>
    <dgm:cxn modelId="{A88D2933-61DB-41EB-9FE1-DEBA92B1E0DC}" type="presParOf" srcId="{E6E7F3E8-E92C-43AB-B3AB-C46C194EDE79}" destId="{5455994D-223C-43D8-8471-52B6DD935445}" srcOrd="0" destOrd="0" presId="urn:microsoft.com/office/officeart/2008/layout/HorizontalMultiLevelHierarchy"/>
    <dgm:cxn modelId="{1676EC5D-E8D8-47B0-891A-F8AE866CD67F}" type="presParOf" srcId="{5455994D-223C-43D8-8471-52B6DD935445}" destId="{6CF33E9C-BBB7-42AE-83C3-926601C47791}" srcOrd="0" destOrd="0" presId="urn:microsoft.com/office/officeart/2008/layout/HorizontalMultiLevelHierarchy"/>
    <dgm:cxn modelId="{40C43B63-ECFC-4353-9BBF-6DDFE5B6F7DC}" type="presParOf" srcId="{5455994D-223C-43D8-8471-52B6DD935445}" destId="{47C763B7-9324-4D89-BDE3-2EE03DE9CCD1}" srcOrd="1" destOrd="0" presId="urn:microsoft.com/office/officeart/2008/layout/HorizontalMultiLevelHierarchy"/>
    <dgm:cxn modelId="{B4A7D028-C0CA-485F-A24B-0DDAFA6BF5FD}" type="presParOf" srcId="{47C763B7-9324-4D89-BDE3-2EE03DE9CCD1}" destId="{27FFAABF-20B4-44DE-9A05-9A5133B09501}" srcOrd="0" destOrd="0" presId="urn:microsoft.com/office/officeart/2008/layout/HorizontalMultiLevelHierarchy"/>
    <dgm:cxn modelId="{37F63212-D950-46BC-8025-61FBA31083E0}" type="presParOf" srcId="{27FFAABF-20B4-44DE-9A05-9A5133B09501}" destId="{8BFC13D1-CE6E-40B5-84A6-B99AC31E4330}" srcOrd="0" destOrd="0" presId="urn:microsoft.com/office/officeart/2008/layout/HorizontalMultiLevelHierarchy"/>
    <dgm:cxn modelId="{DA5A208B-E7E6-4426-8CCB-B99CAA18D61D}" type="presParOf" srcId="{47C763B7-9324-4D89-BDE3-2EE03DE9CCD1}" destId="{FA0F6448-4AF4-4807-AB28-B6774EB503D2}" srcOrd="1" destOrd="0" presId="urn:microsoft.com/office/officeart/2008/layout/HorizontalMultiLevelHierarchy"/>
    <dgm:cxn modelId="{BA4B29BD-F5EB-466B-ABEB-571E28D3159E}" type="presParOf" srcId="{FA0F6448-4AF4-4807-AB28-B6774EB503D2}" destId="{3DF0FEF5-FF12-4942-9418-3FACC5743F46}" srcOrd="0" destOrd="0" presId="urn:microsoft.com/office/officeart/2008/layout/HorizontalMultiLevelHierarchy"/>
    <dgm:cxn modelId="{A7DAD59B-DBB0-4286-A124-BC7EAC0FE3E1}" type="presParOf" srcId="{FA0F6448-4AF4-4807-AB28-B6774EB503D2}" destId="{6F887733-256C-4A85-A24F-886DDE42DD34}" srcOrd="1" destOrd="0" presId="urn:microsoft.com/office/officeart/2008/layout/HorizontalMultiLevelHierarchy"/>
    <dgm:cxn modelId="{20D8B01C-3F75-4A3A-B2E8-909B938FC0D0}" type="presParOf" srcId="{47C763B7-9324-4D89-BDE3-2EE03DE9CCD1}" destId="{2D4E4142-BBE4-4E5E-B037-FA0F96362FD3}" srcOrd="2" destOrd="0" presId="urn:microsoft.com/office/officeart/2008/layout/HorizontalMultiLevelHierarchy"/>
    <dgm:cxn modelId="{8CFF66BD-CCCE-4F62-8E87-A9EEFB0B8F45}" type="presParOf" srcId="{2D4E4142-BBE4-4E5E-B037-FA0F96362FD3}" destId="{606B29E6-FBE8-4958-8AD2-DEA38EA2F66E}" srcOrd="0" destOrd="0" presId="urn:microsoft.com/office/officeart/2008/layout/HorizontalMultiLevelHierarchy"/>
    <dgm:cxn modelId="{7D0F4E74-AFA9-484C-958E-16374E29EC32}" type="presParOf" srcId="{47C763B7-9324-4D89-BDE3-2EE03DE9CCD1}" destId="{56444C5B-65EC-4580-A45A-B70AFFAAF9D9}" srcOrd="3" destOrd="0" presId="urn:microsoft.com/office/officeart/2008/layout/HorizontalMultiLevelHierarchy"/>
    <dgm:cxn modelId="{547A8E28-00C8-49B2-9D38-80DFDEF67072}" type="presParOf" srcId="{56444C5B-65EC-4580-A45A-B70AFFAAF9D9}" destId="{8053EEE1-44FD-4FC5-AF53-35FE1FCEC294}" srcOrd="0" destOrd="0" presId="urn:microsoft.com/office/officeart/2008/layout/HorizontalMultiLevelHierarchy"/>
    <dgm:cxn modelId="{8F42268E-8D3D-4549-927A-88312F1187EE}" type="presParOf" srcId="{56444C5B-65EC-4580-A45A-B70AFFAAF9D9}" destId="{9382A634-5A63-4F5A-9D74-88D4CAE590AD}" srcOrd="1" destOrd="0" presId="urn:microsoft.com/office/officeart/2008/layout/HorizontalMultiLevelHierarchy"/>
    <dgm:cxn modelId="{46AD7C2C-EDAF-46C6-ACA6-A21B90F19E65}" type="presParOf" srcId="{47C763B7-9324-4D89-BDE3-2EE03DE9CCD1}" destId="{3EECFD53-FF77-459B-ADDF-803E03F7D6BD}" srcOrd="4" destOrd="0" presId="urn:microsoft.com/office/officeart/2008/layout/HorizontalMultiLevelHierarchy"/>
    <dgm:cxn modelId="{9FDB502E-4362-465F-B7D3-0D06F812293B}" type="presParOf" srcId="{3EECFD53-FF77-459B-ADDF-803E03F7D6BD}" destId="{F78CF04B-7CAB-49A9-A3EE-6BC7D4452CCC}" srcOrd="0" destOrd="0" presId="urn:microsoft.com/office/officeart/2008/layout/HorizontalMultiLevelHierarchy"/>
    <dgm:cxn modelId="{E919CC78-7915-45CD-AF6B-7084FE354222}" type="presParOf" srcId="{47C763B7-9324-4D89-BDE3-2EE03DE9CCD1}" destId="{F7D42AB4-E87A-4606-8197-2CDB7F15A75E}" srcOrd="5" destOrd="0" presId="urn:microsoft.com/office/officeart/2008/layout/HorizontalMultiLevelHierarchy"/>
    <dgm:cxn modelId="{11FA742E-A5C6-4BDB-A117-AA0AF4CCC59A}" type="presParOf" srcId="{F7D42AB4-E87A-4606-8197-2CDB7F15A75E}" destId="{FF6DF537-C988-4581-BEB8-0854C29DA571}" srcOrd="0" destOrd="0" presId="urn:microsoft.com/office/officeart/2008/layout/HorizontalMultiLevelHierarchy"/>
    <dgm:cxn modelId="{2901DA56-3BF5-4A78-8DF9-4B8F64263977}" type="presParOf" srcId="{F7D42AB4-E87A-4606-8197-2CDB7F15A75E}" destId="{4C1905E8-78A2-4A04-A0BE-B610613C547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>
        <a:blipFill rotWithShape="1">
          <a:blip xmlns:r="http://schemas.openxmlformats.org/officeDocument/2006/relationships" r:embed="rId1"/>
          <a:stretch>
            <a:fillRect t="-565" r="-1531"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 phldr="1"/>
      <dgm:spPr/>
      <dgm:t>
        <a:bodyPr/>
        <a:lstStyle/>
        <a:p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 phldr="1"/>
      <dgm:spPr/>
      <dgm:t>
        <a:bodyPr/>
        <a:lstStyle/>
        <a:p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phldr="1"/>
      <dgm:spPr/>
      <dgm:t>
        <a:bodyPr/>
        <a:lstStyle/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6AC98C39-F500-44E9-86F1-B63248D85CA3}" type="presOf" srcId="{3C297C07-3013-4EC8-8980-8A70595586D8}" destId="{A6424E0E-E837-4A9C-AA41-AE026FA17704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FFB707E9-33F9-45D4-9601-5E010EAA730D}" type="presOf" srcId="{5868930C-4AD4-4658-9A01-7E0C440E0762}" destId="{DD1DBEB3-060B-451F-8B97-F2A8B528BD90}" srcOrd="0" destOrd="0" presId="urn:microsoft.com/office/officeart/2005/8/layout/default"/>
    <dgm:cxn modelId="{540C2202-1D85-4A51-B64B-95DB5489AC52}" type="presOf" srcId="{7670D10F-9632-4633-A706-8F76E1B895ED}" destId="{E678F170-A34B-4AFB-B58A-7B4884C55ADD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118E555C-F82A-4405-8F4E-9DD0BA848C29}" type="presOf" srcId="{11A8168C-947E-40BC-B62B-4E745C8190A9}" destId="{D9C46A1F-AEA0-4FBB-9698-6342DBE73277}" srcOrd="0" destOrd="0" presId="urn:microsoft.com/office/officeart/2005/8/layout/default"/>
    <dgm:cxn modelId="{7B56F8A6-A7F3-47FD-BB79-9AD54333DDEF}" type="presOf" srcId="{88DABE2D-DAEB-4710-ACF6-66319DEB0521}" destId="{DF26F203-3612-4D68-80A1-A8963197A2CA}" srcOrd="0" destOrd="0" presId="urn:microsoft.com/office/officeart/2005/8/layout/default"/>
    <dgm:cxn modelId="{EFFA7804-58EF-42CA-BB56-895A81CBEFE8}" type="presParOf" srcId="{A6424E0E-E837-4A9C-AA41-AE026FA17704}" destId="{DF26F203-3612-4D68-80A1-A8963197A2CA}" srcOrd="0" destOrd="0" presId="urn:microsoft.com/office/officeart/2005/8/layout/default"/>
    <dgm:cxn modelId="{8D45DF40-168F-4E5F-AAE0-B3F0D00DEE8E}" type="presParOf" srcId="{A6424E0E-E837-4A9C-AA41-AE026FA17704}" destId="{1BB70626-BA6F-499B-A68E-FE4465FC278D}" srcOrd="1" destOrd="0" presId="urn:microsoft.com/office/officeart/2005/8/layout/default"/>
    <dgm:cxn modelId="{38545EAB-AE00-4BA6-8340-84A7CA688897}" type="presParOf" srcId="{A6424E0E-E837-4A9C-AA41-AE026FA17704}" destId="{D9C46A1F-AEA0-4FBB-9698-6342DBE73277}" srcOrd="2" destOrd="0" presId="urn:microsoft.com/office/officeart/2005/8/layout/default"/>
    <dgm:cxn modelId="{B54102E4-D125-4239-AF1B-649D19772F18}" type="presParOf" srcId="{A6424E0E-E837-4A9C-AA41-AE026FA17704}" destId="{3ABB8439-065C-4A5C-B2F4-607D51ECF4C0}" srcOrd="3" destOrd="0" presId="urn:microsoft.com/office/officeart/2005/8/layout/default"/>
    <dgm:cxn modelId="{6B338C3C-CCCE-45BB-BAF1-9680147D6B49}" type="presParOf" srcId="{A6424E0E-E837-4A9C-AA41-AE026FA17704}" destId="{E678F170-A34B-4AFB-B58A-7B4884C55ADD}" srcOrd="4" destOrd="0" presId="urn:microsoft.com/office/officeart/2005/8/layout/default"/>
    <dgm:cxn modelId="{0FB7D5D8-DB08-4DC8-B6A1-129F8DB098A8}" type="presParOf" srcId="{A6424E0E-E837-4A9C-AA41-AE026FA17704}" destId="{53459950-663F-48AD-A8C7-7F59B4B0B897}" srcOrd="5" destOrd="0" presId="urn:microsoft.com/office/officeart/2005/8/layout/default"/>
    <dgm:cxn modelId="{52A3E671-B1AC-46B7-A607-68065E2C4334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Каторга – тяжелые принудительные работы для заключенных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>
              <a:latin typeface="Cambria Math"/>
              <a:ea typeface="Cambria Math"/>
            </a:rPr>
            <a:t>&lt; греч – спускать (на воду) + тащить &gt; вид морского гребного судна, галера &gt; </a:t>
          </a:r>
          <a:r>
            <a:rPr lang="en-US" dirty="0" smtClean="0">
              <a:latin typeface="Cambria Math"/>
              <a:ea typeface="Cambria Math"/>
            </a:rPr>
            <a:t>XVI </a:t>
          </a:r>
          <a:r>
            <a:rPr lang="ru-RU" dirty="0" smtClean="0">
              <a:latin typeface="Cambria Math"/>
              <a:ea typeface="Cambria Math"/>
            </a:rPr>
            <a:t> в России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В Петровские времена наказание в  виде подневольного труда на галерах. Грести на больших весельных судах было очень тяжело, поэтому в качестве гребцов использовали осужденных</a:t>
          </a:r>
          <a:r>
            <a:rPr lang="ru-RU" dirty="0" smtClean="0">
              <a:latin typeface="Cambria Math"/>
              <a:ea typeface="Cambria Math"/>
            </a:rPr>
            <a:t>&gt; сослать на каторгу (на галеру) &gt; каторга – вид наказания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en-US" dirty="0" smtClean="0"/>
            <a:t>K</a:t>
          </a:r>
          <a:r>
            <a:rPr lang="el-GR" dirty="0" smtClean="0">
              <a:latin typeface="Cambria Math"/>
              <a:ea typeface="Cambria Math"/>
            </a:rPr>
            <a:t>ατα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ru-RU" dirty="0" smtClean="0">
              <a:latin typeface="Cambria Math"/>
              <a:ea typeface="Cambria Math"/>
            </a:rPr>
            <a:t> (греч) – вниз –катастрофа, катакомбы, катод, катализатор, каталог, катафалк, катаклизм, катаракта, катавасия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 custLinFactNeighborX="-29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EE31543F-F204-464B-AF04-3B3D6B191AAC}" type="presOf" srcId="{3C297C07-3013-4EC8-8980-8A70595586D8}" destId="{A6424E0E-E837-4A9C-AA41-AE026FA17704}" srcOrd="0" destOrd="0" presId="urn:microsoft.com/office/officeart/2005/8/layout/default"/>
    <dgm:cxn modelId="{FB9ECEF5-81BB-4745-9527-6872BE523D66}" type="presOf" srcId="{7670D10F-9632-4633-A706-8F76E1B895ED}" destId="{E678F170-A34B-4AFB-B58A-7B4884C55ADD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D7262B15-B6C2-45E7-86AC-74EEEEC78CC1}" type="presOf" srcId="{11A8168C-947E-40BC-B62B-4E745C8190A9}" destId="{D9C46A1F-AEA0-4FBB-9698-6342DBE73277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89F63BEA-CE20-4755-AD0D-4EE7AD3D1EC8}" type="presOf" srcId="{5868930C-4AD4-4658-9A01-7E0C440E0762}" destId="{DD1DBEB3-060B-451F-8B97-F2A8B528BD90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3824F00D-C32C-45E5-AA34-CF8053B4A155}" type="presOf" srcId="{88DABE2D-DAEB-4710-ACF6-66319DEB0521}" destId="{DF26F203-3612-4D68-80A1-A8963197A2CA}" srcOrd="0" destOrd="0" presId="urn:microsoft.com/office/officeart/2005/8/layout/default"/>
    <dgm:cxn modelId="{0663FE5B-9CA1-4C0A-BC0F-2D0C2AEFA012}" type="presParOf" srcId="{A6424E0E-E837-4A9C-AA41-AE026FA17704}" destId="{DF26F203-3612-4D68-80A1-A8963197A2CA}" srcOrd="0" destOrd="0" presId="urn:microsoft.com/office/officeart/2005/8/layout/default"/>
    <dgm:cxn modelId="{E160F9E7-61FF-424B-9400-772095B8D336}" type="presParOf" srcId="{A6424E0E-E837-4A9C-AA41-AE026FA17704}" destId="{1BB70626-BA6F-499B-A68E-FE4465FC278D}" srcOrd="1" destOrd="0" presId="urn:microsoft.com/office/officeart/2005/8/layout/default"/>
    <dgm:cxn modelId="{5B0D5B63-AE56-4C44-AEDB-63ED3D448065}" type="presParOf" srcId="{A6424E0E-E837-4A9C-AA41-AE026FA17704}" destId="{D9C46A1F-AEA0-4FBB-9698-6342DBE73277}" srcOrd="2" destOrd="0" presId="urn:microsoft.com/office/officeart/2005/8/layout/default"/>
    <dgm:cxn modelId="{A47B8EBF-B757-41BA-97FA-25CF3360D400}" type="presParOf" srcId="{A6424E0E-E837-4A9C-AA41-AE026FA17704}" destId="{3ABB8439-065C-4A5C-B2F4-607D51ECF4C0}" srcOrd="3" destOrd="0" presId="urn:microsoft.com/office/officeart/2005/8/layout/default"/>
    <dgm:cxn modelId="{31D70E19-F433-4D50-9409-0C8348B522B5}" type="presParOf" srcId="{A6424E0E-E837-4A9C-AA41-AE026FA17704}" destId="{E678F170-A34B-4AFB-B58A-7B4884C55ADD}" srcOrd="4" destOrd="0" presId="urn:microsoft.com/office/officeart/2005/8/layout/default"/>
    <dgm:cxn modelId="{844430CB-D62F-450D-866D-3D1D9763579B}" type="presParOf" srcId="{A6424E0E-E837-4A9C-AA41-AE026FA17704}" destId="{53459950-663F-48AD-A8C7-7F59B4B0B897}" srcOrd="5" destOrd="0" presId="urn:microsoft.com/office/officeart/2005/8/layout/default"/>
    <dgm:cxn modelId="{B43AE1AC-3668-463A-A6F5-418F065E1FE2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Анекдот – короткий устный рассказ с неожиданной остроумной концовкой, смешное происшествие (впервые это значение в словаре Ушакова – 1935 г)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11A8168C-947E-40BC-B62B-4E745C8190A9}">
          <dgm:prSet phldrT="[Текст]"/>
          <dgm:spPr/>
          <dgm:t>
            <a:bodyPr/>
            <a:lstStyle/>
            <a:p>
              <a:r>
                <a:rPr lang="en-US" dirty="0" smtClean="0"/>
                <a:t>Anecdote </a:t>
              </a:r>
              <a:r>
                <a:rPr lang="ru-RU" dirty="0" smtClean="0"/>
                <a:t>(</a:t>
              </a:r>
              <a:r>
                <a:rPr lang="ru-RU" dirty="0" err="1" smtClean="0"/>
                <a:t>фран</a:t>
              </a:r>
              <a:r>
                <a:rPr lang="ru-RU" dirty="0" smtClean="0"/>
                <a:t>)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←</m:t>
                  </m:r>
                  <m:r>
                    <a:rPr lang="ru-RU" b="0" i="1" smtClean="0">
                      <a:latin typeface="Cambria Math"/>
                      <a:ea typeface="Cambria Math"/>
                    </a:rPr>
                    <m:t>др−греч −неизданный,неопубликованный.</m:t>
                  </m:r>
                </m:oMath>
              </a14:m>
              <a:endParaRPr lang="ru-RU" b="0" dirty="0" smtClean="0">
                <a:ea typeface="Cambria Math"/>
              </a:endParaRPr>
            </a:p>
            <a:p>
              <a:r>
                <a:rPr lang="ru-RU" dirty="0" smtClean="0"/>
                <a:t>Анекдот (этим) – неопубликованный рассказ</a:t>
              </a:r>
              <a:endParaRPr lang="ru-RU" dirty="0"/>
            </a:p>
          </dgm:t>
        </dgm:pt>
      </mc:Choice>
      <mc:Fallback xmlns="">
        <dgm:pt modelId="{11A8168C-947E-40BC-B62B-4E745C8190A9}">
          <dgm:prSet phldrT="[Текст]"/>
          <dgm:spPr/>
          <dgm:t>
            <a:bodyPr/>
            <a:lstStyle/>
            <a:p>
              <a:r>
                <a:rPr lang="en-US" dirty="0" smtClean="0"/>
                <a:t>Anecdote </a:t>
              </a:r>
              <a:r>
                <a:rPr lang="ru-RU" dirty="0" smtClean="0"/>
                <a:t>(</a:t>
              </a:r>
              <a:r>
                <a:rPr lang="ru-RU" dirty="0" err="1" smtClean="0"/>
                <a:t>фран</a:t>
              </a:r>
              <a:r>
                <a:rPr lang="ru-RU" dirty="0" smtClean="0"/>
                <a:t>) </a:t>
              </a:r>
              <a:r>
                <a:rPr lang="ru-RU" i="0" smtClean="0">
                  <a:latin typeface="Cambria Math"/>
                  <a:ea typeface="Cambria Math"/>
                </a:rPr>
                <a:t>←</a:t>
              </a:r>
              <a:r>
                <a:rPr lang="ru-RU" b="0" i="0" smtClean="0">
                  <a:latin typeface="Cambria Math"/>
                  <a:ea typeface="Cambria Math"/>
                </a:rPr>
                <a:t>др−греч −неизданный,неопубликованный.</a:t>
              </a:r>
              <a:endParaRPr lang="ru-RU" b="0" dirty="0" smtClean="0">
                <a:ea typeface="Cambria Math"/>
              </a:endParaRPr>
            </a:p>
            <a:p>
              <a:r>
                <a:rPr lang="ru-RU" dirty="0" smtClean="0"/>
                <a:t>Анекдот (этим) – неопубликованный рассказ</a:t>
              </a:r>
              <a:endParaRPr lang="ru-RU" dirty="0"/>
            </a:p>
          </dgm:t>
        </dgm:pt>
      </mc:Fallback>
    </mc:AlternateConten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С </a:t>
          </a:r>
          <a:r>
            <a:rPr lang="en-US" dirty="0" smtClean="0"/>
            <a:t> XVIII</a:t>
          </a:r>
          <a:r>
            <a:rPr lang="ru-RU" dirty="0" smtClean="0"/>
            <a:t> века в русском языке – Пушкин, Достоевский и др. – «небольшой, занимательный рассказ», «описание случая, происшествия». Отсутствует значение «</a:t>
          </a:r>
          <a:r>
            <a:rPr lang="ru-RU" smtClean="0"/>
            <a:t>смешной рассказ».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 custScaleX="1494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D0355B3A-2FC8-48B7-A906-FBAFF745C114}" type="presOf" srcId="{11A8168C-947E-40BC-B62B-4E745C8190A9}" destId="{D9C46A1F-AEA0-4FBB-9698-6342DBE73277}" srcOrd="0" destOrd="0" presId="urn:microsoft.com/office/officeart/2005/8/layout/default"/>
    <dgm:cxn modelId="{B61FDAAE-DA47-473E-A956-F776FDA6F7FF}" type="presOf" srcId="{7670D10F-9632-4633-A706-8F76E1B895ED}" destId="{E678F170-A34B-4AFB-B58A-7B4884C55ADD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88AED512-D647-435C-83D8-023729104C46}" type="presOf" srcId="{3C297C07-3013-4EC8-8980-8A70595586D8}" destId="{A6424E0E-E837-4A9C-AA41-AE026FA17704}" srcOrd="0" destOrd="0" presId="urn:microsoft.com/office/officeart/2005/8/layout/default"/>
    <dgm:cxn modelId="{7CFBF48F-DEA5-45E7-982F-4B24582AE513}" type="presOf" srcId="{88DABE2D-DAEB-4710-ACF6-66319DEB0521}" destId="{DF26F203-3612-4D68-80A1-A8963197A2CA}" srcOrd="0" destOrd="0" presId="urn:microsoft.com/office/officeart/2005/8/layout/default"/>
    <dgm:cxn modelId="{CB7E0095-BA60-4555-AA35-CA69109439CD}" type="presParOf" srcId="{A6424E0E-E837-4A9C-AA41-AE026FA17704}" destId="{DF26F203-3612-4D68-80A1-A8963197A2CA}" srcOrd="0" destOrd="0" presId="urn:microsoft.com/office/officeart/2005/8/layout/default"/>
    <dgm:cxn modelId="{9F425CF9-3D92-4F44-B08F-2502C5FF2CB8}" type="presParOf" srcId="{A6424E0E-E837-4A9C-AA41-AE026FA17704}" destId="{1BB70626-BA6F-499B-A68E-FE4465FC278D}" srcOrd="1" destOrd="0" presId="urn:microsoft.com/office/officeart/2005/8/layout/default"/>
    <dgm:cxn modelId="{E579137F-3112-499B-B8CD-66B13207E58C}" type="presParOf" srcId="{A6424E0E-E837-4A9C-AA41-AE026FA17704}" destId="{D9C46A1F-AEA0-4FBB-9698-6342DBE73277}" srcOrd="2" destOrd="0" presId="urn:microsoft.com/office/officeart/2005/8/layout/default"/>
    <dgm:cxn modelId="{CDF2A159-3008-4DB7-B14F-4C17637F6F16}" type="presParOf" srcId="{A6424E0E-E837-4A9C-AA41-AE026FA17704}" destId="{3ABB8439-065C-4A5C-B2F4-607D51ECF4C0}" srcOrd="3" destOrd="0" presId="urn:microsoft.com/office/officeart/2005/8/layout/default"/>
    <dgm:cxn modelId="{77E8FADC-32EC-4588-AB0D-75BE77619DEC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Кворум – число присутствующих на собрании, необходимое для признания его правомочным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>
              <a:latin typeface="Cambria Math"/>
              <a:ea typeface="Cambria Math"/>
            </a:rPr>
            <a:t>&lt; </a:t>
          </a:r>
          <a:r>
            <a:rPr lang="ru-RU" dirty="0" err="1" smtClean="0">
              <a:latin typeface="Cambria Math"/>
              <a:ea typeface="Cambria Math"/>
            </a:rPr>
            <a:t>англ</a:t>
          </a:r>
          <a:r>
            <a:rPr lang="ru-RU" dirty="0" smtClean="0">
              <a:latin typeface="Cambria Math"/>
              <a:ea typeface="Cambria Math"/>
            </a:rPr>
            <a:t> ХХ в</a:t>
          </a:r>
        </a:p>
        <a:p>
          <a:r>
            <a:rPr lang="ru-RU" dirty="0" smtClean="0">
              <a:latin typeface="Cambria Math"/>
              <a:ea typeface="Cambria Math"/>
            </a:rPr>
            <a:t>Род. п. мн. ч.</a:t>
          </a:r>
          <a:r>
            <a:rPr lang="en-US" dirty="0" smtClean="0">
              <a:latin typeface="Cambria Math"/>
              <a:ea typeface="Cambria Math"/>
            </a:rPr>
            <a:t> Qui</a:t>
          </a:r>
          <a:r>
            <a:rPr lang="ru-RU" dirty="0" smtClean="0">
              <a:latin typeface="Cambria Math"/>
              <a:ea typeface="Cambria Math"/>
            </a:rPr>
            <a:t> (лат) - который</a:t>
          </a:r>
        </a:p>
        <a:p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Формула, открывающая заседание английского парламента: члены парламента, которых достаточно для того, чтобы собрание было правомочным, готовы приступить к работе – </a:t>
          </a:r>
          <a:r>
            <a:rPr lang="ru-RU" u="sng" dirty="0" smtClean="0"/>
            <a:t>КОТОРЫХ </a:t>
          </a:r>
          <a:r>
            <a:rPr lang="ru-RU" dirty="0" smtClean="0"/>
            <a:t>ПРИСУТСТВИЕ ДОСТАТОЧНО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 custScaleX="1777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C321A000-3F6C-40B4-AB82-85AB8287DEEC}" type="presOf" srcId="{7670D10F-9632-4633-A706-8F76E1B895ED}" destId="{E678F170-A34B-4AFB-B58A-7B4884C55ADD}" srcOrd="0" destOrd="0" presId="urn:microsoft.com/office/officeart/2005/8/layout/default"/>
    <dgm:cxn modelId="{83AA4CF9-E6D5-46E0-B6C9-3D0F9E1A9E2C}" type="presOf" srcId="{11A8168C-947E-40BC-B62B-4E745C8190A9}" destId="{D9C46A1F-AEA0-4FBB-9698-6342DBE73277}" srcOrd="0" destOrd="0" presId="urn:microsoft.com/office/officeart/2005/8/layout/default"/>
    <dgm:cxn modelId="{71067ED3-30BB-4DD8-B0A4-2B5D6DB0F90A}" type="presOf" srcId="{3C297C07-3013-4EC8-8980-8A70595586D8}" destId="{A6424E0E-E837-4A9C-AA41-AE026FA17704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F1EA59CD-230F-4F83-826E-52F80419434B}" type="presOf" srcId="{88DABE2D-DAEB-4710-ACF6-66319DEB0521}" destId="{DF26F203-3612-4D68-80A1-A8963197A2CA}" srcOrd="0" destOrd="0" presId="urn:microsoft.com/office/officeart/2005/8/layout/default"/>
    <dgm:cxn modelId="{205147C4-AFA2-495C-8A80-91FDF0DF263C}" type="presParOf" srcId="{A6424E0E-E837-4A9C-AA41-AE026FA17704}" destId="{DF26F203-3612-4D68-80A1-A8963197A2CA}" srcOrd="0" destOrd="0" presId="urn:microsoft.com/office/officeart/2005/8/layout/default"/>
    <dgm:cxn modelId="{11AE27FB-C03D-409C-9996-989F1B59E9F8}" type="presParOf" srcId="{A6424E0E-E837-4A9C-AA41-AE026FA17704}" destId="{1BB70626-BA6F-499B-A68E-FE4465FC278D}" srcOrd="1" destOrd="0" presId="urn:microsoft.com/office/officeart/2005/8/layout/default"/>
    <dgm:cxn modelId="{90109F5C-C0E8-4491-9F58-9DA621804C34}" type="presParOf" srcId="{A6424E0E-E837-4A9C-AA41-AE026FA17704}" destId="{D9C46A1F-AEA0-4FBB-9698-6342DBE73277}" srcOrd="2" destOrd="0" presId="urn:microsoft.com/office/officeart/2005/8/layout/default"/>
    <dgm:cxn modelId="{160D48C8-90AF-485B-A191-0CAF8387F5E6}" type="presParOf" srcId="{A6424E0E-E837-4A9C-AA41-AE026FA17704}" destId="{3ABB8439-065C-4A5C-B2F4-607D51ECF4C0}" srcOrd="3" destOrd="0" presId="urn:microsoft.com/office/officeart/2005/8/layout/default"/>
    <dgm:cxn modelId="{2F0BC918-466F-41BE-AD6F-A04185470483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Ковбой – конный пастух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англ</a:t>
          </a:r>
          <a:r>
            <a:rPr lang="ru-RU" dirty="0" smtClean="0">
              <a:latin typeface="Cambria Math"/>
              <a:ea typeface="Cambria Math"/>
            </a:rPr>
            <a:t> – корова + мальчик, парень – молодой пастух на лошади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Ковбойка – на русской почве – 1933 г. </a:t>
          </a:r>
          <a:r>
            <a:rPr lang="ru-RU" dirty="0" smtClean="0">
              <a:latin typeface="Cambria Math"/>
              <a:ea typeface="Cambria Math"/>
            </a:rPr>
            <a:t>&lt; ковбойская рубаха + к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DFA317E-0041-458B-ABF9-DDA3C1DFE3FC}" type="presOf" srcId="{11A8168C-947E-40BC-B62B-4E745C8190A9}" destId="{D9C46A1F-AEA0-4FBB-9698-6342DBE73277}" srcOrd="0" destOrd="0" presId="urn:microsoft.com/office/officeart/2005/8/layout/default"/>
    <dgm:cxn modelId="{58BD9EB2-EC25-4A64-B8D3-232BF9E099C1}" type="presOf" srcId="{3C297C07-3013-4EC8-8980-8A70595586D8}" destId="{A6424E0E-E837-4A9C-AA41-AE026FA17704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FBAD4181-0E65-4F4E-9DC6-4EA7BE1AACE4}" type="presOf" srcId="{88DABE2D-DAEB-4710-ACF6-66319DEB0521}" destId="{DF26F203-3612-4D68-80A1-A8963197A2CA}" srcOrd="0" destOrd="0" presId="urn:microsoft.com/office/officeart/2005/8/layout/default"/>
    <dgm:cxn modelId="{7D1E4707-BF6A-4779-90F5-6BF47454E153}" type="presParOf" srcId="{A6424E0E-E837-4A9C-AA41-AE026FA17704}" destId="{DF26F203-3612-4D68-80A1-A8963197A2CA}" srcOrd="0" destOrd="0" presId="urn:microsoft.com/office/officeart/2005/8/layout/default"/>
    <dgm:cxn modelId="{D9808917-8AD1-4054-8315-5CF657A80954}" type="presParOf" srcId="{A6424E0E-E837-4A9C-AA41-AE026FA17704}" destId="{1BB70626-BA6F-499B-A68E-FE4465FC278D}" srcOrd="1" destOrd="0" presId="urn:microsoft.com/office/officeart/2005/8/layout/default"/>
    <dgm:cxn modelId="{D1465329-5866-409E-BB3A-CCDABFA186DF}" type="presParOf" srcId="{A6424E0E-E837-4A9C-AA41-AE026FA17704}" destId="{D9C46A1F-AEA0-4FBB-9698-6342DBE73277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Кокетка – женщина, стремящаяся заинтересовать собой</a:t>
          </a:r>
        </a:p>
        <a:p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smtClean="0">
              <a:latin typeface="Cambria Math"/>
              <a:ea typeface="Cambria Math"/>
            </a:rPr>
            <a:t>coq</a:t>
          </a:r>
          <a:r>
            <a:rPr lang="ru-RU" dirty="0" smtClean="0">
              <a:latin typeface="Cambria Math"/>
              <a:ea typeface="Cambria Math"/>
            </a:rPr>
            <a:t> (</a:t>
          </a:r>
          <a:r>
            <a:rPr lang="ru-RU" dirty="0" err="1" smtClean="0">
              <a:latin typeface="Cambria Math"/>
              <a:ea typeface="Cambria Math"/>
            </a:rPr>
            <a:t>фр</a:t>
          </a:r>
          <a:r>
            <a:rPr lang="ru-RU" dirty="0" smtClean="0">
              <a:latin typeface="Cambria Math"/>
              <a:ea typeface="Cambria Math"/>
            </a:rPr>
            <a:t>) петух – та, которая ведет себя подобно красующемуся петуху</a:t>
          </a:r>
          <a:r>
            <a:rPr lang="en-US" dirty="0" smtClean="0">
              <a:latin typeface="Cambria Math"/>
              <a:ea typeface="Cambria Math"/>
            </a:rPr>
            <a:t> 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Кокарда – знак на форменной фуражке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smtClean="0">
              <a:latin typeface="Cambria Math"/>
              <a:ea typeface="Cambria Math"/>
            </a:rPr>
            <a:t>coq</a:t>
          </a:r>
          <a:r>
            <a:rPr lang="ru-RU" dirty="0" smtClean="0">
              <a:latin typeface="Cambria Math"/>
              <a:ea typeface="Cambria Math"/>
            </a:rPr>
            <a:t> (</a:t>
          </a:r>
          <a:r>
            <a:rPr lang="ru-RU" dirty="0" err="1" smtClean="0">
              <a:latin typeface="Cambria Math"/>
              <a:ea typeface="Cambria Math"/>
            </a:rPr>
            <a:t>фр</a:t>
          </a:r>
          <a:r>
            <a:rPr lang="ru-RU" dirty="0" smtClean="0">
              <a:latin typeface="Cambria Math"/>
              <a:ea typeface="Cambria Math"/>
            </a:rPr>
            <a:t>) петух  - украшение на головном уборе на  манер петушиного гребня</a:t>
          </a:r>
          <a:r>
            <a:rPr lang="ru-RU" dirty="0" smtClean="0"/>
            <a:t> </a:t>
          </a:r>
        </a:p>
        <a:p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848FDED7-7185-4234-81A3-21B471F7DCD4}" type="presOf" srcId="{3C297C07-3013-4EC8-8980-8A70595586D8}" destId="{A6424E0E-E837-4A9C-AA41-AE026FA17704}" srcOrd="0" destOrd="0" presId="urn:microsoft.com/office/officeart/2005/8/layout/default"/>
    <dgm:cxn modelId="{C73C1591-1876-4055-81D8-C5F4929F4A59}" type="presOf" srcId="{11A8168C-947E-40BC-B62B-4E745C8190A9}" destId="{D9C46A1F-AEA0-4FBB-9698-6342DBE73277}" srcOrd="0" destOrd="0" presId="urn:microsoft.com/office/officeart/2005/8/layout/default"/>
    <dgm:cxn modelId="{7E97A1D6-311D-4201-86B7-DC39B5641375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09BC3733-DBDB-4FB7-B3F8-7F432D31B304}" type="presParOf" srcId="{A6424E0E-E837-4A9C-AA41-AE026FA17704}" destId="{DF26F203-3612-4D68-80A1-A8963197A2CA}" srcOrd="0" destOrd="0" presId="urn:microsoft.com/office/officeart/2005/8/layout/default"/>
    <dgm:cxn modelId="{5535C87F-429B-470D-A257-8EAABBADD3EF}" type="presParOf" srcId="{A6424E0E-E837-4A9C-AA41-AE026FA17704}" destId="{1BB70626-BA6F-499B-A68E-FE4465FC278D}" srcOrd="1" destOrd="0" presId="urn:microsoft.com/office/officeart/2005/8/layout/default"/>
    <dgm:cxn modelId="{0E7E757D-B169-43A1-B927-E4F6870972B3}" type="presParOf" srcId="{A6424E0E-E837-4A9C-AA41-AE026FA17704}" destId="{D9C46A1F-AEA0-4FBB-9698-6342DBE73277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Близорукий – плохо видящий на далекое расстояние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>
        <a:blipFill rotWithShape="1">
          <a:blip xmlns:r="http://schemas.openxmlformats.org/officeDocument/2006/relationships" r:embed="rId1"/>
          <a:stretch>
            <a:fillRect l="-1871" r="-1531"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Длиннорукий </a:t>
          </a:r>
          <a:r>
            <a:rPr lang="ru-RU" dirty="0" smtClean="0">
              <a:latin typeface="Cambria Math"/>
              <a:ea typeface="Cambria Math"/>
            </a:rPr>
            <a:t>→ близорукий – видящий только то, что у него </a:t>
          </a:r>
          <a:r>
            <a:rPr lang="ru-RU" smtClean="0">
              <a:latin typeface="Cambria Math"/>
              <a:ea typeface="Cambria Math"/>
            </a:rPr>
            <a:t>под руками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Близнецы – дети, одновременно рожденные одной матерью – </a:t>
          </a:r>
          <a:r>
            <a:rPr lang="ru-RU" dirty="0" err="1" smtClean="0"/>
            <a:t>близ+н+ец</a:t>
          </a:r>
          <a:r>
            <a:rPr lang="ru-RU" dirty="0" smtClean="0"/>
            <a:t> – близкое родство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7396F482-7726-4730-A39C-338C01BC7D50}" type="presOf" srcId="{3C297C07-3013-4EC8-8980-8A70595586D8}" destId="{A6424E0E-E837-4A9C-AA41-AE026FA17704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406FAF52-CDC2-497E-897E-4A3F35B57091}" type="presOf" srcId="{7670D10F-9632-4633-A706-8F76E1B895ED}" destId="{E678F170-A34B-4AFB-B58A-7B4884C55ADD}" srcOrd="0" destOrd="0" presId="urn:microsoft.com/office/officeart/2005/8/layout/default"/>
    <dgm:cxn modelId="{F8D5A404-10DB-4CD4-AA34-3B8943B19C10}" type="presOf" srcId="{11A8168C-947E-40BC-B62B-4E745C8190A9}" destId="{D9C46A1F-AEA0-4FBB-9698-6342DBE73277}" srcOrd="0" destOrd="0" presId="urn:microsoft.com/office/officeart/2005/8/layout/default"/>
    <dgm:cxn modelId="{588EA0CE-9FA1-4D57-BD42-30E738B1FA64}" type="presOf" srcId="{5868930C-4AD4-4658-9A01-7E0C440E0762}" destId="{DD1DBEB3-060B-451F-8B97-F2A8B528BD90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6B5A0B97-6D1D-4BF4-80B8-B21A24EE1A2A}" type="presOf" srcId="{88DABE2D-DAEB-4710-ACF6-66319DEB0521}" destId="{DF26F203-3612-4D68-80A1-A8963197A2CA}" srcOrd="0" destOrd="0" presId="urn:microsoft.com/office/officeart/2005/8/layout/default"/>
    <dgm:cxn modelId="{074ED330-0B94-4A8E-8E47-86A8B64C1E6D}" type="presParOf" srcId="{A6424E0E-E837-4A9C-AA41-AE026FA17704}" destId="{DF26F203-3612-4D68-80A1-A8963197A2CA}" srcOrd="0" destOrd="0" presId="urn:microsoft.com/office/officeart/2005/8/layout/default"/>
    <dgm:cxn modelId="{C66CEE47-87F0-4586-8036-617740F12D59}" type="presParOf" srcId="{A6424E0E-E837-4A9C-AA41-AE026FA17704}" destId="{1BB70626-BA6F-499B-A68E-FE4465FC278D}" srcOrd="1" destOrd="0" presId="urn:microsoft.com/office/officeart/2005/8/layout/default"/>
    <dgm:cxn modelId="{1E3EA981-A444-4743-AD3F-B294B54A74B7}" type="presParOf" srcId="{A6424E0E-E837-4A9C-AA41-AE026FA17704}" destId="{D9C46A1F-AEA0-4FBB-9698-6342DBE73277}" srcOrd="2" destOrd="0" presId="urn:microsoft.com/office/officeart/2005/8/layout/default"/>
    <dgm:cxn modelId="{90FC2573-CE06-4DE8-8EFA-E520DA73994C}" type="presParOf" srcId="{A6424E0E-E837-4A9C-AA41-AE026FA17704}" destId="{3ABB8439-065C-4A5C-B2F4-607D51ECF4C0}" srcOrd="3" destOrd="0" presId="urn:microsoft.com/office/officeart/2005/8/layout/default"/>
    <dgm:cxn modelId="{63B558BE-E9D1-431E-9C5F-E55EB688A502}" type="presParOf" srcId="{A6424E0E-E837-4A9C-AA41-AE026FA17704}" destId="{E678F170-A34B-4AFB-B58A-7B4884C55ADD}" srcOrd="4" destOrd="0" presId="urn:microsoft.com/office/officeart/2005/8/layout/default"/>
    <dgm:cxn modelId="{33D1FAB3-0A49-4895-94A4-2682AA910240}" type="presParOf" srcId="{A6424E0E-E837-4A9C-AA41-AE026FA17704}" destId="{53459950-663F-48AD-A8C7-7F59B4B0B897}" srcOrd="5" destOrd="0" presId="urn:microsoft.com/office/officeart/2005/8/layout/default"/>
    <dgm:cxn modelId="{4DB79051-13CC-430D-80D4-678BF58E75E7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Колдун – тот, кто связан с нечистой силой, занимается колдовством</a:t>
          </a:r>
        </a:p>
        <a:p>
          <a:r>
            <a:rPr lang="ru-RU" dirty="0" smtClean="0">
              <a:latin typeface="Cambria Math"/>
              <a:ea typeface="Cambria Math"/>
            </a:rPr>
            <a:t>&lt; колтун – болезнь коже у лошадей и у людей, при которой волосы спутываются и склеиваются в плотную массу &gt;колосья, закрученные со злым умыслом&gt;тот, кто путает ,закручивает, например, колосья со злым умыслом&gt;тот, кто занимается колдовством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Кондитер – специалист по изготовлению сладостей, тортов, пирожных, конфет 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err="1" smtClean="0">
              <a:latin typeface="Cambria Math"/>
              <a:ea typeface="Cambria Math"/>
            </a:rPr>
            <a:t>condire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ru-RU" dirty="0" smtClean="0">
              <a:latin typeface="Cambria Math"/>
              <a:ea typeface="Cambria Math"/>
            </a:rPr>
            <a:t>(лат) – заготовлять впрок</a:t>
          </a:r>
          <a:r>
            <a:rPr lang="ru-RU" smtClean="0">
              <a:latin typeface="Cambria Math"/>
              <a:ea typeface="Cambria Math"/>
            </a:rPr>
            <a:t>, приправлять</a:t>
          </a:r>
          <a:endParaRPr lang="ru-RU" dirty="0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Компания – общество, группа лиц, чем-л объединенных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en-US" dirty="0" smtClean="0">
              <a:latin typeface="Cambria Math"/>
              <a:ea typeface="Cambria Math"/>
            </a:rPr>
            <a:t> com </a:t>
          </a:r>
          <a:r>
            <a:rPr lang="ru-RU" dirty="0" smtClean="0">
              <a:latin typeface="Cambria Math"/>
              <a:ea typeface="Cambria Math"/>
            </a:rPr>
            <a:t>+ </a:t>
          </a:r>
          <a:r>
            <a:rPr lang="en-US" dirty="0" err="1" smtClean="0">
              <a:latin typeface="Cambria Math"/>
              <a:ea typeface="Cambria Math"/>
            </a:rPr>
            <a:t>panis</a:t>
          </a:r>
          <a:r>
            <a:rPr lang="en-US" dirty="0" smtClean="0">
              <a:latin typeface="Cambria Math"/>
              <a:ea typeface="Cambria Math"/>
            </a:rPr>
            <a:t> - </a:t>
          </a:r>
          <a:r>
            <a:rPr lang="ru-RU" dirty="0" smtClean="0">
              <a:latin typeface="Cambria Math"/>
              <a:ea typeface="Cambria Math"/>
            </a:rPr>
            <a:t> со-хлебники, вместе едящие хлеб – однокашник, сотрапезник</a:t>
          </a:r>
          <a:endParaRPr lang="ru-RU" dirty="0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Камин – комнатная печь с широкой открытой топкой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ru-RU" dirty="0" smtClean="0">
              <a:latin typeface="Cambria Math"/>
              <a:ea typeface="Cambria Math"/>
            </a:rPr>
            <a:t>греч – очаг, печь&lt;зажигаю, жгу</a:t>
          </a:r>
        </a:p>
        <a:p>
          <a:r>
            <a:rPr lang="ru-RU" dirty="0" smtClean="0">
              <a:latin typeface="Cambria Math"/>
              <a:ea typeface="Cambria Math"/>
            </a:rPr>
            <a:t>Комната &lt; отапливаемое помещение (помещение с камином) - лат</a:t>
          </a:r>
          <a:endParaRPr lang="ru-RU" dirty="0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04ECAB-0677-40D0-9A74-003E10E748CC}" type="presOf" srcId="{3C297C07-3013-4EC8-8980-8A70595586D8}" destId="{A6424E0E-E837-4A9C-AA41-AE026FA17704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EB6D9EE0-78C2-404A-91B0-4CB9254B8684}" type="presOf" srcId="{7670D10F-9632-4633-A706-8F76E1B895ED}" destId="{E678F170-A34B-4AFB-B58A-7B4884C55ADD}" srcOrd="0" destOrd="0" presId="urn:microsoft.com/office/officeart/2005/8/layout/default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7D843908-B28E-464A-AFEE-4293D6AA8D43}" type="presOf" srcId="{88DABE2D-DAEB-4710-ACF6-66319DEB0521}" destId="{DF26F203-3612-4D68-80A1-A8963197A2CA}" srcOrd="0" destOrd="0" presId="urn:microsoft.com/office/officeart/2005/8/layout/default"/>
    <dgm:cxn modelId="{DD41CBB2-6043-4ABF-BC1A-D34A95B77751}" type="presOf" srcId="{11A8168C-947E-40BC-B62B-4E745C8190A9}" destId="{D9C46A1F-AEA0-4FBB-9698-6342DBE73277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76FD856E-8593-4CC3-A9C7-515029FFEDC6}" type="presOf" srcId="{5868930C-4AD4-4658-9A01-7E0C440E0762}" destId="{DD1DBEB3-060B-451F-8B97-F2A8B528BD90}" srcOrd="0" destOrd="0" presId="urn:microsoft.com/office/officeart/2005/8/layout/default"/>
    <dgm:cxn modelId="{2DB240B9-570C-4DF9-8E85-2D345E5902AC}" type="presParOf" srcId="{A6424E0E-E837-4A9C-AA41-AE026FA17704}" destId="{DF26F203-3612-4D68-80A1-A8963197A2CA}" srcOrd="0" destOrd="0" presId="urn:microsoft.com/office/officeart/2005/8/layout/default"/>
    <dgm:cxn modelId="{4FE695B3-EF78-4AC8-8183-3BF0B9484E42}" type="presParOf" srcId="{A6424E0E-E837-4A9C-AA41-AE026FA17704}" destId="{1BB70626-BA6F-499B-A68E-FE4465FC278D}" srcOrd="1" destOrd="0" presId="urn:microsoft.com/office/officeart/2005/8/layout/default"/>
    <dgm:cxn modelId="{84AFC673-0318-4386-B3B0-8D57219A2F87}" type="presParOf" srcId="{A6424E0E-E837-4A9C-AA41-AE026FA17704}" destId="{D9C46A1F-AEA0-4FBB-9698-6342DBE73277}" srcOrd="2" destOrd="0" presId="urn:microsoft.com/office/officeart/2005/8/layout/default"/>
    <dgm:cxn modelId="{70C3BBBC-E9B0-4A08-8DB2-9A8F94FD4AE0}" type="presParOf" srcId="{A6424E0E-E837-4A9C-AA41-AE026FA17704}" destId="{3ABB8439-065C-4A5C-B2F4-607D51ECF4C0}" srcOrd="3" destOrd="0" presId="urn:microsoft.com/office/officeart/2005/8/layout/default"/>
    <dgm:cxn modelId="{2F2F3E3A-0BAE-4CEE-A395-D0D4BD4F73AD}" type="presParOf" srcId="{A6424E0E-E837-4A9C-AA41-AE026FA17704}" destId="{E678F170-A34B-4AFB-B58A-7B4884C55ADD}" srcOrd="4" destOrd="0" presId="urn:microsoft.com/office/officeart/2005/8/layout/default"/>
    <dgm:cxn modelId="{D355F484-B077-4458-86D1-9D1EB4515FED}" type="presParOf" srcId="{A6424E0E-E837-4A9C-AA41-AE026FA17704}" destId="{53459950-663F-48AD-A8C7-7F59B4B0B897}" srcOrd="5" destOrd="0" presId="urn:microsoft.com/office/officeart/2005/8/layout/default"/>
    <dgm:cxn modelId="{A8DCE47D-5CCF-49A1-A140-320AFD8A3AFD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2D071A-18CE-49A2-B317-3E9E3A9A9DCB}">
      <dgm:prSet phldrT="[Текст]"/>
      <dgm:spPr/>
      <dgm:t>
        <a:bodyPr/>
        <a:lstStyle/>
        <a:p>
          <a:r>
            <a:rPr lang="en-US" dirty="0" err="1" smtClean="0"/>
            <a:t>Coler</a:t>
          </a:r>
          <a:r>
            <a:rPr lang="en-US" dirty="0" smtClean="0"/>
            <a:t>\\ cult- - </a:t>
          </a:r>
          <a:r>
            <a:rPr lang="ru-RU" dirty="0" smtClean="0"/>
            <a:t>обрабатывать, возделывать землю, обитать, жить где-то, насаждать что-л, украшать, почитать, чтить</a:t>
          </a:r>
          <a:endParaRPr lang="ru-RU" dirty="0"/>
        </a:p>
      </dgm:t>
    </dgm:pt>
    <dgm:pt modelId="{0A28689C-E74E-49A0-9F1A-62322D1F1E41}" type="parTrans" cxnId="{788AA6DB-7A41-4D74-99C0-A931A3461ACF}">
      <dgm:prSet/>
      <dgm:spPr/>
      <dgm:t>
        <a:bodyPr/>
        <a:lstStyle/>
        <a:p>
          <a:endParaRPr lang="ru-RU"/>
        </a:p>
      </dgm:t>
    </dgm:pt>
    <dgm:pt modelId="{46525402-56F4-4263-ADF4-D5AB4C967119}" type="sibTrans" cxnId="{788AA6DB-7A41-4D74-99C0-A931A3461ACF}">
      <dgm:prSet/>
      <dgm:spPr/>
      <dgm:t>
        <a:bodyPr/>
        <a:lstStyle/>
        <a:p>
          <a:endParaRPr lang="ru-RU"/>
        </a:p>
      </dgm:t>
    </dgm:pt>
    <dgm:pt modelId="{88DE3DD7-F69E-48A3-8139-9D16B3E24C79}">
      <dgm:prSet phldrT="[Текст]"/>
      <dgm:spPr/>
      <dgm:t>
        <a:bodyPr/>
        <a:lstStyle/>
        <a:p>
          <a:r>
            <a:rPr lang="ru-RU" dirty="0" smtClean="0"/>
            <a:t>Колония – селение, состоящее из выходцев из другой страны – </a:t>
          </a:r>
          <a:r>
            <a:rPr lang="ru-RU" dirty="0" err="1" smtClean="0"/>
            <a:t>польск</a:t>
          </a:r>
          <a:r>
            <a:rPr lang="ru-RU" dirty="0" smtClean="0"/>
            <a:t> – поселение -</a:t>
          </a:r>
          <a:r>
            <a:rPr lang="ru-RU" dirty="0" smtClean="0">
              <a:latin typeface="Cambria Math"/>
              <a:ea typeface="Cambria Math"/>
            </a:rPr>
            <a:t>&lt; возделывать землю, проживать</a:t>
          </a:r>
          <a:endParaRPr lang="ru-RU" dirty="0"/>
        </a:p>
      </dgm:t>
    </dgm:pt>
    <dgm:pt modelId="{5E815A91-3616-4462-8B64-87CD6EBDAA16}" type="parTrans" cxnId="{F054AFC1-46FC-4E14-AD4D-4A2D8FF55D5C}">
      <dgm:prSet/>
      <dgm:spPr/>
      <dgm:t>
        <a:bodyPr/>
        <a:lstStyle/>
        <a:p>
          <a:endParaRPr lang="ru-RU"/>
        </a:p>
      </dgm:t>
    </dgm:pt>
    <dgm:pt modelId="{5EFAD130-6040-48D1-88BC-DB3CF0F28C7A}" type="sibTrans" cxnId="{F054AFC1-46FC-4E14-AD4D-4A2D8FF55D5C}">
      <dgm:prSet/>
      <dgm:spPr/>
      <dgm:t>
        <a:bodyPr/>
        <a:lstStyle/>
        <a:p>
          <a:endParaRPr lang="ru-RU"/>
        </a:p>
      </dgm:t>
    </dgm:pt>
    <dgm:pt modelId="{357EDCEB-C1EF-434A-A45D-5DDCC8C332E6}">
      <dgm:prSet phldrT="[Текст]"/>
      <dgm:spPr/>
      <dgm:t>
        <a:bodyPr/>
        <a:lstStyle/>
        <a:p>
          <a:r>
            <a:rPr lang="ru-RU" dirty="0" smtClean="0"/>
            <a:t>Культ – служение божеству и связанные с этим обряды – нем – СП – обработанный, возделанный</a:t>
          </a:r>
        </a:p>
        <a:p>
          <a:r>
            <a:rPr lang="ru-RU" dirty="0" smtClean="0"/>
            <a:t>Культура – совокупность достижений человечества – ДБ – та, которая будет возделывать </a:t>
          </a:r>
        </a:p>
        <a:p>
          <a:r>
            <a:rPr lang="ru-RU" dirty="0" smtClean="0"/>
            <a:t>Пассивный характер культа и активный характер культуры</a:t>
          </a:r>
          <a:endParaRPr lang="ru-RU" dirty="0"/>
        </a:p>
      </dgm:t>
    </dgm:pt>
    <dgm:pt modelId="{66FEDDDA-E549-4765-9100-52445EBD9620}" type="parTrans" cxnId="{E620A5AE-036A-4928-B81B-1561E6DD18D3}">
      <dgm:prSet/>
      <dgm:spPr/>
      <dgm:t>
        <a:bodyPr/>
        <a:lstStyle/>
        <a:p>
          <a:endParaRPr lang="ru-RU"/>
        </a:p>
      </dgm:t>
    </dgm:pt>
    <dgm:pt modelId="{77C45F96-9831-4B64-AD18-EF0E36778C56}" type="sibTrans" cxnId="{E620A5AE-036A-4928-B81B-1561E6DD18D3}">
      <dgm:prSet/>
      <dgm:spPr/>
      <dgm:t>
        <a:bodyPr/>
        <a:lstStyle/>
        <a:p>
          <a:endParaRPr lang="ru-RU"/>
        </a:p>
      </dgm:t>
    </dgm:pt>
    <dgm:pt modelId="{80ED0A82-9B0D-428C-84C6-A90423361ADD}" type="pres">
      <dgm:prSet presAssocID="{3C297C07-3013-4EC8-8980-8A70595586D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1D8FE2C-6669-40BE-949C-9BE9700199AA}" type="pres">
      <dgm:prSet presAssocID="{DC2D071A-18CE-49A2-B317-3E9E3A9A9DCB}" presName="hierRoot1" presStyleCnt="0"/>
      <dgm:spPr/>
    </dgm:pt>
    <dgm:pt modelId="{DF97714F-7DC9-481A-94C1-4BBD2A7B6E89}" type="pres">
      <dgm:prSet presAssocID="{DC2D071A-18CE-49A2-B317-3E9E3A9A9DCB}" presName="composite" presStyleCnt="0"/>
      <dgm:spPr/>
    </dgm:pt>
    <dgm:pt modelId="{C1AE71AF-52ED-4D27-89A9-807D88C9639D}" type="pres">
      <dgm:prSet presAssocID="{DC2D071A-18CE-49A2-B317-3E9E3A9A9DCB}" presName="background" presStyleLbl="node0" presStyleIdx="0" presStyleCnt="1"/>
      <dgm:spPr/>
    </dgm:pt>
    <dgm:pt modelId="{AD4B1D5D-62A8-4BC6-854F-DF3FB2FC63BC}" type="pres">
      <dgm:prSet presAssocID="{DC2D071A-18CE-49A2-B317-3E9E3A9A9DCB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FE6663-9B8F-4318-8A2E-72B195084D0A}" type="pres">
      <dgm:prSet presAssocID="{DC2D071A-18CE-49A2-B317-3E9E3A9A9DCB}" presName="hierChild2" presStyleCnt="0"/>
      <dgm:spPr/>
    </dgm:pt>
    <dgm:pt modelId="{2D0E683B-3587-443E-8FFC-54CF12A48608}" type="pres">
      <dgm:prSet presAssocID="{5E815A91-3616-4462-8B64-87CD6EBDAA16}" presName="Name10" presStyleLbl="parChTrans1D2" presStyleIdx="0" presStyleCnt="2"/>
      <dgm:spPr/>
      <dgm:t>
        <a:bodyPr/>
        <a:lstStyle/>
        <a:p>
          <a:endParaRPr lang="ru-RU"/>
        </a:p>
      </dgm:t>
    </dgm:pt>
    <dgm:pt modelId="{008ED7E0-7EF2-4004-BE9E-CB257020C2C1}" type="pres">
      <dgm:prSet presAssocID="{88DE3DD7-F69E-48A3-8139-9D16B3E24C79}" presName="hierRoot2" presStyleCnt="0"/>
      <dgm:spPr/>
    </dgm:pt>
    <dgm:pt modelId="{54A66977-216D-4B47-9E02-22E9713ADE6E}" type="pres">
      <dgm:prSet presAssocID="{88DE3DD7-F69E-48A3-8139-9D16B3E24C79}" presName="composite2" presStyleCnt="0"/>
      <dgm:spPr/>
    </dgm:pt>
    <dgm:pt modelId="{21D06B45-0120-406F-9139-5930646373F0}" type="pres">
      <dgm:prSet presAssocID="{88DE3DD7-F69E-48A3-8139-9D16B3E24C79}" presName="background2" presStyleLbl="node2" presStyleIdx="0" presStyleCnt="2"/>
      <dgm:spPr/>
    </dgm:pt>
    <dgm:pt modelId="{D4ABFBA6-9F18-4EC2-8B8F-04712165F763}" type="pres">
      <dgm:prSet presAssocID="{88DE3DD7-F69E-48A3-8139-9D16B3E24C79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878E213-2E9A-437F-B216-1D7DE8D78CAA}" type="pres">
      <dgm:prSet presAssocID="{88DE3DD7-F69E-48A3-8139-9D16B3E24C79}" presName="hierChild3" presStyleCnt="0"/>
      <dgm:spPr/>
    </dgm:pt>
    <dgm:pt modelId="{EF53A0D5-4536-4307-9683-B68B3AE472DD}" type="pres">
      <dgm:prSet presAssocID="{66FEDDDA-E549-4765-9100-52445EBD9620}" presName="Name10" presStyleLbl="parChTrans1D2" presStyleIdx="1" presStyleCnt="2"/>
      <dgm:spPr/>
      <dgm:t>
        <a:bodyPr/>
        <a:lstStyle/>
        <a:p>
          <a:endParaRPr lang="ru-RU"/>
        </a:p>
      </dgm:t>
    </dgm:pt>
    <dgm:pt modelId="{5F3E7F7F-E8C5-40CC-9A30-3BE9609930A8}" type="pres">
      <dgm:prSet presAssocID="{357EDCEB-C1EF-434A-A45D-5DDCC8C332E6}" presName="hierRoot2" presStyleCnt="0"/>
      <dgm:spPr/>
    </dgm:pt>
    <dgm:pt modelId="{30D481A5-EE38-4140-93B6-CFD9A5D591B3}" type="pres">
      <dgm:prSet presAssocID="{357EDCEB-C1EF-434A-A45D-5DDCC8C332E6}" presName="composite2" presStyleCnt="0"/>
      <dgm:spPr/>
    </dgm:pt>
    <dgm:pt modelId="{603B1074-1C96-452D-87B5-C566EFA45651}" type="pres">
      <dgm:prSet presAssocID="{357EDCEB-C1EF-434A-A45D-5DDCC8C332E6}" presName="background2" presStyleLbl="node2" presStyleIdx="1" presStyleCnt="2"/>
      <dgm:spPr/>
    </dgm:pt>
    <dgm:pt modelId="{5A080D9E-AABB-4EAB-A7F2-839EAECBD063}" type="pres">
      <dgm:prSet presAssocID="{357EDCEB-C1EF-434A-A45D-5DDCC8C332E6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53A343-9CC1-4FBC-A688-701E8734DDC3}" type="pres">
      <dgm:prSet presAssocID="{357EDCEB-C1EF-434A-A45D-5DDCC8C332E6}" presName="hierChild3" presStyleCnt="0"/>
      <dgm:spPr/>
    </dgm:pt>
  </dgm:ptLst>
  <dgm:cxnLst>
    <dgm:cxn modelId="{3166506B-51A5-46BB-A35F-A55D059B23A8}" type="presOf" srcId="{88DE3DD7-F69E-48A3-8139-9D16B3E24C79}" destId="{D4ABFBA6-9F18-4EC2-8B8F-04712165F763}" srcOrd="0" destOrd="0" presId="urn:microsoft.com/office/officeart/2005/8/layout/hierarchy1"/>
    <dgm:cxn modelId="{52264E42-CE7B-4F18-AEB8-46BD7CB0CB37}" type="presOf" srcId="{5E815A91-3616-4462-8B64-87CD6EBDAA16}" destId="{2D0E683B-3587-443E-8FFC-54CF12A48608}" srcOrd="0" destOrd="0" presId="urn:microsoft.com/office/officeart/2005/8/layout/hierarchy1"/>
    <dgm:cxn modelId="{4FB5BA25-F048-4255-90B9-62849577E408}" type="presOf" srcId="{357EDCEB-C1EF-434A-A45D-5DDCC8C332E6}" destId="{5A080D9E-AABB-4EAB-A7F2-839EAECBD063}" srcOrd="0" destOrd="0" presId="urn:microsoft.com/office/officeart/2005/8/layout/hierarchy1"/>
    <dgm:cxn modelId="{E52F307A-36BC-488B-87EC-4CCE11DF2AB8}" type="presOf" srcId="{3C297C07-3013-4EC8-8980-8A70595586D8}" destId="{80ED0A82-9B0D-428C-84C6-A90423361ADD}" srcOrd="0" destOrd="0" presId="urn:microsoft.com/office/officeart/2005/8/layout/hierarchy1"/>
    <dgm:cxn modelId="{F054AFC1-46FC-4E14-AD4D-4A2D8FF55D5C}" srcId="{DC2D071A-18CE-49A2-B317-3E9E3A9A9DCB}" destId="{88DE3DD7-F69E-48A3-8139-9D16B3E24C79}" srcOrd="0" destOrd="0" parTransId="{5E815A91-3616-4462-8B64-87CD6EBDAA16}" sibTransId="{5EFAD130-6040-48D1-88BC-DB3CF0F28C7A}"/>
    <dgm:cxn modelId="{E620A5AE-036A-4928-B81B-1561E6DD18D3}" srcId="{DC2D071A-18CE-49A2-B317-3E9E3A9A9DCB}" destId="{357EDCEB-C1EF-434A-A45D-5DDCC8C332E6}" srcOrd="1" destOrd="0" parTransId="{66FEDDDA-E549-4765-9100-52445EBD9620}" sibTransId="{77C45F96-9831-4B64-AD18-EF0E36778C56}"/>
    <dgm:cxn modelId="{36577D95-9F13-4502-A211-A9F632807E8D}" type="presOf" srcId="{66FEDDDA-E549-4765-9100-52445EBD9620}" destId="{EF53A0D5-4536-4307-9683-B68B3AE472DD}" srcOrd="0" destOrd="0" presId="urn:microsoft.com/office/officeart/2005/8/layout/hierarchy1"/>
    <dgm:cxn modelId="{137E668D-85C3-4E63-9ACB-8444E7FD8465}" type="presOf" srcId="{DC2D071A-18CE-49A2-B317-3E9E3A9A9DCB}" destId="{AD4B1D5D-62A8-4BC6-854F-DF3FB2FC63BC}" srcOrd="0" destOrd="0" presId="urn:microsoft.com/office/officeart/2005/8/layout/hierarchy1"/>
    <dgm:cxn modelId="{788AA6DB-7A41-4D74-99C0-A931A3461ACF}" srcId="{3C297C07-3013-4EC8-8980-8A70595586D8}" destId="{DC2D071A-18CE-49A2-B317-3E9E3A9A9DCB}" srcOrd="0" destOrd="0" parTransId="{0A28689C-E74E-49A0-9F1A-62322D1F1E41}" sibTransId="{46525402-56F4-4263-ADF4-D5AB4C967119}"/>
    <dgm:cxn modelId="{35BA3041-2BCF-4E95-96D8-C7145F829D45}" type="presParOf" srcId="{80ED0A82-9B0D-428C-84C6-A90423361ADD}" destId="{81D8FE2C-6669-40BE-949C-9BE9700199AA}" srcOrd="0" destOrd="0" presId="urn:microsoft.com/office/officeart/2005/8/layout/hierarchy1"/>
    <dgm:cxn modelId="{16FB3A2F-895B-4FB2-8136-337B0390E2FC}" type="presParOf" srcId="{81D8FE2C-6669-40BE-949C-9BE9700199AA}" destId="{DF97714F-7DC9-481A-94C1-4BBD2A7B6E89}" srcOrd="0" destOrd="0" presId="urn:microsoft.com/office/officeart/2005/8/layout/hierarchy1"/>
    <dgm:cxn modelId="{14133218-84CC-4BD2-947D-54E034578CC9}" type="presParOf" srcId="{DF97714F-7DC9-481A-94C1-4BBD2A7B6E89}" destId="{C1AE71AF-52ED-4D27-89A9-807D88C9639D}" srcOrd="0" destOrd="0" presId="urn:microsoft.com/office/officeart/2005/8/layout/hierarchy1"/>
    <dgm:cxn modelId="{B88A1541-C703-495F-B869-AD20A7C296AE}" type="presParOf" srcId="{DF97714F-7DC9-481A-94C1-4BBD2A7B6E89}" destId="{AD4B1D5D-62A8-4BC6-854F-DF3FB2FC63BC}" srcOrd="1" destOrd="0" presId="urn:microsoft.com/office/officeart/2005/8/layout/hierarchy1"/>
    <dgm:cxn modelId="{B1B3AB7D-903D-4A2B-BF20-3CD6E9A5CFD6}" type="presParOf" srcId="{81D8FE2C-6669-40BE-949C-9BE9700199AA}" destId="{0AFE6663-9B8F-4318-8A2E-72B195084D0A}" srcOrd="1" destOrd="0" presId="urn:microsoft.com/office/officeart/2005/8/layout/hierarchy1"/>
    <dgm:cxn modelId="{BE1D98DA-8DE8-4596-BC46-C4E0F4AE5BF9}" type="presParOf" srcId="{0AFE6663-9B8F-4318-8A2E-72B195084D0A}" destId="{2D0E683B-3587-443E-8FFC-54CF12A48608}" srcOrd="0" destOrd="0" presId="urn:microsoft.com/office/officeart/2005/8/layout/hierarchy1"/>
    <dgm:cxn modelId="{570AF795-2B08-445D-885C-7126B5AF3ABA}" type="presParOf" srcId="{0AFE6663-9B8F-4318-8A2E-72B195084D0A}" destId="{008ED7E0-7EF2-4004-BE9E-CB257020C2C1}" srcOrd="1" destOrd="0" presId="urn:microsoft.com/office/officeart/2005/8/layout/hierarchy1"/>
    <dgm:cxn modelId="{FB5E0426-FF90-4C95-AF6D-0CC365DD873D}" type="presParOf" srcId="{008ED7E0-7EF2-4004-BE9E-CB257020C2C1}" destId="{54A66977-216D-4B47-9E02-22E9713ADE6E}" srcOrd="0" destOrd="0" presId="urn:microsoft.com/office/officeart/2005/8/layout/hierarchy1"/>
    <dgm:cxn modelId="{9672DB47-9C73-4DCE-81B9-8D873D620B1C}" type="presParOf" srcId="{54A66977-216D-4B47-9E02-22E9713ADE6E}" destId="{21D06B45-0120-406F-9139-5930646373F0}" srcOrd="0" destOrd="0" presId="urn:microsoft.com/office/officeart/2005/8/layout/hierarchy1"/>
    <dgm:cxn modelId="{1DB4C185-1985-478A-8123-43BBDA80B9A3}" type="presParOf" srcId="{54A66977-216D-4B47-9E02-22E9713ADE6E}" destId="{D4ABFBA6-9F18-4EC2-8B8F-04712165F763}" srcOrd="1" destOrd="0" presId="urn:microsoft.com/office/officeart/2005/8/layout/hierarchy1"/>
    <dgm:cxn modelId="{3F2D318C-DE54-4497-B5B4-1E1D7028CC46}" type="presParOf" srcId="{008ED7E0-7EF2-4004-BE9E-CB257020C2C1}" destId="{7878E213-2E9A-437F-B216-1D7DE8D78CAA}" srcOrd="1" destOrd="0" presId="urn:microsoft.com/office/officeart/2005/8/layout/hierarchy1"/>
    <dgm:cxn modelId="{B18E2593-AEF4-46CB-8690-D39AD49B0C5E}" type="presParOf" srcId="{0AFE6663-9B8F-4318-8A2E-72B195084D0A}" destId="{EF53A0D5-4536-4307-9683-B68B3AE472DD}" srcOrd="2" destOrd="0" presId="urn:microsoft.com/office/officeart/2005/8/layout/hierarchy1"/>
    <dgm:cxn modelId="{F66A192D-4942-456E-A70C-5CC3F0AC09F8}" type="presParOf" srcId="{0AFE6663-9B8F-4318-8A2E-72B195084D0A}" destId="{5F3E7F7F-E8C5-40CC-9A30-3BE9609930A8}" srcOrd="3" destOrd="0" presId="urn:microsoft.com/office/officeart/2005/8/layout/hierarchy1"/>
    <dgm:cxn modelId="{E3DA3703-0CE5-4D77-B436-4A8D8B05330B}" type="presParOf" srcId="{5F3E7F7F-E8C5-40CC-9A30-3BE9609930A8}" destId="{30D481A5-EE38-4140-93B6-CFD9A5D591B3}" srcOrd="0" destOrd="0" presId="urn:microsoft.com/office/officeart/2005/8/layout/hierarchy1"/>
    <dgm:cxn modelId="{2717F35D-C5F4-499B-A858-5086DF01184C}" type="presParOf" srcId="{30D481A5-EE38-4140-93B6-CFD9A5D591B3}" destId="{603B1074-1C96-452D-87B5-C566EFA45651}" srcOrd="0" destOrd="0" presId="urn:microsoft.com/office/officeart/2005/8/layout/hierarchy1"/>
    <dgm:cxn modelId="{1656BC61-D506-4214-AC9A-2E913B9C82BC}" type="presParOf" srcId="{30D481A5-EE38-4140-93B6-CFD9A5D591B3}" destId="{5A080D9E-AABB-4EAB-A7F2-839EAECBD063}" srcOrd="1" destOrd="0" presId="urn:microsoft.com/office/officeart/2005/8/layout/hierarchy1"/>
    <dgm:cxn modelId="{24FA3F49-8725-4A87-8F85-0BD878755CA2}" type="presParOf" srcId="{5F3E7F7F-E8C5-40CC-9A30-3BE9609930A8}" destId="{D053A343-9CC1-4FBC-A688-701E8734DDC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77667782-BE31-49DD-9DD5-4FBC488FF9E9}" type="presOf" srcId="{3C297C07-3013-4EC8-8980-8A70595586D8}" destId="{A6424E0E-E837-4A9C-AA41-AE026FA17704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32125AEA-A681-47A2-AA90-3AFF8A7149ED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81C31F-61A8-4595-B7C9-D51EF214BBB8}">
      <dgm:prSet phldrT="[Текст]" custT="1"/>
      <dgm:spPr/>
      <dgm:t>
        <a:bodyPr/>
        <a:lstStyle/>
        <a:p>
          <a:r>
            <a:rPr lang="en-US" sz="1600" dirty="0" err="1" smtClean="0"/>
            <a:t>Ponere,pono,posui,positum,ponere</a:t>
          </a:r>
          <a:r>
            <a:rPr lang="en-US" sz="1600" dirty="0" smtClean="0"/>
            <a:t> – </a:t>
          </a:r>
          <a:r>
            <a:rPr lang="ru-RU" sz="1600" dirty="0" smtClean="0"/>
            <a:t>строить, класть</a:t>
          </a:r>
          <a:endParaRPr lang="ru-RU" sz="1600" dirty="0"/>
        </a:p>
      </dgm:t>
    </dgm:pt>
    <dgm:pt modelId="{35094539-AC5B-4A5B-A411-834ECB7C28C2}" type="parTrans" cxnId="{E4831392-3076-4ED7-8176-A8FB4DC4B9CE}">
      <dgm:prSet/>
      <dgm:spPr/>
      <dgm:t>
        <a:bodyPr/>
        <a:lstStyle/>
        <a:p>
          <a:endParaRPr lang="ru-RU"/>
        </a:p>
      </dgm:t>
    </dgm:pt>
    <dgm:pt modelId="{A6B9F6A6-FB99-4DBB-9BB4-D3BDE1985301}" type="sibTrans" cxnId="{E4831392-3076-4ED7-8176-A8FB4DC4B9CE}">
      <dgm:prSet/>
      <dgm:spPr/>
      <dgm:t>
        <a:bodyPr/>
        <a:lstStyle/>
        <a:p>
          <a:endParaRPr lang="ru-RU"/>
        </a:p>
      </dgm:t>
    </dgm:pt>
    <dgm:pt modelId="{23635795-CDEA-4657-B32C-B04C133A33B1}">
      <dgm:prSet phldrT="[Текст]" custT="1"/>
      <dgm:spPr/>
      <dgm:t>
        <a:bodyPr/>
        <a:lstStyle/>
        <a:p>
          <a:r>
            <a:rPr lang="ru-RU" sz="1600" dirty="0" smtClean="0"/>
            <a:t>Композитор – составлять, складывать; Компот – составленный из нескольких компонентов</a:t>
          </a:r>
          <a:endParaRPr lang="ru-RU" sz="1600" dirty="0"/>
        </a:p>
      </dgm:t>
    </dgm:pt>
    <dgm:pt modelId="{6EC18779-CB9F-46C2-A8E6-412E036455CF}" type="parTrans" cxnId="{153E419C-FCFE-49AD-809F-45D42A4CA1A4}">
      <dgm:prSet/>
      <dgm:spPr/>
      <dgm:t>
        <a:bodyPr/>
        <a:lstStyle/>
        <a:p>
          <a:endParaRPr lang="ru-RU"/>
        </a:p>
      </dgm:t>
    </dgm:pt>
    <dgm:pt modelId="{D3A706C7-5DBF-4009-AA4E-CD438DA56CCF}" type="sibTrans" cxnId="{153E419C-FCFE-49AD-809F-45D42A4CA1A4}">
      <dgm:prSet/>
      <dgm:spPr/>
      <dgm:t>
        <a:bodyPr/>
        <a:lstStyle/>
        <a:p>
          <a:endParaRPr lang="ru-RU"/>
        </a:p>
      </dgm:t>
    </dgm:pt>
    <dgm:pt modelId="{4863A556-D02A-43C9-86AC-34C8253E7B0E}">
      <dgm:prSet phldrT="[Текст]" custT="1"/>
      <dgm:spPr/>
      <dgm:t>
        <a:bodyPr/>
        <a:lstStyle/>
        <a:p>
          <a:r>
            <a:rPr lang="ru-RU" sz="1600" dirty="0" smtClean="0"/>
            <a:t>Поза, позиция</a:t>
          </a:r>
          <a:endParaRPr lang="ru-RU" sz="1600" dirty="0"/>
        </a:p>
      </dgm:t>
    </dgm:pt>
    <dgm:pt modelId="{E8D423F7-2039-4BD6-BFE7-150B6BAC95F7}" type="parTrans" cxnId="{0C26BD8D-6B72-4A05-97F5-DA36A7EEEB9B}">
      <dgm:prSet/>
      <dgm:spPr/>
      <dgm:t>
        <a:bodyPr/>
        <a:lstStyle/>
        <a:p>
          <a:endParaRPr lang="ru-RU"/>
        </a:p>
      </dgm:t>
    </dgm:pt>
    <dgm:pt modelId="{710DACB1-6F85-4514-9D2A-CD247EAEEAE0}" type="sibTrans" cxnId="{0C26BD8D-6B72-4A05-97F5-DA36A7EEEB9B}">
      <dgm:prSet/>
      <dgm:spPr/>
      <dgm:t>
        <a:bodyPr/>
        <a:lstStyle/>
        <a:p>
          <a:endParaRPr lang="ru-RU"/>
        </a:p>
      </dgm:t>
    </dgm:pt>
    <dgm:pt modelId="{7A70DF08-6922-4594-8359-C0111B8F6193}">
      <dgm:prSet phldrT="[Текст]" custT="1"/>
      <dgm:spPr/>
      <dgm:t>
        <a:bodyPr/>
        <a:lstStyle/>
        <a:p>
          <a:r>
            <a:rPr lang="ru-RU" sz="1600" dirty="0" smtClean="0"/>
            <a:t>Депозит, депонент </a:t>
          </a:r>
          <a:endParaRPr lang="ru-RU" sz="1600" dirty="0"/>
        </a:p>
      </dgm:t>
    </dgm:pt>
    <dgm:pt modelId="{01EC2A5A-70E5-4D5B-A7B6-3A1DB2F00F98}" type="parTrans" cxnId="{C6EDE109-4C79-4974-B950-B32452B78461}">
      <dgm:prSet/>
      <dgm:spPr/>
      <dgm:t>
        <a:bodyPr/>
        <a:lstStyle/>
        <a:p>
          <a:endParaRPr lang="ru-RU"/>
        </a:p>
      </dgm:t>
    </dgm:pt>
    <dgm:pt modelId="{4AF58FB1-7BC2-4C9F-8C8F-711DC64C9840}" type="sibTrans" cxnId="{C6EDE109-4C79-4974-B950-B32452B78461}">
      <dgm:prSet/>
      <dgm:spPr/>
      <dgm:t>
        <a:bodyPr/>
        <a:lstStyle/>
        <a:p>
          <a:endParaRPr lang="ru-RU"/>
        </a:p>
      </dgm:t>
    </dgm:pt>
    <dgm:pt modelId="{2139DA96-66F0-49FA-8907-7F3E97281133}">
      <dgm:prSet phldrT="[Текст]" custT="1"/>
      <dgm:spPr/>
      <dgm:t>
        <a:bodyPr/>
        <a:lstStyle/>
        <a:p>
          <a:r>
            <a:rPr lang="ru-RU" sz="1600" dirty="0" smtClean="0"/>
            <a:t>Диспозиция</a:t>
          </a:r>
          <a:endParaRPr lang="ru-RU" sz="1600" dirty="0"/>
        </a:p>
      </dgm:t>
    </dgm:pt>
    <dgm:pt modelId="{59AA0268-88D1-4521-B8F2-007DC68EC50F}" type="parTrans" cxnId="{F3DE3690-20C0-4D41-BEC0-60E0B17A93F5}">
      <dgm:prSet/>
      <dgm:spPr/>
      <dgm:t>
        <a:bodyPr/>
        <a:lstStyle/>
        <a:p>
          <a:endParaRPr lang="ru-RU"/>
        </a:p>
      </dgm:t>
    </dgm:pt>
    <dgm:pt modelId="{F97AB8F9-31AE-4315-ACC1-FB8BDDC5EB2B}" type="sibTrans" cxnId="{F3DE3690-20C0-4D41-BEC0-60E0B17A93F5}">
      <dgm:prSet/>
      <dgm:spPr/>
      <dgm:t>
        <a:bodyPr/>
        <a:lstStyle/>
        <a:p>
          <a:endParaRPr lang="ru-RU"/>
        </a:p>
      </dgm:t>
    </dgm:pt>
    <dgm:pt modelId="{DC8AEE34-3F3C-4333-9417-5E6CF52A84AE}">
      <dgm:prSet phldrT="[Текст]" custT="1"/>
      <dgm:spPr/>
      <dgm:t>
        <a:bodyPr/>
        <a:lstStyle/>
        <a:p>
          <a:r>
            <a:rPr lang="ru-RU" sz="1600" dirty="0" smtClean="0"/>
            <a:t>Импонировать</a:t>
          </a:r>
          <a:endParaRPr lang="ru-RU" sz="1600" dirty="0"/>
        </a:p>
      </dgm:t>
    </dgm:pt>
    <dgm:pt modelId="{800564FB-CB9E-4805-B2BF-6862DD9EBE01}" type="parTrans" cxnId="{5DB578DC-16BB-43E3-A8F1-C6E16CA5F5ED}">
      <dgm:prSet/>
      <dgm:spPr/>
      <dgm:t>
        <a:bodyPr/>
        <a:lstStyle/>
        <a:p>
          <a:endParaRPr lang="ru-RU"/>
        </a:p>
      </dgm:t>
    </dgm:pt>
    <dgm:pt modelId="{A618D26E-621E-48BE-873E-F1D35FE09830}" type="sibTrans" cxnId="{5DB578DC-16BB-43E3-A8F1-C6E16CA5F5ED}">
      <dgm:prSet/>
      <dgm:spPr/>
      <dgm:t>
        <a:bodyPr/>
        <a:lstStyle/>
        <a:p>
          <a:endParaRPr lang="ru-RU"/>
        </a:p>
      </dgm:t>
    </dgm:pt>
    <dgm:pt modelId="{25128E45-9710-4E0E-81BE-02C95AF201E1}">
      <dgm:prSet phldrT="[Текст]" custT="1"/>
      <dgm:spPr/>
      <dgm:t>
        <a:bodyPr/>
        <a:lstStyle/>
        <a:p>
          <a:r>
            <a:rPr lang="ru-RU" sz="1600" dirty="0" smtClean="0"/>
            <a:t>Экспозиция</a:t>
          </a:r>
          <a:endParaRPr lang="ru-RU" sz="1600" dirty="0"/>
        </a:p>
      </dgm:t>
    </dgm:pt>
    <dgm:pt modelId="{E4BCFB50-A739-4B4B-B4B0-EAC9F342E438}" type="parTrans" cxnId="{0C6C3DA2-F9C2-437A-BB7F-4F82236BEAA0}">
      <dgm:prSet/>
      <dgm:spPr/>
      <dgm:t>
        <a:bodyPr/>
        <a:lstStyle/>
        <a:p>
          <a:endParaRPr lang="ru-RU"/>
        </a:p>
      </dgm:t>
    </dgm:pt>
    <dgm:pt modelId="{CECDC9D9-0DE6-4023-B567-675CB291B6E7}" type="sibTrans" cxnId="{0C6C3DA2-F9C2-437A-BB7F-4F82236BEAA0}">
      <dgm:prSet/>
      <dgm:spPr/>
      <dgm:t>
        <a:bodyPr/>
        <a:lstStyle/>
        <a:p>
          <a:endParaRPr lang="ru-RU"/>
        </a:p>
      </dgm:t>
    </dgm:pt>
    <dgm:pt modelId="{14FCBD3E-C120-4B21-8BB2-DCDCCDFC7219}">
      <dgm:prSet phldrT="[Текст]" custT="1"/>
      <dgm:spPr/>
      <dgm:t>
        <a:bodyPr/>
        <a:lstStyle/>
        <a:p>
          <a:r>
            <a:rPr lang="ru-RU" sz="1600" dirty="0" smtClean="0"/>
            <a:t>Оппозиция, оппонент</a:t>
          </a:r>
          <a:endParaRPr lang="ru-RU" sz="1200" dirty="0"/>
        </a:p>
      </dgm:t>
    </dgm:pt>
    <dgm:pt modelId="{D79BEC78-DA4A-4C50-9248-A5B9684B5357}" type="parTrans" cxnId="{73848F30-AF04-4EEB-B711-863316AAA29A}">
      <dgm:prSet/>
      <dgm:spPr/>
      <dgm:t>
        <a:bodyPr/>
        <a:lstStyle/>
        <a:p>
          <a:endParaRPr lang="ru-RU"/>
        </a:p>
      </dgm:t>
    </dgm:pt>
    <dgm:pt modelId="{FD3E321D-59F1-46AC-8DCB-A4F6068EFA76}" type="sibTrans" cxnId="{73848F30-AF04-4EEB-B711-863316AAA29A}">
      <dgm:prSet/>
      <dgm:spPr/>
      <dgm:t>
        <a:bodyPr/>
        <a:lstStyle/>
        <a:p>
          <a:endParaRPr lang="ru-RU"/>
        </a:p>
      </dgm:t>
    </dgm:pt>
    <dgm:pt modelId="{5853747B-BC1B-42E4-AA34-524649D552E4}" type="pres">
      <dgm:prSet presAssocID="{32125AEA-A681-47A2-AA90-3AFF8A7149ED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FE8136-9E41-4D90-84F4-AD61A9F1C151}" type="pres">
      <dgm:prSet presAssocID="{0E81C31F-61A8-4595-B7C9-D51EF214BBB8}" presName="root1" presStyleCnt="0"/>
      <dgm:spPr/>
    </dgm:pt>
    <dgm:pt modelId="{F0C98651-87B6-4BDF-994F-854C22F759E8}" type="pres">
      <dgm:prSet presAssocID="{0E81C31F-61A8-4595-B7C9-D51EF214BBB8}" presName="LevelOneTextNode" presStyleLbl="node0" presStyleIdx="0" presStyleCnt="1" custLinFactX="-200000" custLinFactNeighborX="-227882" custLinFactNeighborY="-58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01AF6E5-41EF-44BD-A465-42912761C894}" type="pres">
      <dgm:prSet presAssocID="{0E81C31F-61A8-4595-B7C9-D51EF214BBB8}" presName="level2hierChild" presStyleCnt="0"/>
      <dgm:spPr/>
    </dgm:pt>
    <dgm:pt modelId="{E19BBE18-09B9-4397-A708-1F8B9C259BA7}" type="pres">
      <dgm:prSet presAssocID="{6EC18779-CB9F-46C2-A8E6-412E036455CF}" presName="conn2-1" presStyleLbl="parChTrans1D2" presStyleIdx="0" presStyleCnt="7"/>
      <dgm:spPr/>
      <dgm:t>
        <a:bodyPr/>
        <a:lstStyle/>
        <a:p>
          <a:endParaRPr lang="ru-RU"/>
        </a:p>
      </dgm:t>
    </dgm:pt>
    <dgm:pt modelId="{B86A84F3-4FFE-4CE9-837A-DF141A52D0CD}" type="pres">
      <dgm:prSet presAssocID="{6EC18779-CB9F-46C2-A8E6-412E036455CF}" presName="connTx" presStyleLbl="parChTrans1D2" presStyleIdx="0" presStyleCnt="7"/>
      <dgm:spPr/>
      <dgm:t>
        <a:bodyPr/>
        <a:lstStyle/>
        <a:p>
          <a:endParaRPr lang="ru-RU"/>
        </a:p>
      </dgm:t>
    </dgm:pt>
    <dgm:pt modelId="{F7C35AF9-D702-4AD8-8D7E-1FD6005683A0}" type="pres">
      <dgm:prSet presAssocID="{23635795-CDEA-4657-B32C-B04C133A33B1}" presName="root2" presStyleCnt="0"/>
      <dgm:spPr/>
    </dgm:pt>
    <dgm:pt modelId="{841B0B53-7BD7-49E5-A2F8-3210F18183C7}" type="pres">
      <dgm:prSet presAssocID="{23635795-CDEA-4657-B32C-B04C133A33B1}" presName="LevelTwoTextNode" presStyleLbl="node2" presStyleIdx="0" presStyleCnt="7" custScaleX="3292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ACC498E-5842-4058-8BE9-2051C7C22363}" type="pres">
      <dgm:prSet presAssocID="{23635795-CDEA-4657-B32C-B04C133A33B1}" presName="level3hierChild" presStyleCnt="0"/>
      <dgm:spPr/>
    </dgm:pt>
    <dgm:pt modelId="{BD3CB765-6119-4F5E-8CB8-ADE8227DF7B1}" type="pres">
      <dgm:prSet presAssocID="{E8D423F7-2039-4BD6-BFE7-150B6BAC95F7}" presName="conn2-1" presStyleLbl="parChTrans1D2" presStyleIdx="1" presStyleCnt="7"/>
      <dgm:spPr/>
      <dgm:t>
        <a:bodyPr/>
        <a:lstStyle/>
        <a:p>
          <a:endParaRPr lang="ru-RU"/>
        </a:p>
      </dgm:t>
    </dgm:pt>
    <dgm:pt modelId="{C630A44E-F814-4AD7-98FC-3E7E9C17CCB8}" type="pres">
      <dgm:prSet presAssocID="{E8D423F7-2039-4BD6-BFE7-150B6BAC95F7}" presName="connTx" presStyleLbl="parChTrans1D2" presStyleIdx="1" presStyleCnt="7"/>
      <dgm:spPr/>
      <dgm:t>
        <a:bodyPr/>
        <a:lstStyle/>
        <a:p>
          <a:endParaRPr lang="ru-RU"/>
        </a:p>
      </dgm:t>
    </dgm:pt>
    <dgm:pt modelId="{EE43F959-4033-4890-8ACA-21B93E42DFC5}" type="pres">
      <dgm:prSet presAssocID="{4863A556-D02A-43C9-86AC-34C8253E7B0E}" presName="root2" presStyleCnt="0"/>
      <dgm:spPr/>
    </dgm:pt>
    <dgm:pt modelId="{C4BBD92A-6EB9-4729-9099-53913AD596E9}" type="pres">
      <dgm:prSet presAssocID="{4863A556-D02A-43C9-86AC-34C8253E7B0E}" presName="LevelTwoTextNode" presStyleLbl="node2" presStyleIdx="1" presStyleCnt="7" custScaleX="3292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98385DD-77D2-47BC-B8DD-5147D98BE39F}" type="pres">
      <dgm:prSet presAssocID="{4863A556-D02A-43C9-86AC-34C8253E7B0E}" presName="level3hierChild" presStyleCnt="0"/>
      <dgm:spPr/>
    </dgm:pt>
    <dgm:pt modelId="{CEA34B88-F3BE-4FA2-A1C4-CBF36804415C}" type="pres">
      <dgm:prSet presAssocID="{01EC2A5A-70E5-4D5B-A7B6-3A1DB2F00F98}" presName="conn2-1" presStyleLbl="parChTrans1D2" presStyleIdx="2" presStyleCnt="7"/>
      <dgm:spPr/>
      <dgm:t>
        <a:bodyPr/>
        <a:lstStyle/>
        <a:p>
          <a:endParaRPr lang="ru-RU"/>
        </a:p>
      </dgm:t>
    </dgm:pt>
    <dgm:pt modelId="{BE1D1F0D-AFF4-43B4-92EE-7DA14152F134}" type="pres">
      <dgm:prSet presAssocID="{01EC2A5A-70E5-4D5B-A7B6-3A1DB2F00F98}" presName="connTx" presStyleLbl="parChTrans1D2" presStyleIdx="2" presStyleCnt="7"/>
      <dgm:spPr/>
      <dgm:t>
        <a:bodyPr/>
        <a:lstStyle/>
        <a:p>
          <a:endParaRPr lang="ru-RU"/>
        </a:p>
      </dgm:t>
    </dgm:pt>
    <dgm:pt modelId="{C9EFA1E4-3DA9-4D5A-9CB4-2F9F4C2DE066}" type="pres">
      <dgm:prSet presAssocID="{7A70DF08-6922-4594-8359-C0111B8F6193}" presName="root2" presStyleCnt="0"/>
      <dgm:spPr/>
    </dgm:pt>
    <dgm:pt modelId="{03E3441A-F1CF-4FE1-AECC-4B9D5ABBA6C2}" type="pres">
      <dgm:prSet presAssocID="{7A70DF08-6922-4594-8359-C0111B8F6193}" presName="LevelTwoTextNode" presStyleLbl="node2" presStyleIdx="2" presStyleCnt="7" custScaleX="3320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B84F38-88DF-4291-80C0-C6007D4C2F0F}" type="pres">
      <dgm:prSet presAssocID="{7A70DF08-6922-4594-8359-C0111B8F6193}" presName="level3hierChild" presStyleCnt="0"/>
      <dgm:spPr/>
    </dgm:pt>
    <dgm:pt modelId="{64C4FA99-A9BF-456A-8BCD-35B1EA0C3880}" type="pres">
      <dgm:prSet presAssocID="{59AA0268-88D1-4521-B8F2-007DC68EC50F}" presName="conn2-1" presStyleLbl="parChTrans1D2" presStyleIdx="3" presStyleCnt="7"/>
      <dgm:spPr/>
      <dgm:t>
        <a:bodyPr/>
        <a:lstStyle/>
        <a:p>
          <a:endParaRPr lang="ru-RU"/>
        </a:p>
      </dgm:t>
    </dgm:pt>
    <dgm:pt modelId="{88F33223-9BC9-4C8F-8261-65FC588FFBE4}" type="pres">
      <dgm:prSet presAssocID="{59AA0268-88D1-4521-B8F2-007DC68EC50F}" presName="connTx" presStyleLbl="parChTrans1D2" presStyleIdx="3" presStyleCnt="7"/>
      <dgm:spPr/>
      <dgm:t>
        <a:bodyPr/>
        <a:lstStyle/>
        <a:p>
          <a:endParaRPr lang="ru-RU"/>
        </a:p>
      </dgm:t>
    </dgm:pt>
    <dgm:pt modelId="{4FF1AF72-2EB9-4A45-9959-6076853EFAB1}" type="pres">
      <dgm:prSet presAssocID="{2139DA96-66F0-49FA-8907-7F3E97281133}" presName="root2" presStyleCnt="0"/>
      <dgm:spPr/>
    </dgm:pt>
    <dgm:pt modelId="{E9D650A2-6C20-425E-B184-27219513EC23}" type="pres">
      <dgm:prSet presAssocID="{2139DA96-66F0-49FA-8907-7F3E97281133}" presName="LevelTwoTextNode" presStyleLbl="node2" presStyleIdx="3" presStyleCnt="7" custScaleX="3292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158894-FCAC-4999-80C3-E55BCAAB718D}" type="pres">
      <dgm:prSet presAssocID="{2139DA96-66F0-49FA-8907-7F3E97281133}" presName="level3hierChild" presStyleCnt="0"/>
      <dgm:spPr/>
    </dgm:pt>
    <dgm:pt modelId="{2FD047F8-17F9-4401-B2E5-1026356E086A}" type="pres">
      <dgm:prSet presAssocID="{800564FB-CB9E-4805-B2BF-6862DD9EBE01}" presName="conn2-1" presStyleLbl="parChTrans1D2" presStyleIdx="4" presStyleCnt="7"/>
      <dgm:spPr/>
      <dgm:t>
        <a:bodyPr/>
        <a:lstStyle/>
        <a:p>
          <a:endParaRPr lang="ru-RU"/>
        </a:p>
      </dgm:t>
    </dgm:pt>
    <dgm:pt modelId="{4FF0C236-A8EB-4717-A4A2-FFD938DC0663}" type="pres">
      <dgm:prSet presAssocID="{800564FB-CB9E-4805-B2BF-6862DD9EBE01}" presName="connTx" presStyleLbl="parChTrans1D2" presStyleIdx="4" presStyleCnt="7"/>
      <dgm:spPr/>
      <dgm:t>
        <a:bodyPr/>
        <a:lstStyle/>
        <a:p>
          <a:endParaRPr lang="ru-RU"/>
        </a:p>
      </dgm:t>
    </dgm:pt>
    <dgm:pt modelId="{360FE773-4E68-4C03-8BE7-6624CD1D330A}" type="pres">
      <dgm:prSet presAssocID="{DC8AEE34-3F3C-4333-9417-5E6CF52A84AE}" presName="root2" presStyleCnt="0"/>
      <dgm:spPr/>
    </dgm:pt>
    <dgm:pt modelId="{A470F202-67D4-4225-8C96-028A130F2A96}" type="pres">
      <dgm:prSet presAssocID="{DC8AEE34-3F3C-4333-9417-5E6CF52A84AE}" presName="LevelTwoTextNode" presStyleLbl="node2" presStyleIdx="4" presStyleCnt="7" custScaleX="3292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071BF3F-F65A-4BE4-B580-7D445504A80D}" type="pres">
      <dgm:prSet presAssocID="{DC8AEE34-3F3C-4333-9417-5E6CF52A84AE}" presName="level3hierChild" presStyleCnt="0"/>
      <dgm:spPr/>
    </dgm:pt>
    <dgm:pt modelId="{78A37C91-E4D4-4E3C-B13C-D5FFAADDCBB6}" type="pres">
      <dgm:prSet presAssocID="{E4BCFB50-A739-4B4B-B4B0-EAC9F342E438}" presName="conn2-1" presStyleLbl="parChTrans1D2" presStyleIdx="5" presStyleCnt="7"/>
      <dgm:spPr/>
      <dgm:t>
        <a:bodyPr/>
        <a:lstStyle/>
        <a:p>
          <a:endParaRPr lang="ru-RU"/>
        </a:p>
      </dgm:t>
    </dgm:pt>
    <dgm:pt modelId="{E3D716FD-33F0-4499-964A-CA70FF69E888}" type="pres">
      <dgm:prSet presAssocID="{E4BCFB50-A739-4B4B-B4B0-EAC9F342E438}" presName="connTx" presStyleLbl="parChTrans1D2" presStyleIdx="5" presStyleCnt="7"/>
      <dgm:spPr/>
      <dgm:t>
        <a:bodyPr/>
        <a:lstStyle/>
        <a:p>
          <a:endParaRPr lang="ru-RU"/>
        </a:p>
      </dgm:t>
    </dgm:pt>
    <dgm:pt modelId="{F3F2DAC0-0984-40F2-9426-1487BA01E4CA}" type="pres">
      <dgm:prSet presAssocID="{25128E45-9710-4E0E-81BE-02C95AF201E1}" presName="root2" presStyleCnt="0"/>
      <dgm:spPr/>
    </dgm:pt>
    <dgm:pt modelId="{4B85592B-A3F0-4705-9766-53206A276C92}" type="pres">
      <dgm:prSet presAssocID="{25128E45-9710-4E0E-81BE-02C95AF201E1}" presName="LevelTwoTextNode" presStyleLbl="node2" presStyleIdx="5" presStyleCnt="7" custScaleX="3320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59E78F7-4203-4C26-8A3D-24A168C2E159}" type="pres">
      <dgm:prSet presAssocID="{25128E45-9710-4E0E-81BE-02C95AF201E1}" presName="level3hierChild" presStyleCnt="0"/>
      <dgm:spPr/>
    </dgm:pt>
    <dgm:pt modelId="{5B713D1D-D844-45BE-BAB5-4411C327A77E}" type="pres">
      <dgm:prSet presAssocID="{D79BEC78-DA4A-4C50-9248-A5B9684B5357}" presName="conn2-1" presStyleLbl="parChTrans1D2" presStyleIdx="6" presStyleCnt="7"/>
      <dgm:spPr/>
      <dgm:t>
        <a:bodyPr/>
        <a:lstStyle/>
        <a:p>
          <a:endParaRPr lang="ru-RU"/>
        </a:p>
      </dgm:t>
    </dgm:pt>
    <dgm:pt modelId="{0C9DA020-3283-472D-831C-C2A046DBA28F}" type="pres">
      <dgm:prSet presAssocID="{D79BEC78-DA4A-4C50-9248-A5B9684B5357}" presName="connTx" presStyleLbl="parChTrans1D2" presStyleIdx="6" presStyleCnt="7"/>
      <dgm:spPr/>
      <dgm:t>
        <a:bodyPr/>
        <a:lstStyle/>
        <a:p>
          <a:endParaRPr lang="ru-RU"/>
        </a:p>
      </dgm:t>
    </dgm:pt>
    <dgm:pt modelId="{E0177ACF-FFB7-42C3-86D4-EC3E050934C6}" type="pres">
      <dgm:prSet presAssocID="{14FCBD3E-C120-4B21-8BB2-DCDCCDFC7219}" presName="root2" presStyleCnt="0"/>
      <dgm:spPr/>
    </dgm:pt>
    <dgm:pt modelId="{0BCCD27C-746F-41A6-8D28-6CA053487CB5}" type="pres">
      <dgm:prSet presAssocID="{14FCBD3E-C120-4B21-8BB2-DCDCCDFC7219}" presName="LevelTwoTextNode" presStyleLbl="node2" presStyleIdx="6" presStyleCnt="7" custScaleX="32925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7131B5-0686-46D7-BEA3-DB05ACFA5DDD}" type="pres">
      <dgm:prSet presAssocID="{14FCBD3E-C120-4B21-8BB2-DCDCCDFC7219}" presName="level3hierChild" presStyleCnt="0"/>
      <dgm:spPr/>
    </dgm:pt>
  </dgm:ptLst>
  <dgm:cxnLst>
    <dgm:cxn modelId="{7F8AEE1F-5F39-4B60-A276-A86B1BB43D45}" type="presOf" srcId="{23635795-CDEA-4657-B32C-B04C133A33B1}" destId="{841B0B53-7BD7-49E5-A2F8-3210F18183C7}" srcOrd="0" destOrd="0" presId="urn:microsoft.com/office/officeart/2008/layout/HorizontalMultiLevelHierarchy"/>
    <dgm:cxn modelId="{C6EDE109-4C79-4974-B950-B32452B78461}" srcId="{0E81C31F-61A8-4595-B7C9-D51EF214BBB8}" destId="{7A70DF08-6922-4594-8359-C0111B8F6193}" srcOrd="2" destOrd="0" parTransId="{01EC2A5A-70E5-4D5B-A7B6-3A1DB2F00F98}" sibTransId="{4AF58FB1-7BC2-4C9F-8C8F-711DC64C9840}"/>
    <dgm:cxn modelId="{73848F30-AF04-4EEB-B711-863316AAA29A}" srcId="{0E81C31F-61A8-4595-B7C9-D51EF214BBB8}" destId="{14FCBD3E-C120-4B21-8BB2-DCDCCDFC7219}" srcOrd="6" destOrd="0" parTransId="{D79BEC78-DA4A-4C50-9248-A5B9684B5357}" sibTransId="{FD3E321D-59F1-46AC-8DCB-A4F6068EFA76}"/>
    <dgm:cxn modelId="{D8F92F55-18C1-44AE-83C0-9160ECD0635D}" type="presOf" srcId="{0E81C31F-61A8-4595-B7C9-D51EF214BBB8}" destId="{F0C98651-87B6-4BDF-994F-854C22F759E8}" srcOrd="0" destOrd="0" presId="urn:microsoft.com/office/officeart/2008/layout/HorizontalMultiLevelHierarchy"/>
    <dgm:cxn modelId="{75873111-88AA-468E-90E1-84A9293619E6}" type="presOf" srcId="{01EC2A5A-70E5-4D5B-A7B6-3A1DB2F00F98}" destId="{BE1D1F0D-AFF4-43B4-92EE-7DA14152F134}" srcOrd="1" destOrd="0" presId="urn:microsoft.com/office/officeart/2008/layout/HorizontalMultiLevelHierarchy"/>
    <dgm:cxn modelId="{B1DB3579-CB9C-4493-A79F-62F6F494BCD1}" type="presOf" srcId="{25128E45-9710-4E0E-81BE-02C95AF201E1}" destId="{4B85592B-A3F0-4705-9766-53206A276C92}" srcOrd="0" destOrd="0" presId="urn:microsoft.com/office/officeart/2008/layout/HorizontalMultiLevelHierarchy"/>
    <dgm:cxn modelId="{A4E5DFCB-E7F3-4028-BE44-3B7BC50F232B}" type="presOf" srcId="{4863A556-D02A-43C9-86AC-34C8253E7B0E}" destId="{C4BBD92A-6EB9-4729-9099-53913AD596E9}" srcOrd="0" destOrd="0" presId="urn:microsoft.com/office/officeart/2008/layout/HorizontalMultiLevelHierarchy"/>
    <dgm:cxn modelId="{4AE2A6C0-FDA4-4BF9-97DB-798A8E5534DE}" type="presOf" srcId="{DC8AEE34-3F3C-4333-9417-5E6CF52A84AE}" destId="{A470F202-67D4-4225-8C96-028A130F2A96}" srcOrd="0" destOrd="0" presId="urn:microsoft.com/office/officeart/2008/layout/HorizontalMultiLevelHierarchy"/>
    <dgm:cxn modelId="{E4831392-3076-4ED7-8176-A8FB4DC4B9CE}" srcId="{32125AEA-A681-47A2-AA90-3AFF8A7149ED}" destId="{0E81C31F-61A8-4595-B7C9-D51EF214BBB8}" srcOrd="0" destOrd="0" parTransId="{35094539-AC5B-4A5B-A411-834ECB7C28C2}" sibTransId="{A6B9F6A6-FB99-4DBB-9BB4-D3BDE1985301}"/>
    <dgm:cxn modelId="{D919A5E8-E1A6-42BC-9279-ED3802963106}" type="presOf" srcId="{800564FB-CB9E-4805-B2BF-6862DD9EBE01}" destId="{4FF0C236-A8EB-4717-A4A2-FFD938DC0663}" srcOrd="1" destOrd="0" presId="urn:microsoft.com/office/officeart/2008/layout/HorizontalMultiLevelHierarchy"/>
    <dgm:cxn modelId="{F3DE3690-20C0-4D41-BEC0-60E0B17A93F5}" srcId="{0E81C31F-61A8-4595-B7C9-D51EF214BBB8}" destId="{2139DA96-66F0-49FA-8907-7F3E97281133}" srcOrd="3" destOrd="0" parTransId="{59AA0268-88D1-4521-B8F2-007DC68EC50F}" sibTransId="{F97AB8F9-31AE-4315-ACC1-FB8BDDC5EB2B}"/>
    <dgm:cxn modelId="{5DB578DC-16BB-43E3-A8F1-C6E16CA5F5ED}" srcId="{0E81C31F-61A8-4595-B7C9-D51EF214BBB8}" destId="{DC8AEE34-3F3C-4333-9417-5E6CF52A84AE}" srcOrd="4" destOrd="0" parTransId="{800564FB-CB9E-4805-B2BF-6862DD9EBE01}" sibTransId="{A618D26E-621E-48BE-873E-F1D35FE09830}"/>
    <dgm:cxn modelId="{F739A310-FFAC-46D3-AABE-5999472D578F}" type="presOf" srcId="{7A70DF08-6922-4594-8359-C0111B8F6193}" destId="{03E3441A-F1CF-4FE1-AECC-4B9D5ABBA6C2}" srcOrd="0" destOrd="0" presId="urn:microsoft.com/office/officeart/2008/layout/HorizontalMultiLevelHierarchy"/>
    <dgm:cxn modelId="{9BCA18E0-A3F1-477E-84FB-65986FF125E1}" type="presOf" srcId="{2139DA96-66F0-49FA-8907-7F3E97281133}" destId="{E9D650A2-6C20-425E-B184-27219513EC23}" srcOrd="0" destOrd="0" presId="urn:microsoft.com/office/officeart/2008/layout/HorizontalMultiLevelHierarchy"/>
    <dgm:cxn modelId="{C33DADBB-A3E0-47B0-AD22-F1C2BEEEF354}" type="presOf" srcId="{59AA0268-88D1-4521-B8F2-007DC68EC50F}" destId="{64C4FA99-A9BF-456A-8BCD-35B1EA0C3880}" srcOrd="0" destOrd="0" presId="urn:microsoft.com/office/officeart/2008/layout/HorizontalMultiLevelHierarchy"/>
    <dgm:cxn modelId="{CB5BBB29-2777-43E9-9857-2367F09FF092}" type="presOf" srcId="{32125AEA-A681-47A2-AA90-3AFF8A7149ED}" destId="{5853747B-BC1B-42E4-AA34-524649D552E4}" srcOrd="0" destOrd="0" presId="urn:microsoft.com/office/officeart/2008/layout/HorizontalMultiLevelHierarchy"/>
    <dgm:cxn modelId="{9179870C-B360-4AFC-B5D0-5F2412844AD9}" type="presOf" srcId="{14FCBD3E-C120-4B21-8BB2-DCDCCDFC7219}" destId="{0BCCD27C-746F-41A6-8D28-6CA053487CB5}" srcOrd="0" destOrd="0" presId="urn:microsoft.com/office/officeart/2008/layout/HorizontalMultiLevelHierarchy"/>
    <dgm:cxn modelId="{E477CB21-16FC-4AB2-BFDF-D36DCCABC553}" type="presOf" srcId="{D79BEC78-DA4A-4C50-9248-A5B9684B5357}" destId="{5B713D1D-D844-45BE-BAB5-4411C327A77E}" srcOrd="0" destOrd="0" presId="urn:microsoft.com/office/officeart/2008/layout/HorizontalMultiLevelHierarchy"/>
    <dgm:cxn modelId="{D295DFFB-BD81-4B73-A50C-1D0F4FF0865F}" type="presOf" srcId="{E8D423F7-2039-4BD6-BFE7-150B6BAC95F7}" destId="{C630A44E-F814-4AD7-98FC-3E7E9C17CCB8}" srcOrd="1" destOrd="0" presId="urn:microsoft.com/office/officeart/2008/layout/HorizontalMultiLevelHierarchy"/>
    <dgm:cxn modelId="{C029B9E9-87C3-4B2A-9EC4-7663B54ABF50}" type="presOf" srcId="{E4BCFB50-A739-4B4B-B4B0-EAC9F342E438}" destId="{E3D716FD-33F0-4499-964A-CA70FF69E888}" srcOrd="1" destOrd="0" presId="urn:microsoft.com/office/officeart/2008/layout/HorizontalMultiLevelHierarchy"/>
    <dgm:cxn modelId="{DA28B8FE-C9A4-4769-A530-F719E3F576CE}" type="presOf" srcId="{E4BCFB50-A739-4B4B-B4B0-EAC9F342E438}" destId="{78A37C91-E4D4-4E3C-B13C-D5FFAADDCBB6}" srcOrd="0" destOrd="0" presId="urn:microsoft.com/office/officeart/2008/layout/HorizontalMultiLevelHierarchy"/>
    <dgm:cxn modelId="{153E419C-FCFE-49AD-809F-45D42A4CA1A4}" srcId="{0E81C31F-61A8-4595-B7C9-D51EF214BBB8}" destId="{23635795-CDEA-4657-B32C-B04C133A33B1}" srcOrd="0" destOrd="0" parTransId="{6EC18779-CB9F-46C2-A8E6-412E036455CF}" sibTransId="{D3A706C7-5DBF-4009-AA4E-CD438DA56CCF}"/>
    <dgm:cxn modelId="{0C6C3DA2-F9C2-437A-BB7F-4F82236BEAA0}" srcId="{0E81C31F-61A8-4595-B7C9-D51EF214BBB8}" destId="{25128E45-9710-4E0E-81BE-02C95AF201E1}" srcOrd="5" destOrd="0" parTransId="{E4BCFB50-A739-4B4B-B4B0-EAC9F342E438}" sibTransId="{CECDC9D9-0DE6-4023-B567-675CB291B6E7}"/>
    <dgm:cxn modelId="{BAA8E98A-CCC9-46A5-A370-8E7C41A0732B}" type="presOf" srcId="{E8D423F7-2039-4BD6-BFE7-150B6BAC95F7}" destId="{BD3CB765-6119-4F5E-8CB8-ADE8227DF7B1}" srcOrd="0" destOrd="0" presId="urn:microsoft.com/office/officeart/2008/layout/HorizontalMultiLevelHierarchy"/>
    <dgm:cxn modelId="{2D1F030F-AC12-4282-A9B7-B04ACCAF0AE8}" type="presOf" srcId="{6EC18779-CB9F-46C2-A8E6-412E036455CF}" destId="{B86A84F3-4FFE-4CE9-837A-DF141A52D0CD}" srcOrd="1" destOrd="0" presId="urn:microsoft.com/office/officeart/2008/layout/HorizontalMultiLevelHierarchy"/>
    <dgm:cxn modelId="{0C26BD8D-6B72-4A05-97F5-DA36A7EEEB9B}" srcId="{0E81C31F-61A8-4595-B7C9-D51EF214BBB8}" destId="{4863A556-D02A-43C9-86AC-34C8253E7B0E}" srcOrd="1" destOrd="0" parTransId="{E8D423F7-2039-4BD6-BFE7-150B6BAC95F7}" sibTransId="{710DACB1-6F85-4514-9D2A-CD247EAEEAE0}"/>
    <dgm:cxn modelId="{32581953-6175-438A-8DD7-AD859CF8A6F6}" type="presOf" srcId="{800564FB-CB9E-4805-B2BF-6862DD9EBE01}" destId="{2FD047F8-17F9-4401-B2E5-1026356E086A}" srcOrd="0" destOrd="0" presId="urn:microsoft.com/office/officeart/2008/layout/HorizontalMultiLevelHierarchy"/>
    <dgm:cxn modelId="{567059EB-52EA-4BC8-8D4D-E03959632334}" type="presOf" srcId="{59AA0268-88D1-4521-B8F2-007DC68EC50F}" destId="{88F33223-9BC9-4C8F-8261-65FC588FFBE4}" srcOrd="1" destOrd="0" presId="urn:microsoft.com/office/officeart/2008/layout/HorizontalMultiLevelHierarchy"/>
    <dgm:cxn modelId="{71BB13E5-1A10-4203-B65F-0523060E16F1}" type="presOf" srcId="{01EC2A5A-70E5-4D5B-A7B6-3A1DB2F00F98}" destId="{CEA34B88-F3BE-4FA2-A1C4-CBF36804415C}" srcOrd="0" destOrd="0" presId="urn:microsoft.com/office/officeart/2008/layout/HorizontalMultiLevelHierarchy"/>
    <dgm:cxn modelId="{7C75FE98-E4D7-4BA0-915A-E8A48FC1E52F}" type="presOf" srcId="{D79BEC78-DA4A-4C50-9248-A5B9684B5357}" destId="{0C9DA020-3283-472D-831C-C2A046DBA28F}" srcOrd="1" destOrd="0" presId="urn:microsoft.com/office/officeart/2008/layout/HorizontalMultiLevelHierarchy"/>
    <dgm:cxn modelId="{51CEF312-DAF8-4B1D-B1CA-87D7CC772D7D}" type="presOf" srcId="{6EC18779-CB9F-46C2-A8E6-412E036455CF}" destId="{E19BBE18-09B9-4397-A708-1F8B9C259BA7}" srcOrd="0" destOrd="0" presId="urn:microsoft.com/office/officeart/2008/layout/HorizontalMultiLevelHierarchy"/>
    <dgm:cxn modelId="{F07C6FB4-2B9C-4EAF-A8D0-CF2DAD3FC93A}" type="presParOf" srcId="{5853747B-BC1B-42E4-AA34-524649D552E4}" destId="{58FE8136-9E41-4D90-84F4-AD61A9F1C151}" srcOrd="0" destOrd="0" presId="urn:microsoft.com/office/officeart/2008/layout/HorizontalMultiLevelHierarchy"/>
    <dgm:cxn modelId="{5A8F41A0-5935-4AE4-96CF-7B13319C8676}" type="presParOf" srcId="{58FE8136-9E41-4D90-84F4-AD61A9F1C151}" destId="{F0C98651-87B6-4BDF-994F-854C22F759E8}" srcOrd="0" destOrd="0" presId="urn:microsoft.com/office/officeart/2008/layout/HorizontalMultiLevelHierarchy"/>
    <dgm:cxn modelId="{04C0CA21-1BCE-47B8-BDD4-541C9A405513}" type="presParOf" srcId="{58FE8136-9E41-4D90-84F4-AD61A9F1C151}" destId="{901AF6E5-41EF-44BD-A465-42912761C894}" srcOrd="1" destOrd="0" presId="urn:microsoft.com/office/officeart/2008/layout/HorizontalMultiLevelHierarchy"/>
    <dgm:cxn modelId="{98B447CE-DFB4-4502-BDFE-83F023061B5D}" type="presParOf" srcId="{901AF6E5-41EF-44BD-A465-42912761C894}" destId="{E19BBE18-09B9-4397-A708-1F8B9C259BA7}" srcOrd="0" destOrd="0" presId="urn:microsoft.com/office/officeart/2008/layout/HorizontalMultiLevelHierarchy"/>
    <dgm:cxn modelId="{45041524-74AF-4187-9373-632778DD41DE}" type="presParOf" srcId="{E19BBE18-09B9-4397-A708-1F8B9C259BA7}" destId="{B86A84F3-4FFE-4CE9-837A-DF141A52D0CD}" srcOrd="0" destOrd="0" presId="urn:microsoft.com/office/officeart/2008/layout/HorizontalMultiLevelHierarchy"/>
    <dgm:cxn modelId="{3CA913E4-DBF5-41FB-84D4-6DB9B36EB484}" type="presParOf" srcId="{901AF6E5-41EF-44BD-A465-42912761C894}" destId="{F7C35AF9-D702-4AD8-8D7E-1FD6005683A0}" srcOrd="1" destOrd="0" presId="urn:microsoft.com/office/officeart/2008/layout/HorizontalMultiLevelHierarchy"/>
    <dgm:cxn modelId="{030F556A-C3A0-44FC-803E-114538E3B29F}" type="presParOf" srcId="{F7C35AF9-D702-4AD8-8D7E-1FD6005683A0}" destId="{841B0B53-7BD7-49E5-A2F8-3210F18183C7}" srcOrd="0" destOrd="0" presId="urn:microsoft.com/office/officeart/2008/layout/HorizontalMultiLevelHierarchy"/>
    <dgm:cxn modelId="{AF1CA6D6-9DC5-47E4-920B-65422664340C}" type="presParOf" srcId="{F7C35AF9-D702-4AD8-8D7E-1FD6005683A0}" destId="{BACC498E-5842-4058-8BE9-2051C7C22363}" srcOrd="1" destOrd="0" presId="urn:microsoft.com/office/officeart/2008/layout/HorizontalMultiLevelHierarchy"/>
    <dgm:cxn modelId="{66617124-82B2-470D-BCEA-FD58E3460959}" type="presParOf" srcId="{901AF6E5-41EF-44BD-A465-42912761C894}" destId="{BD3CB765-6119-4F5E-8CB8-ADE8227DF7B1}" srcOrd="2" destOrd="0" presId="urn:microsoft.com/office/officeart/2008/layout/HorizontalMultiLevelHierarchy"/>
    <dgm:cxn modelId="{8D85D250-C5F4-40D8-9C4D-652793E3223A}" type="presParOf" srcId="{BD3CB765-6119-4F5E-8CB8-ADE8227DF7B1}" destId="{C630A44E-F814-4AD7-98FC-3E7E9C17CCB8}" srcOrd="0" destOrd="0" presId="urn:microsoft.com/office/officeart/2008/layout/HorizontalMultiLevelHierarchy"/>
    <dgm:cxn modelId="{FC14C784-4634-454D-BB88-557A3BF30F44}" type="presParOf" srcId="{901AF6E5-41EF-44BD-A465-42912761C894}" destId="{EE43F959-4033-4890-8ACA-21B93E42DFC5}" srcOrd="3" destOrd="0" presId="urn:microsoft.com/office/officeart/2008/layout/HorizontalMultiLevelHierarchy"/>
    <dgm:cxn modelId="{CECA7953-1FAE-4B4E-9166-3ACF686ECFD0}" type="presParOf" srcId="{EE43F959-4033-4890-8ACA-21B93E42DFC5}" destId="{C4BBD92A-6EB9-4729-9099-53913AD596E9}" srcOrd="0" destOrd="0" presId="urn:microsoft.com/office/officeart/2008/layout/HorizontalMultiLevelHierarchy"/>
    <dgm:cxn modelId="{BE8481FA-00B7-44AA-8A96-B9665DA88B85}" type="presParOf" srcId="{EE43F959-4033-4890-8ACA-21B93E42DFC5}" destId="{698385DD-77D2-47BC-B8DD-5147D98BE39F}" srcOrd="1" destOrd="0" presId="urn:microsoft.com/office/officeart/2008/layout/HorizontalMultiLevelHierarchy"/>
    <dgm:cxn modelId="{C71C45D6-AD79-4F55-847B-45C5C8371603}" type="presParOf" srcId="{901AF6E5-41EF-44BD-A465-42912761C894}" destId="{CEA34B88-F3BE-4FA2-A1C4-CBF36804415C}" srcOrd="4" destOrd="0" presId="urn:microsoft.com/office/officeart/2008/layout/HorizontalMultiLevelHierarchy"/>
    <dgm:cxn modelId="{488C885B-F8A3-4EF1-9D13-D67BF8D90F8A}" type="presParOf" srcId="{CEA34B88-F3BE-4FA2-A1C4-CBF36804415C}" destId="{BE1D1F0D-AFF4-43B4-92EE-7DA14152F134}" srcOrd="0" destOrd="0" presId="urn:microsoft.com/office/officeart/2008/layout/HorizontalMultiLevelHierarchy"/>
    <dgm:cxn modelId="{E8A8996F-F1E6-4522-9711-B37826BBB59B}" type="presParOf" srcId="{901AF6E5-41EF-44BD-A465-42912761C894}" destId="{C9EFA1E4-3DA9-4D5A-9CB4-2F9F4C2DE066}" srcOrd="5" destOrd="0" presId="urn:microsoft.com/office/officeart/2008/layout/HorizontalMultiLevelHierarchy"/>
    <dgm:cxn modelId="{1CA1EC6A-C89E-4911-853B-73732F1E1698}" type="presParOf" srcId="{C9EFA1E4-3DA9-4D5A-9CB4-2F9F4C2DE066}" destId="{03E3441A-F1CF-4FE1-AECC-4B9D5ABBA6C2}" srcOrd="0" destOrd="0" presId="urn:microsoft.com/office/officeart/2008/layout/HorizontalMultiLevelHierarchy"/>
    <dgm:cxn modelId="{E4172B64-D794-4194-8C82-B089EB895969}" type="presParOf" srcId="{C9EFA1E4-3DA9-4D5A-9CB4-2F9F4C2DE066}" destId="{E3B84F38-88DF-4291-80C0-C6007D4C2F0F}" srcOrd="1" destOrd="0" presId="urn:microsoft.com/office/officeart/2008/layout/HorizontalMultiLevelHierarchy"/>
    <dgm:cxn modelId="{2BA00518-ED38-4261-B7F6-7D0883D8BA0C}" type="presParOf" srcId="{901AF6E5-41EF-44BD-A465-42912761C894}" destId="{64C4FA99-A9BF-456A-8BCD-35B1EA0C3880}" srcOrd="6" destOrd="0" presId="urn:microsoft.com/office/officeart/2008/layout/HorizontalMultiLevelHierarchy"/>
    <dgm:cxn modelId="{9F2C2F8A-5C71-4E60-BAC1-2784DB2E4744}" type="presParOf" srcId="{64C4FA99-A9BF-456A-8BCD-35B1EA0C3880}" destId="{88F33223-9BC9-4C8F-8261-65FC588FFBE4}" srcOrd="0" destOrd="0" presId="urn:microsoft.com/office/officeart/2008/layout/HorizontalMultiLevelHierarchy"/>
    <dgm:cxn modelId="{B45EC8BB-3146-421D-938B-CBD0AF10FDB3}" type="presParOf" srcId="{901AF6E5-41EF-44BD-A465-42912761C894}" destId="{4FF1AF72-2EB9-4A45-9959-6076853EFAB1}" srcOrd="7" destOrd="0" presId="urn:microsoft.com/office/officeart/2008/layout/HorizontalMultiLevelHierarchy"/>
    <dgm:cxn modelId="{D3DC9347-3A89-417F-A493-CBFC1EB5F3AA}" type="presParOf" srcId="{4FF1AF72-2EB9-4A45-9959-6076853EFAB1}" destId="{E9D650A2-6C20-425E-B184-27219513EC23}" srcOrd="0" destOrd="0" presId="urn:microsoft.com/office/officeart/2008/layout/HorizontalMultiLevelHierarchy"/>
    <dgm:cxn modelId="{75FDBC57-131C-4F79-87B5-A916CB0BF636}" type="presParOf" srcId="{4FF1AF72-2EB9-4A45-9959-6076853EFAB1}" destId="{2A158894-FCAC-4999-80C3-E55BCAAB718D}" srcOrd="1" destOrd="0" presId="urn:microsoft.com/office/officeart/2008/layout/HorizontalMultiLevelHierarchy"/>
    <dgm:cxn modelId="{20C35540-A13A-4BC9-8EB0-40C1FE512DD3}" type="presParOf" srcId="{901AF6E5-41EF-44BD-A465-42912761C894}" destId="{2FD047F8-17F9-4401-B2E5-1026356E086A}" srcOrd="8" destOrd="0" presId="urn:microsoft.com/office/officeart/2008/layout/HorizontalMultiLevelHierarchy"/>
    <dgm:cxn modelId="{44F48C37-B88C-46B7-88D8-4348E3B7A249}" type="presParOf" srcId="{2FD047F8-17F9-4401-B2E5-1026356E086A}" destId="{4FF0C236-A8EB-4717-A4A2-FFD938DC0663}" srcOrd="0" destOrd="0" presId="urn:microsoft.com/office/officeart/2008/layout/HorizontalMultiLevelHierarchy"/>
    <dgm:cxn modelId="{B9E2765A-D56B-4150-8D34-C49BCCC8910F}" type="presParOf" srcId="{901AF6E5-41EF-44BD-A465-42912761C894}" destId="{360FE773-4E68-4C03-8BE7-6624CD1D330A}" srcOrd="9" destOrd="0" presId="urn:microsoft.com/office/officeart/2008/layout/HorizontalMultiLevelHierarchy"/>
    <dgm:cxn modelId="{F09BC390-5E19-4DC2-ABA4-08EBD6FE7059}" type="presParOf" srcId="{360FE773-4E68-4C03-8BE7-6624CD1D330A}" destId="{A470F202-67D4-4225-8C96-028A130F2A96}" srcOrd="0" destOrd="0" presId="urn:microsoft.com/office/officeart/2008/layout/HorizontalMultiLevelHierarchy"/>
    <dgm:cxn modelId="{58634EDD-25DB-4AD8-A302-450E9E63A638}" type="presParOf" srcId="{360FE773-4E68-4C03-8BE7-6624CD1D330A}" destId="{5071BF3F-F65A-4BE4-B580-7D445504A80D}" srcOrd="1" destOrd="0" presId="urn:microsoft.com/office/officeart/2008/layout/HorizontalMultiLevelHierarchy"/>
    <dgm:cxn modelId="{E2FB0637-30DE-4698-9859-0C67291AB513}" type="presParOf" srcId="{901AF6E5-41EF-44BD-A465-42912761C894}" destId="{78A37C91-E4D4-4E3C-B13C-D5FFAADDCBB6}" srcOrd="10" destOrd="0" presId="urn:microsoft.com/office/officeart/2008/layout/HorizontalMultiLevelHierarchy"/>
    <dgm:cxn modelId="{A4ED7AB0-90BB-44A2-ACF9-3C772D030270}" type="presParOf" srcId="{78A37C91-E4D4-4E3C-B13C-D5FFAADDCBB6}" destId="{E3D716FD-33F0-4499-964A-CA70FF69E888}" srcOrd="0" destOrd="0" presId="urn:microsoft.com/office/officeart/2008/layout/HorizontalMultiLevelHierarchy"/>
    <dgm:cxn modelId="{D47F2CDC-DB7F-4163-9EB2-B06B9975AA3C}" type="presParOf" srcId="{901AF6E5-41EF-44BD-A465-42912761C894}" destId="{F3F2DAC0-0984-40F2-9426-1487BA01E4CA}" srcOrd="11" destOrd="0" presId="urn:microsoft.com/office/officeart/2008/layout/HorizontalMultiLevelHierarchy"/>
    <dgm:cxn modelId="{22636CE5-C901-41CF-ACB0-057E4996C79F}" type="presParOf" srcId="{F3F2DAC0-0984-40F2-9426-1487BA01E4CA}" destId="{4B85592B-A3F0-4705-9766-53206A276C92}" srcOrd="0" destOrd="0" presId="urn:microsoft.com/office/officeart/2008/layout/HorizontalMultiLevelHierarchy"/>
    <dgm:cxn modelId="{F12860AA-B247-4C5E-86DD-414B5499DB5B}" type="presParOf" srcId="{F3F2DAC0-0984-40F2-9426-1487BA01E4CA}" destId="{559E78F7-4203-4C26-8A3D-24A168C2E159}" srcOrd="1" destOrd="0" presId="urn:microsoft.com/office/officeart/2008/layout/HorizontalMultiLevelHierarchy"/>
    <dgm:cxn modelId="{2CECB5D8-5063-4B6E-8F14-577B59629ADD}" type="presParOf" srcId="{901AF6E5-41EF-44BD-A465-42912761C894}" destId="{5B713D1D-D844-45BE-BAB5-4411C327A77E}" srcOrd="12" destOrd="0" presId="urn:microsoft.com/office/officeart/2008/layout/HorizontalMultiLevelHierarchy"/>
    <dgm:cxn modelId="{5CB73F7B-A3E6-4F1A-A017-0B77D47873FF}" type="presParOf" srcId="{5B713D1D-D844-45BE-BAB5-4411C327A77E}" destId="{0C9DA020-3283-472D-831C-C2A046DBA28F}" srcOrd="0" destOrd="0" presId="urn:microsoft.com/office/officeart/2008/layout/HorizontalMultiLevelHierarchy"/>
    <dgm:cxn modelId="{8055841E-C99E-4627-A382-A0B6EC73D49B}" type="presParOf" srcId="{901AF6E5-41EF-44BD-A465-42912761C894}" destId="{E0177ACF-FFB7-42C3-86D4-EC3E050934C6}" srcOrd="13" destOrd="0" presId="urn:microsoft.com/office/officeart/2008/layout/HorizontalMultiLevelHierarchy"/>
    <dgm:cxn modelId="{E0FE3210-1D5A-44D4-A849-474E97BC15C7}" type="presParOf" srcId="{E0177ACF-FFB7-42C3-86D4-EC3E050934C6}" destId="{0BCCD27C-746F-41A6-8D28-6CA053487CB5}" srcOrd="0" destOrd="0" presId="urn:microsoft.com/office/officeart/2008/layout/HorizontalMultiLevelHierarchy"/>
    <dgm:cxn modelId="{0D793939-2FC2-45F4-BDAE-11616F62AEB6}" type="presParOf" srcId="{E0177ACF-FFB7-42C3-86D4-EC3E050934C6}" destId="{677131B5-0686-46D7-BEA3-DB05ACFA5DDD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F60C833E-9170-4667-B1BE-663CA9F78B73}" type="presOf" srcId="{3C297C07-3013-4EC8-8980-8A70595586D8}" destId="{A6424E0E-E837-4A9C-AA41-AE026FA17704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31E772E8-F8E2-4758-9DA5-F9BA8E614209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165A09E-ABD4-49AE-B11F-E1AB6D4BE89A}">
      <dgm:prSet phldrT="[Текст]"/>
      <dgm:spPr/>
      <dgm:t>
        <a:bodyPr/>
        <a:lstStyle/>
        <a:p>
          <a:r>
            <a:rPr lang="en-US" dirty="0" err="1" smtClean="0"/>
            <a:t>Putare</a:t>
          </a:r>
          <a:r>
            <a:rPr lang="en-US" dirty="0" smtClean="0"/>
            <a:t> – </a:t>
          </a:r>
          <a:r>
            <a:rPr lang="ru-RU" dirty="0" smtClean="0"/>
            <a:t>считать (лат)</a:t>
          </a:r>
          <a:endParaRPr lang="ru-RU" dirty="0"/>
        </a:p>
      </dgm:t>
    </dgm:pt>
    <dgm:pt modelId="{5851E791-C528-42ED-9B83-978C2050F57D}" type="parTrans" cxnId="{662BA332-539E-405D-8A96-8F52B7D8A16B}">
      <dgm:prSet/>
      <dgm:spPr/>
      <dgm:t>
        <a:bodyPr/>
        <a:lstStyle/>
        <a:p>
          <a:endParaRPr lang="ru-RU"/>
        </a:p>
      </dgm:t>
    </dgm:pt>
    <dgm:pt modelId="{A9505594-BC46-4682-94E3-6736DF53E2D2}" type="sibTrans" cxnId="{662BA332-539E-405D-8A96-8F52B7D8A16B}">
      <dgm:prSet/>
      <dgm:spPr/>
      <dgm:t>
        <a:bodyPr/>
        <a:lstStyle/>
        <a:p>
          <a:endParaRPr lang="ru-RU"/>
        </a:p>
      </dgm:t>
    </dgm:pt>
    <dgm:pt modelId="{2450762E-371B-4884-9CE0-3593B2A8FB49}">
      <dgm:prSet phldrT="[Текст]" custT="1"/>
      <dgm:spPr/>
      <dgm:t>
        <a:bodyPr/>
        <a:lstStyle/>
        <a:p>
          <a:r>
            <a:rPr lang="ru-RU" sz="1600" dirty="0" smtClean="0"/>
            <a:t>Компьютер – сосчитывающий, вычисляющий </a:t>
          </a:r>
          <a:endParaRPr lang="ru-RU" sz="1600" dirty="0"/>
        </a:p>
      </dgm:t>
    </dgm:pt>
    <dgm:pt modelId="{C69E2167-37E7-442B-A543-E996F97D55A8}" type="parTrans" cxnId="{7C1C4A40-1352-44F2-996F-01792E8A19C7}">
      <dgm:prSet/>
      <dgm:spPr/>
      <dgm:t>
        <a:bodyPr/>
        <a:lstStyle/>
        <a:p>
          <a:endParaRPr lang="ru-RU"/>
        </a:p>
      </dgm:t>
    </dgm:pt>
    <dgm:pt modelId="{D5291EED-26B5-4417-B205-53DA256BA6BF}" type="sibTrans" cxnId="{7C1C4A40-1352-44F2-996F-01792E8A19C7}">
      <dgm:prSet/>
      <dgm:spPr/>
      <dgm:t>
        <a:bodyPr/>
        <a:lstStyle/>
        <a:p>
          <a:endParaRPr lang="ru-RU"/>
        </a:p>
      </dgm:t>
    </dgm:pt>
    <dgm:pt modelId="{23A15845-F2EE-4D78-8BDE-0BD9FF8AED1F}">
      <dgm:prSet phldrT="[Текст]" custT="1"/>
      <dgm:spPr/>
      <dgm:t>
        <a:bodyPr/>
        <a:lstStyle/>
        <a:p>
          <a:r>
            <a:rPr lang="ru-RU" sz="1600" dirty="0" smtClean="0"/>
            <a:t>Репутация – считать, вычислять</a:t>
          </a:r>
          <a:r>
            <a:rPr lang="ru-RU" sz="1600" dirty="0" smtClean="0">
              <a:latin typeface="Cambria Math"/>
              <a:ea typeface="Cambria Math"/>
            </a:rPr>
            <a:t>&gt;обдумывать, формировать определенное мнение&gt;установившееся общественное мнение</a:t>
          </a:r>
          <a:endParaRPr lang="ru-RU" sz="1600" dirty="0"/>
        </a:p>
      </dgm:t>
    </dgm:pt>
    <dgm:pt modelId="{9C505E66-D296-4E4A-B737-AEFC05DE2815}" type="parTrans" cxnId="{2116BBBD-FE7A-4C76-B22F-E90145933D20}">
      <dgm:prSet/>
      <dgm:spPr/>
      <dgm:t>
        <a:bodyPr/>
        <a:lstStyle/>
        <a:p>
          <a:endParaRPr lang="ru-RU"/>
        </a:p>
      </dgm:t>
    </dgm:pt>
    <dgm:pt modelId="{F4827D57-3366-47C6-B703-4E13EF2598F3}" type="sibTrans" cxnId="{2116BBBD-FE7A-4C76-B22F-E90145933D20}">
      <dgm:prSet/>
      <dgm:spPr/>
      <dgm:t>
        <a:bodyPr/>
        <a:lstStyle/>
        <a:p>
          <a:endParaRPr lang="ru-RU"/>
        </a:p>
      </dgm:t>
    </dgm:pt>
    <dgm:pt modelId="{3F1BD047-5A32-4260-866C-BEDDCBD20232}">
      <dgm:prSet phldrT="[Текст]" custT="1"/>
      <dgm:spPr/>
      <dgm:t>
        <a:bodyPr/>
        <a:lstStyle/>
        <a:p>
          <a:r>
            <a:rPr lang="ru-RU" sz="1600" dirty="0" smtClean="0"/>
            <a:t>Депутат – отсчитывать</a:t>
          </a:r>
          <a:r>
            <a:rPr lang="ru-RU" sz="1600" dirty="0" smtClean="0">
              <a:latin typeface="Cambria Math"/>
              <a:ea typeface="Cambria Math"/>
            </a:rPr>
            <a:t>&gt;отделять&gt;посылать</a:t>
          </a:r>
          <a:endParaRPr lang="ru-RU" sz="1600" dirty="0"/>
        </a:p>
      </dgm:t>
    </dgm:pt>
    <dgm:pt modelId="{20E3BB99-A089-47E2-AEB8-5BBC546493A3}" type="parTrans" cxnId="{902C1533-93B2-47B0-8DF8-0E0C5C54DE04}">
      <dgm:prSet/>
      <dgm:spPr/>
      <dgm:t>
        <a:bodyPr/>
        <a:lstStyle/>
        <a:p>
          <a:endParaRPr lang="ru-RU"/>
        </a:p>
      </dgm:t>
    </dgm:pt>
    <dgm:pt modelId="{4F4E1100-F18F-475B-A831-7E09D254FF65}" type="sibTrans" cxnId="{902C1533-93B2-47B0-8DF8-0E0C5C54DE04}">
      <dgm:prSet/>
      <dgm:spPr/>
      <dgm:t>
        <a:bodyPr/>
        <a:lstStyle/>
        <a:p>
          <a:endParaRPr lang="ru-RU"/>
        </a:p>
      </dgm:t>
    </dgm:pt>
    <dgm:pt modelId="{0F510F3E-D781-40B3-8B4D-20C460002B47}" type="pres">
      <dgm:prSet presAssocID="{31E772E8-F8E2-4758-9DA5-F9BA8E614209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54F8A5-C261-451F-A76F-F141FF02EA90}" type="pres">
      <dgm:prSet presAssocID="{C165A09E-ABD4-49AE-B11F-E1AB6D4BE89A}" presName="root1" presStyleCnt="0"/>
      <dgm:spPr/>
    </dgm:pt>
    <dgm:pt modelId="{2DDE4A89-44B2-42EB-97EB-0731387B1A1D}" type="pres">
      <dgm:prSet presAssocID="{C165A09E-ABD4-49AE-B11F-E1AB6D4BE89A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D1A036F-9503-4CA6-B8BA-0836D63CF66A}" type="pres">
      <dgm:prSet presAssocID="{C165A09E-ABD4-49AE-B11F-E1AB6D4BE89A}" presName="level2hierChild" presStyleCnt="0"/>
      <dgm:spPr/>
    </dgm:pt>
    <dgm:pt modelId="{71868D12-1E1D-480A-AC49-A9F931B40183}" type="pres">
      <dgm:prSet presAssocID="{C69E2167-37E7-442B-A543-E996F97D55A8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68913A64-EAB8-4BFE-A41A-FB3AC2AB5E43}" type="pres">
      <dgm:prSet presAssocID="{C69E2167-37E7-442B-A543-E996F97D55A8}" presName="connTx" presStyleLbl="parChTrans1D2" presStyleIdx="0" presStyleCnt="3"/>
      <dgm:spPr/>
      <dgm:t>
        <a:bodyPr/>
        <a:lstStyle/>
        <a:p>
          <a:endParaRPr lang="ru-RU"/>
        </a:p>
      </dgm:t>
    </dgm:pt>
    <dgm:pt modelId="{B47D39C2-477C-4AB2-9AB8-F36DDE47F2B7}" type="pres">
      <dgm:prSet presAssocID="{2450762E-371B-4884-9CE0-3593B2A8FB49}" presName="root2" presStyleCnt="0"/>
      <dgm:spPr/>
    </dgm:pt>
    <dgm:pt modelId="{591A17C2-E28C-43D7-AF35-3E6EA9D73CA9}" type="pres">
      <dgm:prSet presAssocID="{2450762E-371B-4884-9CE0-3593B2A8FB49}" presName="LevelTwoTextNode" presStyleLbl="node2" presStyleIdx="0" presStyleCnt="3" custScaleX="132688" custScaleY="19762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C76D85C-BC2F-4449-ABF0-BADF1C95F14C}" type="pres">
      <dgm:prSet presAssocID="{2450762E-371B-4884-9CE0-3593B2A8FB49}" presName="level3hierChild" presStyleCnt="0"/>
      <dgm:spPr/>
    </dgm:pt>
    <dgm:pt modelId="{84A0A7CF-2625-43EE-926E-E67C8FF6560C}" type="pres">
      <dgm:prSet presAssocID="{9C505E66-D296-4E4A-B737-AEFC05DE2815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8C1A685F-9F60-4269-87E6-328606E84736}" type="pres">
      <dgm:prSet presAssocID="{9C505E66-D296-4E4A-B737-AEFC05DE2815}" presName="connTx" presStyleLbl="parChTrans1D2" presStyleIdx="1" presStyleCnt="3"/>
      <dgm:spPr/>
      <dgm:t>
        <a:bodyPr/>
        <a:lstStyle/>
        <a:p>
          <a:endParaRPr lang="ru-RU"/>
        </a:p>
      </dgm:t>
    </dgm:pt>
    <dgm:pt modelId="{A8AC597B-82D3-4EFC-A65D-EFD976D590FF}" type="pres">
      <dgm:prSet presAssocID="{23A15845-F2EE-4D78-8BDE-0BD9FF8AED1F}" presName="root2" presStyleCnt="0"/>
      <dgm:spPr/>
    </dgm:pt>
    <dgm:pt modelId="{48DAA6B9-AD6E-4CF1-B0F8-EC5B8F1F9B58}" type="pres">
      <dgm:prSet presAssocID="{23A15845-F2EE-4D78-8BDE-0BD9FF8AED1F}" presName="LevelTwoTextNode" presStyleLbl="node2" presStyleIdx="1" presStyleCnt="3" custScaleX="132700" custScaleY="16975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8308B28-B185-4E33-8B49-2AE32C57F0BD}" type="pres">
      <dgm:prSet presAssocID="{23A15845-F2EE-4D78-8BDE-0BD9FF8AED1F}" presName="level3hierChild" presStyleCnt="0"/>
      <dgm:spPr/>
    </dgm:pt>
    <dgm:pt modelId="{7C14647A-6E36-4ABA-B41E-DD4F905ED7AF}" type="pres">
      <dgm:prSet presAssocID="{20E3BB99-A089-47E2-AEB8-5BBC546493A3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2EA6332B-B6DD-4283-BB9F-66AD31D249B7}" type="pres">
      <dgm:prSet presAssocID="{20E3BB99-A089-47E2-AEB8-5BBC546493A3}" presName="connTx" presStyleLbl="parChTrans1D2" presStyleIdx="2" presStyleCnt="3"/>
      <dgm:spPr/>
      <dgm:t>
        <a:bodyPr/>
        <a:lstStyle/>
        <a:p>
          <a:endParaRPr lang="ru-RU"/>
        </a:p>
      </dgm:t>
    </dgm:pt>
    <dgm:pt modelId="{2AB4A343-D20A-4594-B4C9-21E20721AFED}" type="pres">
      <dgm:prSet presAssocID="{3F1BD047-5A32-4260-866C-BEDDCBD20232}" presName="root2" presStyleCnt="0"/>
      <dgm:spPr/>
    </dgm:pt>
    <dgm:pt modelId="{CAD0676F-099F-4245-B397-57C7960CB816}" type="pres">
      <dgm:prSet presAssocID="{3F1BD047-5A32-4260-866C-BEDDCBD20232}" presName="LevelTwoTextNode" presStyleLbl="node2" presStyleIdx="2" presStyleCnt="3" custScaleX="132700" custScaleY="2040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5A16A84-3400-4645-81DB-601EC5C6456F}" type="pres">
      <dgm:prSet presAssocID="{3F1BD047-5A32-4260-866C-BEDDCBD20232}" presName="level3hierChild" presStyleCnt="0"/>
      <dgm:spPr/>
    </dgm:pt>
  </dgm:ptLst>
  <dgm:cxnLst>
    <dgm:cxn modelId="{3AF47065-715C-4A68-B52C-9BB2E2DC3643}" type="presOf" srcId="{9C505E66-D296-4E4A-B737-AEFC05DE2815}" destId="{8C1A685F-9F60-4269-87E6-328606E84736}" srcOrd="1" destOrd="0" presId="urn:microsoft.com/office/officeart/2008/layout/HorizontalMultiLevelHierarchy"/>
    <dgm:cxn modelId="{42A19ED0-5E88-442F-8591-27431223F583}" type="presOf" srcId="{2450762E-371B-4884-9CE0-3593B2A8FB49}" destId="{591A17C2-E28C-43D7-AF35-3E6EA9D73CA9}" srcOrd="0" destOrd="0" presId="urn:microsoft.com/office/officeart/2008/layout/HorizontalMultiLevelHierarchy"/>
    <dgm:cxn modelId="{C32F7498-513E-4442-A5F4-BD2A1BA3152E}" type="presOf" srcId="{20E3BB99-A089-47E2-AEB8-5BBC546493A3}" destId="{2EA6332B-B6DD-4283-BB9F-66AD31D249B7}" srcOrd="1" destOrd="0" presId="urn:microsoft.com/office/officeart/2008/layout/HorizontalMultiLevelHierarchy"/>
    <dgm:cxn modelId="{463F4A27-AD7C-431E-BFE2-687A2A846F82}" type="presOf" srcId="{20E3BB99-A089-47E2-AEB8-5BBC546493A3}" destId="{7C14647A-6E36-4ABA-B41E-DD4F905ED7AF}" srcOrd="0" destOrd="0" presId="urn:microsoft.com/office/officeart/2008/layout/HorizontalMultiLevelHierarchy"/>
    <dgm:cxn modelId="{1595A152-BBC7-4EA0-8BBA-A896F11F79D5}" type="presOf" srcId="{C69E2167-37E7-442B-A543-E996F97D55A8}" destId="{68913A64-EAB8-4BFE-A41A-FB3AC2AB5E43}" srcOrd="1" destOrd="0" presId="urn:microsoft.com/office/officeart/2008/layout/HorizontalMultiLevelHierarchy"/>
    <dgm:cxn modelId="{40E5B899-1A12-42BE-8CE7-B3AD800C847F}" type="presOf" srcId="{3F1BD047-5A32-4260-866C-BEDDCBD20232}" destId="{CAD0676F-099F-4245-B397-57C7960CB816}" srcOrd="0" destOrd="0" presId="urn:microsoft.com/office/officeart/2008/layout/HorizontalMultiLevelHierarchy"/>
    <dgm:cxn modelId="{5733A977-C219-4C63-85AD-1DA6A0C63F2F}" type="presOf" srcId="{23A15845-F2EE-4D78-8BDE-0BD9FF8AED1F}" destId="{48DAA6B9-AD6E-4CF1-B0F8-EC5B8F1F9B58}" srcOrd="0" destOrd="0" presId="urn:microsoft.com/office/officeart/2008/layout/HorizontalMultiLevelHierarchy"/>
    <dgm:cxn modelId="{11147993-C368-4676-9C5A-0C0B20CB5189}" type="presOf" srcId="{C165A09E-ABD4-49AE-B11F-E1AB6D4BE89A}" destId="{2DDE4A89-44B2-42EB-97EB-0731387B1A1D}" srcOrd="0" destOrd="0" presId="urn:microsoft.com/office/officeart/2008/layout/HorizontalMultiLevelHierarchy"/>
    <dgm:cxn modelId="{8242DA73-EFF6-498B-8A2E-ACE2ECC9155F}" type="presOf" srcId="{9C505E66-D296-4E4A-B737-AEFC05DE2815}" destId="{84A0A7CF-2625-43EE-926E-E67C8FF6560C}" srcOrd="0" destOrd="0" presId="urn:microsoft.com/office/officeart/2008/layout/HorizontalMultiLevelHierarchy"/>
    <dgm:cxn modelId="{902C1533-93B2-47B0-8DF8-0E0C5C54DE04}" srcId="{C165A09E-ABD4-49AE-B11F-E1AB6D4BE89A}" destId="{3F1BD047-5A32-4260-866C-BEDDCBD20232}" srcOrd="2" destOrd="0" parTransId="{20E3BB99-A089-47E2-AEB8-5BBC546493A3}" sibTransId="{4F4E1100-F18F-475B-A831-7E09D254FF65}"/>
    <dgm:cxn modelId="{7C1C4A40-1352-44F2-996F-01792E8A19C7}" srcId="{C165A09E-ABD4-49AE-B11F-E1AB6D4BE89A}" destId="{2450762E-371B-4884-9CE0-3593B2A8FB49}" srcOrd="0" destOrd="0" parTransId="{C69E2167-37E7-442B-A543-E996F97D55A8}" sibTransId="{D5291EED-26B5-4417-B205-53DA256BA6BF}"/>
    <dgm:cxn modelId="{2116BBBD-FE7A-4C76-B22F-E90145933D20}" srcId="{C165A09E-ABD4-49AE-B11F-E1AB6D4BE89A}" destId="{23A15845-F2EE-4D78-8BDE-0BD9FF8AED1F}" srcOrd="1" destOrd="0" parTransId="{9C505E66-D296-4E4A-B737-AEFC05DE2815}" sibTransId="{F4827D57-3366-47C6-B703-4E13EF2598F3}"/>
    <dgm:cxn modelId="{516BF0FD-02E0-4C52-8925-F2BDABE97298}" type="presOf" srcId="{C69E2167-37E7-442B-A543-E996F97D55A8}" destId="{71868D12-1E1D-480A-AC49-A9F931B40183}" srcOrd="0" destOrd="0" presId="urn:microsoft.com/office/officeart/2008/layout/HorizontalMultiLevelHierarchy"/>
    <dgm:cxn modelId="{662BA332-539E-405D-8A96-8F52B7D8A16B}" srcId="{31E772E8-F8E2-4758-9DA5-F9BA8E614209}" destId="{C165A09E-ABD4-49AE-B11F-E1AB6D4BE89A}" srcOrd="0" destOrd="0" parTransId="{5851E791-C528-42ED-9B83-978C2050F57D}" sibTransId="{A9505594-BC46-4682-94E3-6736DF53E2D2}"/>
    <dgm:cxn modelId="{8E4EBB78-9DA9-4E80-A96D-B29D857EE919}" type="presOf" srcId="{31E772E8-F8E2-4758-9DA5-F9BA8E614209}" destId="{0F510F3E-D781-40B3-8B4D-20C460002B47}" srcOrd="0" destOrd="0" presId="urn:microsoft.com/office/officeart/2008/layout/HorizontalMultiLevelHierarchy"/>
    <dgm:cxn modelId="{BF829DBC-4244-46AA-BA97-F9870FE2D2C4}" type="presParOf" srcId="{0F510F3E-D781-40B3-8B4D-20C460002B47}" destId="{2254F8A5-C261-451F-A76F-F141FF02EA90}" srcOrd="0" destOrd="0" presId="urn:microsoft.com/office/officeart/2008/layout/HorizontalMultiLevelHierarchy"/>
    <dgm:cxn modelId="{4A141946-8846-4E22-AD0A-F576296616D0}" type="presParOf" srcId="{2254F8A5-C261-451F-A76F-F141FF02EA90}" destId="{2DDE4A89-44B2-42EB-97EB-0731387B1A1D}" srcOrd="0" destOrd="0" presId="urn:microsoft.com/office/officeart/2008/layout/HorizontalMultiLevelHierarchy"/>
    <dgm:cxn modelId="{B27DCBE4-3369-4670-A981-85FA90E5B845}" type="presParOf" srcId="{2254F8A5-C261-451F-A76F-F141FF02EA90}" destId="{8D1A036F-9503-4CA6-B8BA-0836D63CF66A}" srcOrd="1" destOrd="0" presId="urn:microsoft.com/office/officeart/2008/layout/HorizontalMultiLevelHierarchy"/>
    <dgm:cxn modelId="{52BAC98E-2996-4FD5-8AFD-C7E804165FD1}" type="presParOf" srcId="{8D1A036F-9503-4CA6-B8BA-0836D63CF66A}" destId="{71868D12-1E1D-480A-AC49-A9F931B40183}" srcOrd="0" destOrd="0" presId="urn:microsoft.com/office/officeart/2008/layout/HorizontalMultiLevelHierarchy"/>
    <dgm:cxn modelId="{1DD79D3B-BE93-403C-9639-679985A30AB2}" type="presParOf" srcId="{71868D12-1E1D-480A-AC49-A9F931B40183}" destId="{68913A64-EAB8-4BFE-A41A-FB3AC2AB5E43}" srcOrd="0" destOrd="0" presId="urn:microsoft.com/office/officeart/2008/layout/HorizontalMultiLevelHierarchy"/>
    <dgm:cxn modelId="{55418340-E162-4F90-9BF4-175B0556B402}" type="presParOf" srcId="{8D1A036F-9503-4CA6-B8BA-0836D63CF66A}" destId="{B47D39C2-477C-4AB2-9AB8-F36DDE47F2B7}" srcOrd="1" destOrd="0" presId="urn:microsoft.com/office/officeart/2008/layout/HorizontalMultiLevelHierarchy"/>
    <dgm:cxn modelId="{14056DE8-7B07-42A2-A0B9-931191FA2194}" type="presParOf" srcId="{B47D39C2-477C-4AB2-9AB8-F36DDE47F2B7}" destId="{591A17C2-E28C-43D7-AF35-3E6EA9D73CA9}" srcOrd="0" destOrd="0" presId="urn:microsoft.com/office/officeart/2008/layout/HorizontalMultiLevelHierarchy"/>
    <dgm:cxn modelId="{5D16DF01-3CB2-44BC-85CD-142B6E569719}" type="presParOf" srcId="{B47D39C2-477C-4AB2-9AB8-F36DDE47F2B7}" destId="{9C76D85C-BC2F-4449-ABF0-BADF1C95F14C}" srcOrd="1" destOrd="0" presId="urn:microsoft.com/office/officeart/2008/layout/HorizontalMultiLevelHierarchy"/>
    <dgm:cxn modelId="{E43899AD-A37D-441A-8B86-7BA7D16D3F33}" type="presParOf" srcId="{8D1A036F-9503-4CA6-B8BA-0836D63CF66A}" destId="{84A0A7CF-2625-43EE-926E-E67C8FF6560C}" srcOrd="2" destOrd="0" presId="urn:microsoft.com/office/officeart/2008/layout/HorizontalMultiLevelHierarchy"/>
    <dgm:cxn modelId="{3258277A-E602-4D43-A777-17DD1D792BCE}" type="presParOf" srcId="{84A0A7CF-2625-43EE-926E-E67C8FF6560C}" destId="{8C1A685F-9F60-4269-87E6-328606E84736}" srcOrd="0" destOrd="0" presId="urn:microsoft.com/office/officeart/2008/layout/HorizontalMultiLevelHierarchy"/>
    <dgm:cxn modelId="{5032C977-3CBC-467A-A372-14C16D1DCED1}" type="presParOf" srcId="{8D1A036F-9503-4CA6-B8BA-0836D63CF66A}" destId="{A8AC597B-82D3-4EFC-A65D-EFD976D590FF}" srcOrd="3" destOrd="0" presId="urn:microsoft.com/office/officeart/2008/layout/HorizontalMultiLevelHierarchy"/>
    <dgm:cxn modelId="{0B08BB3D-B854-463E-B4DE-16D571967010}" type="presParOf" srcId="{A8AC597B-82D3-4EFC-A65D-EFD976D590FF}" destId="{48DAA6B9-AD6E-4CF1-B0F8-EC5B8F1F9B58}" srcOrd="0" destOrd="0" presId="urn:microsoft.com/office/officeart/2008/layout/HorizontalMultiLevelHierarchy"/>
    <dgm:cxn modelId="{568BDD3A-867F-45B9-80B0-A240A2ABA1E5}" type="presParOf" srcId="{A8AC597B-82D3-4EFC-A65D-EFD976D590FF}" destId="{88308B28-B185-4E33-8B49-2AE32C57F0BD}" srcOrd="1" destOrd="0" presId="urn:microsoft.com/office/officeart/2008/layout/HorizontalMultiLevelHierarchy"/>
    <dgm:cxn modelId="{A0A58FFD-11E8-44A3-AED2-C3206CFC9106}" type="presParOf" srcId="{8D1A036F-9503-4CA6-B8BA-0836D63CF66A}" destId="{7C14647A-6E36-4ABA-B41E-DD4F905ED7AF}" srcOrd="4" destOrd="0" presId="urn:microsoft.com/office/officeart/2008/layout/HorizontalMultiLevelHierarchy"/>
    <dgm:cxn modelId="{F5844AE3-E317-4CAE-BABB-52EF324ED65F}" type="presParOf" srcId="{7C14647A-6E36-4ABA-B41E-DD4F905ED7AF}" destId="{2EA6332B-B6DD-4283-BB9F-66AD31D249B7}" srcOrd="0" destOrd="0" presId="urn:microsoft.com/office/officeart/2008/layout/HorizontalMultiLevelHierarchy"/>
    <dgm:cxn modelId="{81604A4C-C5F1-497C-BD47-DC2B3F129567}" type="presParOf" srcId="{8D1A036F-9503-4CA6-B8BA-0836D63CF66A}" destId="{2AB4A343-D20A-4594-B4C9-21E20721AFED}" srcOrd="5" destOrd="0" presId="urn:microsoft.com/office/officeart/2008/layout/HorizontalMultiLevelHierarchy"/>
    <dgm:cxn modelId="{504112E8-E875-4224-97A3-5EB2AF219D27}" type="presParOf" srcId="{2AB4A343-D20A-4594-B4C9-21E20721AFED}" destId="{CAD0676F-099F-4245-B397-57C7960CB816}" srcOrd="0" destOrd="0" presId="urn:microsoft.com/office/officeart/2008/layout/HorizontalMultiLevelHierarchy"/>
    <dgm:cxn modelId="{C02800F4-C123-4973-90E5-6D1AAC3F096B}" type="presParOf" srcId="{2AB4A343-D20A-4594-B4C9-21E20721AFED}" destId="{C5A16A84-3400-4645-81DB-601EC5C6456F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Космос – мир, вселенная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smtClean="0">
              <a:latin typeface="Cambria Math"/>
              <a:ea typeface="Cambria Math"/>
            </a:rPr>
            <a:t>cosmos (</a:t>
          </a:r>
          <a:r>
            <a:rPr lang="ru-RU" dirty="0" smtClean="0">
              <a:latin typeface="Cambria Math"/>
              <a:ea typeface="Cambria Math"/>
            </a:rPr>
            <a:t>греч) – строение, порядок, устройство, мировой порядок, небо</a:t>
          </a:r>
        </a:p>
        <a:p>
          <a:r>
            <a:rPr lang="ru-RU" dirty="0" smtClean="0">
              <a:latin typeface="Cambria Math"/>
              <a:ea typeface="Cambria Math"/>
            </a:rPr>
            <a:t>Космонавт = </a:t>
          </a:r>
          <a:r>
            <a:rPr lang="ru-RU" dirty="0" err="1" smtClean="0">
              <a:latin typeface="Cambria Math"/>
              <a:ea typeface="Cambria Math"/>
            </a:rPr>
            <a:t>космос+моряк</a:t>
          </a:r>
          <a:endParaRPr lang="ru-RU" dirty="0" smtClean="0">
            <a:latin typeface="Cambria Math"/>
            <a:ea typeface="Cambria Math"/>
          </a:endParaRPr>
        </a:p>
        <a:p>
          <a:r>
            <a:rPr lang="ru-RU" dirty="0" smtClean="0">
              <a:latin typeface="Cambria Math"/>
              <a:ea typeface="Cambria Math"/>
            </a:rPr>
            <a:t>Астронавт=</a:t>
          </a:r>
          <a:r>
            <a:rPr lang="ru-RU" dirty="0" err="1" smtClean="0">
              <a:latin typeface="Cambria Math"/>
              <a:ea typeface="Cambria Math"/>
            </a:rPr>
            <a:t>звезды+моряк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Косметика </a:t>
          </a:r>
          <a:r>
            <a:rPr lang="ru-RU" dirty="0" smtClean="0">
              <a:latin typeface="Cambria Math"/>
              <a:ea typeface="Cambria Math"/>
            </a:rPr>
            <a:t>&lt; от однокоренного прилагательного «приводящий в порядок, придающий красивый вид»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Кузьма </a:t>
          </a:r>
          <a:r>
            <a:rPr lang="ru-RU" dirty="0" smtClean="0">
              <a:latin typeface="Cambria Math"/>
              <a:ea typeface="Cambria Math"/>
            </a:rPr>
            <a:t>&lt; от однокоренного «украшенный» (вариант «</a:t>
          </a:r>
          <a:r>
            <a:rPr lang="ru-RU" dirty="0" err="1" smtClean="0">
              <a:latin typeface="Cambria Math"/>
              <a:ea typeface="Cambria Math"/>
            </a:rPr>
            <a:t>Козьма</a:t>
          </a:r>
          <a:r>
            <a:rPr lang="ru-RU" dirty="0" smtClean="0">
              <a:latin typeface="Cambria Math"/>
              <a:ea typeface="Cambria Math"/>
            </a:rPr>
            <a:t>» в говорах)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32CE22E-CAB4-495A-BFBD-85522954B14E}" type="presOf" srcId="{7670D10F-9632-4633-A706-8F76E1B895ED}" destId="{E678F170-A34B-4AFB-B58A-7B4884C55ADD}" srcOrd="0" destOrd="0" presId="urn:microsoft.com/office/officeart/2005/8/layout/default"/>
    <dgm:cxn modelId="{E10366E8-6E0D-487D-BC83-E09ADD383BCA}" type="presOf" srcId="{3C297C07-3013-4EC8-8980-8A70595586D8}" destId="{A6424E0E-E837-4A9C-AA41-AE026FA17704}" srcOrd="0" destOrd="0" presId="urn:microsoft.com/office/officeart/2005/8/layout/default"/>
    <dgm:cxn modelId="{957C8E75-62C1-42E6-A988-91D55B4795D8}" type="presOf" srcId="{88DABE2D-DAEB-4710-ACF6-66319DEB0521}" destId="{DF26F203-3612-4D68-80A1-A8963197A2CA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7704599D-895D-4B42-9F92-154A859A9B5C}" type="presOf" srcId="{11A8168C-947E-40BC-B62B-4E745C8190A9}" destId="{D9C46A1F-AEA0-4FBB-9698-6342DBE73277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9CD540C5-0BA7-4B5A-8D8D-B109288620B2}" type="presOf" srcId="{5868930C-4AD4-4658-9A01-7E0C440E0762}" destId="{DD1DBEB3-060B-451F-8B97-F2A8B528BD90}" srcOrd="0" destOrd="0" presId="urn:microsoft.com/office/officeart/2005/8/layout/default"/>
    <dgm:cxn modelId="{99D4DADF-7E13-42B4-8B22-9AEA9CB82DC9}" type="presParOf" srcId="{A6424E0E-E837-4A9C-AA41-AE026FA17704}" destId="{DF26F203-3612-4D68-80A1-A8963197A2CA}" srcOrd="0" destOrd="0" presId="urn:microsoft.com/office/officeart/2005/8/layout/default"/>
    <dgm:cxn modelId="{B66BA2E6-BA52-4433-A270-E21A4B82A9A8}" type="presParOf" srcId="{A6424E0E-E837-4A9C-AA41-AE026FA17704}" destId="{1BB70626-BA6F-499B-A68E-FE4465FC278D}" srcOrd="1" destOrd="0" presId="urn:microsoft.com/office/officeart/2005/8/layout/default"/>
    <dgm:cxn modelId="{06632576-C353-4EED-9589-4404DE2DAF72}" type="presParOf" srcId="{A6424E0E-E837-4A9C-AA41-AE026FA17704}" destId="{D9C46A1F-AEA0-4FBB-9698-6342DBE73277}" srcOrd="2" destOrd="0" presId="urn:microsoft.com/office/officeart/2005/8/layout/default"/>
    <dgm:cxn modelId="{5D305B8F-2325-4E7F-9565-A2E09B709D1D}" type="presParOf" srcId="{A6424E0E-E837-4A9C-AA41-AE026FA17704}" destId="{3ABB8439-065C-4A5C-B2F4-607D51ECF4C0}" srcOrd="3" destOrd="0" presId="urn:microsoft.com/office/officeart/2005/8/layout/default"/>
    <dgm:cxn modelId="{DD39814A-474A-48F1-A7F2-8A69D9D59C79}" type="presParOf" srcId="{A6424E0E-E837-4A9C-AA41-AE026FA17704}" destId="{E678F170-A34B-4AFB-B58A-7B4884C55ADD}" srcOrd="4" destOrd="0" presId="urn:microsoft.com/office/officeart/2005/8/layout/default"/>
    <dgm:cxn modelId="{0FC548EF-5C56-4721-B2E3-524BB679202C}" type="presParOf" srcId="{A6424E0E-E837-4A9C-AA41-AE026FA17704}" destId="{53459950-663F-48AD-A8C7-7F59B4B0B897}" srcOrd="5" destOrd="0" presId="urn:microsoft.com/office/officeart/2005/8/layout/default"/>
    <dgm:cxn modelId="{D66A9A9D-1CC5-40A7-ADFB-2E55EF56FF96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Анекдот – короткий устный рассказ с неожиданной остроумной концовкой, смешное происшествие (впервые это значение в словаре Ушакова – 1935 г)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С </a:t>
          </a:r>
          <a:r>
            <a:rPr lang="en-US" dirty="0" smtClean="0"/>
            <a:t> XVIII</a:t>
          </a:r>
          <a:r>
            <a:rPr lang="ru-RU" dirty="0" smtClean="0"/>
            <a:t> века в русском языке – Пушкин, Достоевский и др. – «небольшой, занимательный рассказ», «описание случая, происшествия». Отсутствует значение «</a:t>
          </a:r>
          <a:r>
            <a:rPr lang="ru-RU" smtClean="0"/>
            <a:t>смешной рассказ».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 custScaleX="1494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D0355B3A-2FC8-48B7-A906-FBAFF745C114}" type="presOf" srcId="{11A8168C-947E-40BC-B62B-4E745C8190A9}" destId="{D9C46A1F-AEA0-4FBB-9698-6342DBE73277}" srcOrd="0" destOrd="0" presId="urn:microsoft.com/office/officeart/2005/8/layout/default"/>
    <dgm:cxn modelId="{B61FDAAE-DA47-473E-A956-F776FDA6F7FF}" type="presOf" srcId="{7670D10F-9632-4633-A706-8F76E1B895ED}" destId="{E678F170-A34B-4AFB-B58A-7B4884C55ADD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88AED512-D647-435C-83D8-023729104C46}" type="presOf" srcId="{3C297C07-3013-4EC8-8980-8A70595586D8}" destId="{A6424E0E-E837-4A9C-AA41-AE026FA17704}" srcOrd="0" destOrd="0" presId="urn:microsoft.com/office/officeart/2005/8/layout/default"/>
    <dgm:cxn modelId="{7CFBF48F-DEA5-45E7-982F-4B24582AE513}" type="presOf" srcId="{88DABE2D-DAEB-4710-ACF6-66319DEB0521}" destId="{DF26F203-3612-4D68-80A1-A8963197A2CA}" srcOrd="0" destOrd="0" presId="urn:microsoft.com/office/officeart/2005/8/layout/default"/>
    <dgm:cxn modelId="{CB7E0095-BA60-4555-AA35-CA69109439CD}" type="presParOf" srcId="{A6424E0E-E837-4A9C-AA41-AE026FA17704}" destId="{DF26F203-3612-4D68-80A1-A8963197A2CA}" srcOrd="0" destOrd="0" presId="urn:microsoft.com/office/officeart/2005/8/layout/default"/>
    <dgm:cxn modelId="{9F425CF9-3D92-4F44-B08F-2502C5FF2CB8}" type="presParOf" srcId="{A6424E0E-E837-4A9C-AA41-AE026FA17704}" destId="{1BB70626-BA6F-499B-A68E-FE4465FC278D}" srcOrd="1" destOrd="0" presId="urn:microsoft.com/office/officeart/2005/8/layout/default"/>
    <dgm:cxn modelId="{E579137F-3112-499B-B8CD-66B13207E58C}" type="presParOf" srcId="{A6424E0E-E837-4A9C-AA41-AE026FA17704}" destId="{D9C46A1F-AEA0-4FBB-9698-6342DBE73277}" srcOrd="2" destOrd="0" presId="urn:microsoft.com/office/officeart/2005/8/layout/default"/>
    <dgm:cxn modelId="{CDF2A159-3008-4DB7-B14F-4C17637F6F16}" type="presParOf" srcId="{A6424E0E-E837-4A9C-AA41-AE026FA17704}" destId="{3ABB8439-065C-4A5C-B2F4-607D51ECF4C0}" srcOrd="3" destOrd="0" presId="urn:microsoft.com/office/officeart/2005/8/layout/default"/>
    <dgm:cxn modelId="{77E8FADC-32EC-4588-AB0D-75BE77619DEC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Лауреат – звание, присуждаемое за выдающиеся заслуги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err="1" smtClean="0">
              <a:latin typeface="Cambria Math"/>
              <a:ea typeface="Cambria Math"/>
            </a:rPr>
            <a:t>laurus</a:t>
          </a:r>
          <a:r>
            <a:rPr lang="ru-RU" dirty="0" smtClean="0">
              <a:latin typeface="Cambria Math"/>
              <a:ea typeface="Cambria Math"/>
            </a:rPr>
            <a:t>(лат) – лавр (</a:t>
          </a:r>
          <a:r>
            <a:rPr lang="ru-RU" dirty="0" err="1" smtClean="0">
              <a:latin typeface="Cambria Math"/>
              <a:ea typeface="Cambria Math"/>
            </a:rPr>
            <a:t>лаур</a:t>
          </a:r>
          <a:r>
            <a:rPr lang="ru-RU" dirty="0" smtClean="0">
              <a:latin typeface="Cambria Math"/>
              <a:ea typeface="Cambria Math"/>
            </a:rPr>
            <a:t> –первоначально в русском языке)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Бакалавр – ягода, древесный плод, в том числе и лавра + увенчанный лавром в знак победы </a:t>
          </a:r>
          <a:r>
            <a:rPr lang="ru-RU" dirty="0" smtClean="0">
              <a:latin typeface="Cambria Math"/>
              <a:ea typeface="Cambria Math"/>
            </a:rPr>
            <a:t>→ звание лица, получившего базовое высшее образование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082D7123-FECF-4D7C-924E-5A366D9BE278}">
      <dgm:prSet/>
      <dgm:spPr/>
      <dgm:t>
        <a:bodyPr/>
        <a:lstStyle/>
        <a:p>
          <a:r>
            <a:rPr lang="ru-RU" smtClean="0">
              <a:latin typeface="Cambria Math"/>
              <a:ea typeface="Cambria Math"/>
            </a:rPr>
            <a:t>→ увенчанный лавром, лавровым венком</a:t>
          </a:r>
          <a:endParaRPr lang="ru-RU" dirty="0"/>
        </a:p>
      </dgm:t>
    </dgm:pt>
    <dgm:pt modelId="{8E2AD8FF-BFF4-44B6-869E-714EA9BA9BF7}" type="parTrans" cxnId="{0C7B87E9-66C5-415F-97B2-D87B5A946B94}">
      <dgm:prSet/>
      <dgm:spPr/>
      <dgm:t>
        <a:bodyPr/>
        <a:lstStyle/>
        <a:p>
          <a:endParaRPr lang="ru-RU"/>
        </a:p>
      </dgm:t>
    </dgm:pt>
    <dgm:pt modelId="{079628FD-7C95-4AAB-A410-7CADA6EE2566}" type="sibTrans" cxnId="{0C7B87E9-66C5-415F-97B2-D87B5A946B94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97CCEA-AC8C-4586-BF77-CAF39DCFF690}" type="pres">
      <dgm:prSet presAssocID="{082D7123-FECF-4D7C-924E-5A366D9BE278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75B888-4628-4EDE-A31E-2E1717D11036}" type="pres">
      <dgm:prSet presAssocID="{079628FD-7C95-4AAB-A410-7CADA6EE2566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7B87E9-66C5-415F-97B2-D87B5A946B94}" srcId="{3C297C07-3013-4EC8-8980-8A70595586D8}" destId="{082D7123-FECF-4D7C-924E-5A366D9BE278}" srcOrd="2" destOrd="0" parTransId="{8E2AD8FF-BFF4-44B6-869E-714EA9BA9BF7}" sibTransId="{079628FD-7C95-4AAB-A410-7CADA6EE2566}"/>
    <dgm:cxn modelId="{9C03B9C8-DFC6-4941-BAF1-C04111BD5E81}" type="presOf" srcId="{11A8168C-947E-40BC-B62B-4E745C8190A9}" destId="{D9C46A1F-AEA0-4FBB-9698-6342DBE73277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86286A6F-1D48-43D5-8AE8-9CF24B267986}" type="presOf" srcId="{082D7123-FECF-4D7C-924E-5A366D9BE278}" destId="{E697CCEA-AC8C-4586-BF77-CAF39DCFF690}" srcOrd="0" destOrd="0" presId="urn:microsoft.com/office/officeart/2005/8/layout/default"/>
    <dgm:cxn modelId="{EA8844DF-E9CB-4909-BC36-99A4EC44775D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73B5F11A-C965-4034-8282-3E9A80CF0A49}" type="presOf" srcId="{3C297C07-3013-4EC8-8980-8A70595586D8}" destId="{A6424E0E-E837-4A9C-AA41-AE026FA17704}" srcOrd="0" destOrd="0" presId="urn:microsoft.com/office/officeart/2005/8/layout/default"/>
    <dgm:cxn modelId="{E398AAA1-227D-4763-A8EF-5C28339CA852}" type="presOf" srcId="{5868930C-4AD4-4658-9A01-7E0C440E0762}" destId="{DD1DBEB3-060B-451F-8B97-F2A8B528BD90}" srcOrd="0" destOrd="0" presId="urn:microsoft.com/office/officeart/2005/8/layout/default"/>
    <dgm:cxn modelId="{1B99F71C-C989-485F-9EC0-6824371D491A}" type="presParOf" srcId="{A6424E0E-E837-4A9C-AA41-AE026FA17704}" destId="{DF26F203-3612-4D68-80A1-A8963197A2CA}" srcOrd="0" destOrd="0" presId="urn:microsoft.com/office/officeart/2005/8/layout/default"/>
    <dgm:cxn modelId="{9A8599B2-C121-4F08-AD15-84C4A0A0C120}" type="presParOf" srcId="{A6424E0E-E837-4A9C-AA41-AE026FA17704}" destId="{1BB70626-BA6F-499B-A68E-FE4465FC278D}" srcOrd="1" destOrd="0" presId="urn:microsoft.com/office/officeart/2005/8/layout/default"/>
    <dgm:cxn modelId="{59A3391E-B606-4E73-B2F7-467E7D6E9F6C}" type="presParOf" srcId="{A6424E0E-E837-4A9C-AA41-AE026FA17704}" destId="{D9C46A1F-AEA0-4FBB-9698-6342DBE73277}" srcOrd="2" destOrd="0" presId="urn:microsoft.com/office/officeart/2005/8/layout/default"/>
    <dgm:cxn modelId="{90F1A538-433A-479D-835F-7B9A3C689329}" type="presParOf" srcId="{A6424E0E-E837-4A9C-AA41-AE026FA17704}" destId="{3ABB8439-065C-4A5C-B2F4-607D51ECF4C0}" srcOrd="3" destOrd="0" presId="urn:microsoft.com/office/officeart/2005/8/layout/default"/>
    <dgm:cxn modelId="{80521498-FDC4-4A00-9A5D-40ED41E6CC22}" type="presParOf" srcId="{A6424E0E-E837-4A9C-AA41-AE026FA17704}" destId="{E697CCEA-AC8C-4586-BF77-CAF39DCFF690}" srcOrd="4" destOrd="0" presId="urn:microsoft.com/office/officeart/2005/8/layout/default"/>
    <dgm:cxn modelId="{5C9631AE-2FAB-407E-A141-D4F862D00E20}" type="presParOf" srcId="{A6424E0E-E837-4A9C-AA41-AE026FA17704}" destId="{3975B888-4628-4EDE-A31E-2E1717D11036}" srcOrd="5" destOrd="0" presId="urn:microsoft.com/office/officeart/2005/8/layout/default"/>
    <dgm:cxn modelId="{704369D9-1621-4DC1-9330-7C1F198BFF19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Мошенник – нечестный человек, плут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>
              <a:latin typeface="Cambria Math"/>
              <a:ea typeface="Cambria Math"/>
            </a:rPr>
            <a:t>&lt; мошна – кошелек</a:t>
          </a:r>
        </a:p>
        <a:p>
          <a:r>
            <a:rPr lang="ru-RU" dirty="0" smtClean="0">
              <a:latin typeface="Cambria Math"/>
              <a:ea typeface="Cambria Math"/>
            </a:rPr>
            <a:t>Тугая мошна – о наличии больших денег</a:t>
          </a:r>
        </a:p>
        <a:p>
          <a:r>
            <a:rPr lang="ru-RU" dirty="0" smtClean="0">
              <a:latin typeface="Cambria Math"/>
              <a:ea typeface="Cambria Math"/>
            </a:rPr>
            <a:t>Мошенник – тот, кто залезает в чужой кошелек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Наименование жуликов по объекту, на который направлена их «деятельность»</a:t>
          </a:r>
        </a:p>
        <a:p>
          <a:r>
            <a:rPr lang="ru-RU" dirty="0" smtClean="0"/>
            <a:t>Карманник </a:t>
          </a:r>
          <a:r>
            <a:rPr lang="ru-RU" dirty="0" smtClean="0">
              <a:latin typeface="Cambria Math"/>
              <a:ea typeface="Cambria Math"/>
            </a:rPr>
            <a:t>&lt; карман</a:t>
          </a:r>
          <a:endParaRPr lang="ru-RU" dirty="0" smtClean="0"/>
        </a:p>
        <a:p>
          <a:r>
            <a:rPr lang="ru-RU" dirty="0" smtClean="0"/>
            <a:t>«Негодяй» (</a:t>
          </a:r>
          <a:r>
            <a:rPr lang="ru-RU" dirty="0" err="1" smtClean="0"/>
            <a:t>чеш</a:t>
          </a:r>
          <a:r>
            <a:rPr lang="ru-RU" dirty="0" smtClean="0"/>
            <a:t>) </a:t>
          </a:r>
          <a:r>
            <a:rPr lang="ru-RU" dirty="0" smtClean="0">
              <a:latin typeface="Cambria Math"/>
              <a:ea typeface="Cambria Math"/>
            </a:rPr>
            <a:t>&lt; «сумка»</a:t>
          </a:r>
        </a:p>
        <a:p>
          <a:r>
            <a:rPr lang="ru-RU" dirty="0" smtClean="0">
              <a:latin typeface="Cambria Math"/>
              <a:ea typeface="Cambria Math"/>
            </a:rPr>
            <a:t>«Жулик» (нем) &lt; «кошелек»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 custScaleX="1534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B8A8E34D-C13B-44E1-BDDA-3159BD2FA771}" type="presOf" srcId="{88DABE2D-DAEB-4710-ACF6-66319DEB0521}" destId="{DF26F203-3612-4D68-80A1-A8963197A2CA}" srcOrd="0" destOrd="0" presId="urn:microsoft.com/office/officeart/2005/8/layout/default"/>
    <dgm:cxn modelId="{462CF00C-3104-4B8A-9D4B-3DE7EBE563DD}" type="presOf" srcId="{7670D10F-9632-4633-A706-8F76E1B895ED}" destId="{E678F170-A34B-4AFB-B58A-7B4884C55ADD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1503644E-ACA9-488A-BD31-ADD75B0636D5}" type="presOf" srcId="{11A8168C-947E-40BC-B62B-4E745C8190A9}" destId="{D9C46A1F-AEA0-4FBB-9698-6342DBE73277}" srcOrd="0" destOrd="0" presId="urn:microsoft.com/office/officeart/2005/8/layout/default"/>
    <dgm:cxn modelId="{0F3472CD-918B-47B4-B2AA-8B9AC5B4B113}" type="presOf" srcId="{3C297C07-3013-4EC8-8980-8A70595586D8}" destId="{A6424E0E-E837-4A9C-AA41-AE026FA17704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994CCD3D-BBA2-4B65-A363-8AA4BC49F762}" type="presParOf" srcId="{A6424E0E-E837-4A9C-AA41-AE026FA17704}" destId="{DF26F203-3612-4D68-80A1-A8963197A2CA}" srcOrd="0" destOrd="0" presId="urn:microsoft.com/office/officeart/2005/8/layout/default"/>
    <dgm:cxn modelId="{248BAC72-D9E7-4CEF-A67D-7500D3A81CC5}" type="presParOf" srcId="{A6424E0E-E837-4A9C-AA41-AE026FA17704}" destId="{1BB70626-BA6F-499B-A68E-FE4465FC278D}" srcOrd="1" destOrd="0" presId="urn:microsoft.com/office/officeart/2005/8/layout/default"/>
    <dgm:cxn modelId="{BDB070BD-8D9E-4BA9-8630-30F7E74C54CF}" type="presParOf" srcId="{A6424E0E-E837-4A9C-AA41-AE026FA17704}" destId="{D9C46A1F-AEA0-4FBB-9698-6342DBE73277}" srcOrd="2" destOrd="0" presId="urn:microsoft.com/office/officeart/2005/8/layout/default"/>
    <dgm:cxn modelId="{3F30A76B-831F-489A-BC10-FBBEB39F52C8}" type="presParOf" srcId="{A6424E0E-E837-4A9C-AA41-AE026FA17704}" destId="{3ABB8439-065C-4A5C-B2F4-607D51ECF4C0}" srcOrd="3" destOrd="0" presId="urn:microsoft.com/office/officeart/2005/8/layout/default"/>
    <dgm:cxn modelId="{BBFDCA86-CFE4-4A4E-8E9C-1E89236680E3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1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Баш на баш – одно взамен другого при обмене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en-US" dirty="0" err="1" smtClean="0"/>
            <a:t>Ba</a:t>
          </a:r>
          <a:r>
            <a:rPr lang="en-US" dirty="0" err="1" smtClean="0">
              <a:latin typeface="Arial"/>
              <a:cs typeface="Arial"/>
            </a:rPr>
            <a:t>š</a:t>
          </a:r>
          <a:r>
            <a:rPr lang="ru-RU" dirty="0" smtClean="0">
              <a:latin typeface="Arial"/>
              <a:cs typeface="Arial"/>
            </a:rPr>
            <a:t> (тат., </a:t>
          </a:r>
          <a:r>
            <a:rPr lang="ru-RU" dirty="0" err="1" smtClean="0">
              <a:latin typeface="Arial"/>
              <a:cs typeface="Arial"/>
            </a:rPr>
            <a:t>тюр</a:t>
          </a:r>
          <a:r>
            <a:rPr lang="ru-RU" dirty="0" smtClean="0">
              <a:latin typeface="Arial"/>
              <a:cs typeface="Arial"/>
            </a:rPr>
            <a:t>) - голова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Башка – 1771 – азерб., тат. – </a:t>
          </a:r>
          <a:r>
            <a:rPr lang="ru-RU" dirty="0" err="1" smtClean="0"/>
            <a:t>дат.п</a:t>
          </a:r>
          <a:r>
            <a:rPr lang="ru-RU" dirty="0" smtClean="0"/>
            <a:t>. – сколько даешь за голову? – переосмыслено - -К-А-</a:t>
          </a:r>
        </a:p>
        <a:p>
          <a:r>
            <a:rPr lang="ru-RU" dirty="0" smtClean="0"/>
            <a:t>Башлык – головной убор в виде суконного капюшона</a:t>
          </a:r>
        </a:p>
        <a:p>
          <a:r>
            <a:rPr lang="ru-RU" dirty="0" smtClean="0"/>
            <a:t>Башибузук – бешеная голова – турецкий конный солдат </a:t>
          </a:r>
        </a:p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 custScaleY="56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 custScaleY="56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 custScaleY="1467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698D599D-E385-46CD-97B0-B36DC6F763FF}" type="presOf" srcId="{11A8168C-947E-40BC-B62B-4E745C8190A9}" destId="{D9C46A1F-AEA0-4FBB-9698-6342DBE73277}" srcOrd="0" destOrd="0" presId="urn:microsoft.com/office/officeart/2005/8/layout/default"/>
    <dgm:cxn modelId="{47905ED3-5663-428E-B6DD-A897F45FA670}" type="presOf" srcId="{88DABE2D-DAEB-4710-ACF6-66319DEB0521}" destId="{DF26F203-3612-4D68-80A1-A8963197A2CA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31A84E95-C9E3-4D39-9DFC-35E9005EEE39}" type="presOf" srcId="{7670D10F-9632-4633-A706-8F76E1B895ED}" destId="{E678F170-A34B-4AFB-B58A-7B4884C55ADD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2D93FA6F-8462-443D-9C49-1049C827F6A4}" type="presOf" srcId="{5868930C-4AD4-4658-9A01-7E0C440E0762}" destId="{DD1DBEB3-060B-451F-8B97-F2A8B528BD90}" srcOrd="0" destOrd="0" presId="urn:microsoft.com/office/officeart/2005/8/layout/default"/>
    <dgm:cxn modelId="{352BC6B1-1703-4D89-8F26-728B10D8B5D6}" type="presOf" srcId="{3C297C07-3013-4EC8-8980-8A70595586D8}" destId="{A6424E0E-E837-4A9C-AA41-AE026FA17704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743A0C7C-478F-48CA-9AB2-2AEF97A0AEC9}" type="presParOf" srcId="{A6424E0E-E837-4A9C-AA41-AE026FA17704}" destId="{DF26F203-3612-4D68-80A1-A8963197A2CA}" srcOrd="0" destOrd="0" presId="urn:microsoft.com/office/officeart/2005/8/layout/default"/>
    <dgm:cxn modelId="{A6B4B499-17FC-4F6D-BFA4-C4CCC6CD543A}" type="presParOf" srcId="{A6424E0E-E837-4A9C-AA41-AE026FA17704}" destId="{1BB70626-BA6F-499B-A68E-FE4465FC278D}" srcOrd="1" destOrd="0" presId="urn:microsoft.com/office/officeart/2005/8/layout/default"/>
    <dgm:cxn modelId="{10AFE2FC-14D8-4AD0-B5EC-7B3295AE7023}" type="presParOf" srcId="{A6424E0E-E837-4A9C-AA41-AE026FA17704}" destId="{D9C46A1F-AEA0-4FBB-9698-6342DBE73277}" srcOrd="2" destOrd="0" presId="urn:microsoft.com/office/officeart/2005/8/layout/default"/>
    <dgm:cxn modelId="{69D2C18E-656C-4F9B-A911-2DDA6245BFB4}" type="presParOf" srcId="{A6424E0E-E837-4A9C-AA41-AE026FA17704}" destId="{3ABB8439-065C-4A5C-B2F4-607D51ECF4C0}" srcOrd="3" destOrd="0" presId="urn:microsoft.com/office/officeart/2005/8/layout/default"/>
    <dgm:cxn modelId="{FEC7E923-0671-4A8D-98CE-AA85A2077CE5}" type="presParOf" srcId="{A6424E0E-E837-4A9C-AA41-AE026FA17704}" destId="{E678F170-A34B-4AFB-B58A-7B4884C55ADD}" srcOrd="4" destOrd="0" presId="urn:microsoft.com/office/officeart/2005/8/layout/default"/>
    <dgm:cxn modelId="{35FF10BC-863A-4B39-BC52-939BEBC19B06}" type="presParOf" srcId="{A6424E0E-E837-4A9C-AA41-AE026FA17704}" destId="{53459950-663F-48AD-A8C7-7F59B4B0B897}" srcOrd="5" destOrd="0" presId="urn:microsoft.com/office/officeart/2005/8/layout/default"/>
    <dgm:cxn modelId="{7213D09A-FBFA-42AC-8746-4C00B401AF53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Ориентироваться – устанавливать свое местоположение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11A8168C-947E-40BC-B62B-4E745C8190A9}">
          <dgm:prSet phldrT="[Текст]"/>
          <dgm:spPr/>
          <dgm:t>
            <a:bodyPr/>
            <a:lstStyle/>
            <a:p>
              <a:r>
                <a:rPr lang="en-US" dirty="0" err="1" smtClean="0"/>
                <a:t>Origo</a:t>
              </a:r>
              <a:r>
                <a:rPr lang="en-US" dirty="0" smtClean="0"/>
                <a:t> </a:t>
              </a:r>
              <a:r>
                <a:rPr lang="ru-RU" dirty="0" smtClean="0"/>
                <a:t>(лат) – начинаться, возникать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→</m:t>
                  </m:r>
                </m:oMath>
              </a14:m>
              <a:r>
                <a:rPr lang="ru-RU" dirty="0" smtClean="0"/>
                <a:t> </a:t>
              </a:r>
              <a:r>
                <a:rPr lang="en-US" dirty="0" smtClean="0"/>
                <a:t>orient (</a:t>
              </a:r>
              <a:r>
                <a:rPr lang="ru-RU" dirty="0" err="1" smtClean="0"/>
                <a:t>фр</a:t>
              </a:r>
              <a:r>
                <a:rPr lang="ru-RU" dirty="0" smtClean="0"/>
                <a:t>) – восходящее солнце, восток </a:t>
              </a:r>
            </a:p>
            <a:p>
              <a:endParaRPr lang="ru-RU" dirty="0"/>
            </a:p>
          </dgm:t>
        </dgm:pt>
      </mc:Choice>
      <mc:Fallback xmlns="">
        <dgm:pt modelId="{11A8168C-947E-40BC-B62B-4E745C8190A9}">
          <dgm:prSet phldrT="[Текст]"/>
          <dgm:spPr/>
          <dgm:t>
            <a:bodyPr/>
            <a:lstStyle/>
            <a:p>
              <a:r>
                <a:rPr lang="en-US" dirty="0" err="1" smtClean="0"/>
                <a:t>Origo</a:t>
              </a:r>
              <a:r>
                <a:rPr lang="en-US" dirty="0" smtClean="0"/>
                <a:t> </a:t>
              </a:r>
              <a:r>
                <a:rPr lang="ru-RU" dirty="0" smtClean="0"/>
                <a:t>(лат) – начинаться, возникать </a:t>
              </a:r>
              <a:r>
                <a:rPr lang="ru-RU" i="0" smtClean="0">
                  <a:latin typeface="Cambria Math"/>
                  <a:ea typeface="Cambria Math"/>
                </a:rPr>
                <a:t>→</a:t>
              </a:r>
              <a:r>
                <a:rPr lang="ru-RU" dirty="0" smtClean="0"/>
                <a:t> </a:t>
              </a:r>
              <a:r>
                <a:rPr lang="en-US" dirty="0" smtClean="0"/>
                <a:t>orient (</a:t>
              </a:r>
              <a:r>
                <a:rPr lang="ru-RU" dirty="0" err="1" smtClean="0"/>
                <a:t>фр</a:t>
              </a:r>
              <a:r>
                <a:rPr lang="ru-RU" dirty="0" smtClean="0"/>
                <a:t>) – восходящее солнце, восток </a:t>
              </a:r>
            </a:p>
            <a:p>
              <a:endParaRPr lang="ru-RU" dirty="0"/>
            </a:p>
          </dgm:t>
        </dgm:pt>
      </mc:Fallback>
    </mc:AlternateConten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Абориген – </a:t>
          </a:r>
          <a:r>
            <a:rPr lang="en-US" dirty="0" err="1" smtClean="0"/>
            <a:t>ab+origine</a:t>
          </a:r>
          <a:r>
            <a:rPr lang="en-US" dirty="0" smtClean="0"/>
            <a:t> - </a:t>
          </a:r>
          <a:r>
            <a:rPr lang="ru-RU" dirty="0" smtClean="0"/>
            <a:t> от начала – коренной житель страны</a:t>
          </a:r>
        </a:p>
        <a:p>
          <a:r>
            <a:rPr lang="ru-RU" dirty="0" smtClean="0"/>
            <a:t>Оригинальный – </a:t>
          </a:r>
          <a:r>
            <a:rPr lang="en-US" dirty="0" err="1" smtClean="0"/>
            <a:t>originalis</a:t>
          </a:r>
          <a:r>
            <a:rPr lang="ru-RU" dirty="0" smtClean="0"/>
            <a:t> – через нем. в </a:t>
          </a:r>
          <a:r>
            <a:rPr lang="en-US" dirty="0" smtClean="0"/>
            <a:t>XVIII </a:t>
          </a:r>
          <a:r>
            <a:rPr lang="ru-RU" dirty="0" smtClean="0"/>
            <a:t>в. -  первичный, изначальный</a:t>
          </a:r>
        </a:p>
        <a:p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7EB89F34-6446-465D-B190-A59A6A41ACB6}">
          <dgm:prSet/>
          <dgm:spPr/>
          <dgm:t>
            <a:bodyPr/>
            <a:lstStyle/>
            <a:p>
              <a:r>
                <a:rPr lang="ru-RU" dirty="0" smtClean="0"/>
                <a:t>Изменение значения:  обратиться к востоку, устанавливать свое местоположение по отношению к востоку →</a:t>
              </a:r>
            </a:p>
            <a:p>
              <a:r>
                <a:rPr lang="ru-RU" dirty="0" smtClean="0"/>
                <a:t>устанавливать свое местоположение по солнцу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→</m:t>
                  </m:r>
                </m:oMath>
              </a14:m>
              <a:r>
                <a:rPr lang="ru-RU" dirty="0" smtClean="0"/>
                <a:t> устанавливать свое местоположение </a:t>
              </a:r>
              <a:endParaRPr lang="ru-RU" dirty="0"/>
            </a:p>
          </dgm:t>
        </dgm:pt>
      </mc:Choice>
      <mc:Fallback xmlns="">
        <dgm:pt modelId="{7EB89F34-6446-465D-B190-A59A6A41ACB6}">
          <dgm:prSet/>
          <dgm:spPr/>
          <dgm:t>
            <a:bodyPr/>
            <a:lstStyle/>
            <a:p>
              <a:r>
                <a:rPr lang="ru-RU" dirty="0" smtClean="0"/>
                <a:t>Изменение значения:  обратиться к востоку, устанавливать свое местоположение по отношению к востоку →</a:t>
              </a:r>
            </a:p>
            <a:p>
              <a:r>
                <a:rPr lang="ru-RU" dirty="0" smtClean="0"/>
                <a:t>устанавливать свое местоположение по солнцу </a:t>
              </a:r>
              <a:r>
                <a:rPr lang="ru-RU" i="0" smtClean="0">
                  <a:latin typeface="Cambria Math"/>
                  <a:ea typeface="Cambria Math"/>
                </a:rPr>
                <a:t>→</a:t>
              </a:r>
              <a:r>
                <a:rPr lang="ru-RU" dirty="0" smtClean="0"/>
                <a:t> устанавливать свое местоположение </a:t>
              </a:r>
              <a:endParaRPr lang="ru-RU" dirty="0"/>
            </a:p>
          </dgm:t>
        </dgm:pt>
      </mc:Fallback>
    </mc:AlternateContent>
    <dgm:pt modelId="{99A6EA5A-CD92-4BBA-9D70-62674461A92A}" type="parTrans" cxnId="{DDB39161-4780-4DAD-B950-63F293083F74}">
      <dgm:prSet/>
      <dgm:spPr/>
    </dgm:pt>
    <dgm:pt modelId="{0809CD0C-6154-4900-B334-63750CF94092}" type="sibTrans" cxnId="{DDB39161-4780-4DAD-B950-63F293083F74}">
      <dgm:prSet/>
      <dgm:spPr/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4C422DC7-A12A-43F5-8CEC-0B77D7791FF1}" type="pres">
      <dgm:prSet presAssocID="{7EB89F34-6446-465D-B190-A59A6A41ACB6}" presName="node" presStyleLbl="node1" presStyleIdx="2" presStyleCnt="4" custLinFactNeighborX="1903" custLinFactNeighborY="-16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2DABE5-40E6-476A-8CBE-C4A363733E9E}" type="pres">
      <dgm:prSet presAssocID="{0809CD0C-6154-4900-B334-63750CF94092}" presName="sibTrans" presStyleCnt="0"/>
      <dgm:spPr/>
    </dgm:pt>
    <dgm:pt modelId="{E678F170-A34B-4AFB-B58A-7B4884C55ADD}" type="pres">
      <dgm:prSet presAssocID="{7670D10F-9632-4633-A706-8F76E1B895ED}" presName="node" presStyleLbl="node1" presStyleIdx="3" presStyleCnt="4" custScaleX="99818" custScaleY="92039" custLinFactNeighborX="2020" custLinFactNeighborY="33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3" destOrd="0" parTransId="{E30AF8E8-5319-4D53-ACF7-4D22B235B5C6}" sibTransId="{63D4C92B-FB7C-4C3E-89AB-28111F2CF9A7}"/>
    <dgm:cxn modelId="{DDB39161-4780-4DAD-B950-63F293083F74}" srcId="{3C297C07-3013-4EC8-8980-8A70595586D8}" destId="{7EB89F34-6446-465D-B190-A59A6A41ACB6}" srcOrd="2" destOrd="0" parTransId="{99A6EA5A-CD92-4BBA-9D70-62674461A92A}" sibTransId="{0809CD0C-6154-4900-B334-63750CF94092}"/>
    <dgm:cxn modelId="{A0567FDC-C3E0-4CD7-B2C0-B38CD2E7D93A}" type="presOf" srcId="{7670D10F-9632-4633-A706-8F76E1B895ED}" destId="{E678F170-A34B-4AFB-B58A-7B4884C55ADD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D936C509-A854-439C-BEAD-1C5F4DAEB34C}" type="presOf" srcId="{11A8168C-947E-40BC-B62B-4E745C8190A9}" destId="{D9C46A1F-AEA0-4FBB-9698-6342DBE73277}" srcOrd="0" destOrd="0" presId="urn:microsoft.com/office/officeart/2005/8/layout/default"/>
    <dgm:cxn modelId="{DE3F9106-8B0B-4268-A21C-5AF3A9E9C7E7}" type="presOf" srcId="{3C297C07-3013-4EC8-8980-8A70595586D8}" destId="{A6424E0E-E837-4A9C-AA41-AE026FA17704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41C16695-85BE-4AD4-AEE5-515D6E767D11}" type="presOf" srcId="{7EB89F34-6446-465D-B190-A59A6A41ACB6}" destId="{4C422DC7-A12A-43F5-8CEC-0B77D7791FF1}" srcOrd="0" destOrd="0" presId="urn:microsoft.com/office/officeart/2005/8/layout/default"/>
    <dgm:cxn modelId="{6591F253-50B3-4E88-98DC-A0DE25F80012}" type="presOf" srcId="{88DABE2D-DAEB-4710-ACF6-66319DEB0521}" destId="{DF26F203-3612-4D68-80A1-A8963197A2CA}" srcOrd="0" destOrd="0" presId="urn:microsoft.com/office/officeart/2005/8/layout/default"/>
    <dgm:cxn modelId="{26EABEE3-A75A-44E5-888B-36F429858509}" type="presParOf" srcId="{A6424E0E-E837-4A9C-AA41-AE026FA17704}" destId="{DF26F203-3612-4D68-80A1-A8963197A2CA}" srcOrd="0" destOrd="0" presId="urn:microsoft.com/office/officeart/2005/8/layout/default"/>
    <dgm:cxn modelId="{DF8A0B56-093E-4DC7-92E3-8C808368AB7A}" type="presParOf" srcId="{A6424E0E-E837-4A9C-AA41-AE026FA17704}" destId="{1BB70626-BA6F-499B-A68E-FE4465FC278D}" srcOrd="1" destOrd="0" presId="urn:microsoft.com/office/officeart/2005/8/layout/default"/>
    <dgm:cxn modelId="{40CC5715-51A4-4DE2-AA49-E225C0AF8D6A}" type="presParOf" srcId="{A6424E0E-E837-4A9C-AA41-AE026FA17704}" destId="{D9C46A1F-AEA0-4FBB-9698-6342DBE73277}" srcOrd="2" destOrd="0" presId="urn:microsoft.com/office/officeart/2005/8/layout/default"/>
    <dgm:cxn modelId="{DC93190B-2F2B-4443-9EC3-FB74C2597BE5}" type="presParOf" srcId="{A6424E0E-E837-4A9C-AA41-AE026FA17704}" destId="{3ABB8439-065C-4A5C-B2F4-607D51ECF4C0}" srcOrd="3" destOrd="0" presId="urn:microsoft.com/office/officeart/2005/8/layout/default"/>
    <dgm:cxn modelId="{CA29375E-8A32-491D-9EB0-3CC3A662D8CA}" type="presParOf" srcId="{A6424E0E-E837-4A9C-AA41-AE026FA17704}" destId="{4C422DC7-A12A-43F5-8CEC-0B77D7791FF1}" srcOrd="4" destOrd="0" presId="urn:microsoft.com/office/officeart/2005/8/layout/default"/>
    <dgm:cxn modelId="{14AAB3AD-C3D8-4378-A3A6-6D5AFC64597A}" type="presParOf" srcId="{A6424E0E-E837-4A9C-AA41-AE026FA17704}" destId="{532DABE5-40E6-476A-8CBE-C4A363733E9E}" srcOrd="5" destOrd="0" presId="urn:microsoft.com/office/officeart/2005/8/layout/default"/>
    <dgm:cxn modelId="{165E93A8-36F5-4777-884F-5E116188C1D8}" type="presParOf" srcId="{A6424E0E-E837-4A9C-AA41-AE026FA17704}" destId="{E678F170-A34B-4AFB-B58A-7B4884C55ADD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Кадить – в церковном обряде: раскачивать в руке кадило ,курить ладаном, ароматическими веществами // чадить – издавать, производить чад – едкий, удушливый дым от недогоревшего угля, от горящего дыма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pPr algn="ctr"/>
          <a:r>
            <a:rPr lang="ru-RU" dirty="0" smtClean="0"/>
            <a:t>В основе родства историческое чередование К//Ч</a:t>
          </a:r>
        </a:p>
        <a:p>
          <a:pPr algn="ctr"/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smtClean="0">
              <a:latin typeface="Cambria Math"/>
              <a:ea typeface="Cambria Math"/>
            </a:rPr>
            <a:t>ked </a:t>
          </a:r>
          <a:r>
            <a:rPr lang="ru-RU" dirty="0" smtClean="0">
              <a:latin typeface="Cambria Math"/>
              <a:ea typeface="Cambria Math"/>
            </a:rPr>
            <a:t> (</a:t>
          </a:r>
          <a:r>
            <a:rPr lang="ru-RU" dirty="0" err="1" smtClean="0">
              <a:latin typeface="Cambria Math"/>
              <a:ea typeface="Cambria Math"/>
            </a:rPr>
            <a:t>инд</a:t>
          </a:r>
          <a:r>
            <a:rPr lang="ru-RU" dirty="0" smtClean="0">
              <a:latin typeface="Cambria Math"/>
              <a:ea typeface="Cambria Math"/>
            </a:rPr>
            <a:t>-е) &gt;кедр</a:t>
          </a:r>
        </a:p>
        <a:p>
          <a:pPr algn="l"/>
          <a:r>
            <a:rPr lang="ru-RU" dirty="0" smtClean="0">
              <a:latin typeface="Cambria Math"/>
              <a:ea typeface="Cambria Math"/>
            </a:rPr>
            <a:t>                    ↓</a:t>
          </a:r>
        </a:p>
        <a:p>
          <a:pPr algn="l"/>
          <a:r>
            <a:rPr lang="ru-RU" dirty="0" smtClean="0">
              <a:latin typeface="Cambria Math"/>
              <a:ea typeface="Cambria Math"/>
            </a:rPr>
            <a:t>                   можжевельник</a:t>
          </a:r>
        </a:p>
        <a:p>
          <a:pPr algn="ctr"/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Кадить – кадило - </a:t>
          </a:r>
          <a:r>
            <a:rPr lang="en-US" dirty="0" smtClean="0"/>
            <a:t> ked – </a:t>
          </a:r>
          <a:r>
            <a:rPr lang="ru-RU" dirty="0" smtClean="0"/>
            <a:t>можжевельник – при горении издает приятный запах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 custScaleX="166603" custLinFactNeighborX="-5566" custLinFactNeighborY="73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 custLinFactNeighborX="1994" custLinFactNeighborY="17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 custLinFactNeighborX="-961" custLinFactNeighborY="17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C102B017-07B9-41FF-8F6E-02FEAE48C932}" type="presOf" srcId="{3C297C07-3013-4EC8-8980-8A70595586D8}" destId="{A6424E0E-E837-4A9C-AA41-AE026FA17704}" srcOrd="0" destOrd="0" presId="urn:microsoft.com/office/officeart/2005/8/layout/default"/>
    <dgm:cxn modelId="{0C01268B-A8DF-4F0D-B4DF-3954864A0B40}" type="presOf" srcId="{11A8168C-947E-40BC-B62B-4E745C8190A9}" destId="{D9C46A1F-AEA0-4FBB-9698-6342DBE73277}" srcOrd="0" destOrd="0" presId="urn:microsoft.com/office/officeart/2005/8/layout/default"/>
    <dgm:cxn modelId="{0D600447-B4A4-4700-8720-78926CBDE20A}" type="presOf" srcId="{7670D10F-9632-4633-A706-8F76E1B895ED}" destId="{E678F170-A34B-4AFB-B58A-7B4884C55ADD}" srcOrd="0" destOrd="0" presId="urn:microsoft.com/office/officeart/2005/8/layout/default"/>
    <dgm:cxn modelId="{C0B49E5C-3A1F-43DD-B4AF-14877F1E4084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3228E2DE-7323-469B-9DDD-BB16B786CEA5}" type="presParOf" srcId="{A6424E0E-E837-4A9C-AA41-AE026FA17704}" destId="{DF26F203-3612-4D68-80A1-A8963197A2CA}" srcOrd="0" destOrd="0" presId="urn:microsoft.com/office/officeart/2005/8/layout/default"/>
    <dgm:cxn modelId="{1BC565D5-90BF-4064-923C-881FEDD75BC6}" type="presParOf" srcId="{A6424E0E-E837-4A9C-AA41-AE026FA17704}" destId="{1BB70626-BA6F-499B-A68E-FE4465FC278D}" srcOrd="1" destOrd="0" presId="urn:microsoft.com/office/officeart/2005/8/layout/default"/>
    <dgm:cxn modelId="{372331D4-7D78-4095-842F-4121848B6AF7}" type="presParOf" srcId="{A6424E0E-E837-4A9C-AA41-AE026FA17704}" destId="{D9C46A1F-AEA0-4FBB-9698-6342DBE73277}" srcOrd="2" destOrd="0" presId="urn:microsoft.com/office/officeart/2005/8/layout/default"/>
    <dgm:cxn modelId="{F3389892-9748-4216-A075-8E3988F3C634}" type="presParOf" srcId="{A6424E0E-E837-4A9C-AA41-AE026FA17704}" destId="{3ABB8439-065C-4A5C-B2F4-607D51ECF4C0}" srcOrd="3" destOrd="0" presId="urn:microsoft.com/office/officeart/2005/8/layout/default"/>
    <dgm:cxn modelId="{022653D6-C7A6-47DC-94B9-B6CC5950141F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3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Ни бельмеса не смыслить – совсем ничего не понимать, не соображать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>
        <a:blipFill rotWithShape="1">
          <a:blip xmlns:r="http://schemas.openxmlformats.org/officeDocument/2006/relationships" r:embed="rId1"/>
          <a:stretch>
            <a:fillRect t="-1130" r="-1361" b="-3955"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Ни бельмеса не смыслить, ни бум-бум, ни аза, ни капельки, ни уха ни рыла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>
        <a:blipFill rotWithShape="1">
          <a:blip xmlns:r="http://schemas.openxmlformats.org/officeDocument/2006/relationships" r:embed="rId2"/>
          <a:stretch>
            <a:fillRect l="-850" r="-1020"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71D0398A-A543-488D-9D3B-640F944485B2}" type="presOf" srcId="{88DABE2D-DAEB-4710-ACF6-66319DEB0521}" destId="{DF26F203-3612-4D68-80A1-A8963197A2CA}" srcOrd="0" destOrd="0" presId="urn:microsoft.com/office/officeart/2005/8/layout/default"/>
    <dgm:cxn modelId="{80E4C374-C984-4F0A-AFCC-56863D0E0707}" type="presOf" srcId="{5868930C-4AD4-4658-9A01-7E0C440E0762}" destId="{DD1DBEB3-060B-451F-8B97-F2A8B528BD90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A6D72A96-F8CA-48B1-B125-17AD22491ADB}" type="presOf" srcId="{11A8168C-947E-40BC-B62B-4E745C8190A9}" destId="{D9C46A1F-AEA0-4FBB-9698-6342DBE73277}" srcOrd="0" destOrd="0" presId="urn:microsoft.com/office/officeart/2005/8/layout/default"/>
    <dgm:cxn modelId="{0BB9C5C3-21B4-403B-A83B-904DF4D97E4F}" type="presOf" srcId="{7670D10F-9632-4633-A706-8F76E1B895ED}" destId="{E678F170-A34B-4AFB-B58A-7B4884C55ADD}" srcOrd="0" destOrd="0" presId="urn:microsoft.com/office/officeart/2005/8/layout/default"/>
    <dgm:cxn modelId="{2B68567E-ADCF-4AC3-993D-D0F399D27539}" type="presOf" srcId="{3C297C07-3013-4EC8-8980-8A70595586D8}" destId="{A6424E0E-E837-4A9C-AA41-AE026FA17704}" srcOrd="0" destOrd="0" presId="urn:microsoft.com/office/officeart/2005/8/layout/default"/>
    <dgm:cxn modelId="{85DA8D93-D101-48CD-A40C-1E4766E38547}" type="presParOf" srcId="{A6424E0E-E837-4A9C-AA41-AE026FA17704}" destId="{DF26F203-3612-4D68-80A1-A8963197A2CA}" srcOrd="0" destOrd="0" presId="urn:microsoft.com/office/officeart/2005/8/layout/default"/>
    <dgm:cxn modelId="{9589C7CE-1A99-4CF5-8D4A-D919D5FD8776}" type="presParOf" srcId="{A6424E0E-E837-4A9C-AA41-AE026FA17704}" destId="{1BB70626-BA6F-499B-A68E-FE4465FC278D}" srcOrd="1" destOrd="0" presId="urn:microsoft.com/office/officeart/2005/8/layout/default"/>
    <dgm:cxn modelId="{27221CA3-2C46-4D91-BD0B-1B78F875DBFF}" type="presParOf" srcId="{A6424E0E-E837-4A9C-AA41-AE026FA17704}" destId="{D9C46A1F-AEA0-4FBB-9698-6342DBE73277}" srcOrd="2" destOrd="0" presId="urn:microsoft.com/office/officeart/2005/8/layout/default"/>
    <dgm:cxn modelId="{BA70519E-0FAF-412B-9B8E-B612DE4D7BE9}" type="presParOf" srcId="{A6424E0E-E837-4A9C-AA41-AE026FA17704}" destId="{3ABB8439-065C-4A5C-B2F4-607D51ECF4C0}" srcOrd="3" destOrd="0" presId="urn:microsoft.com/office/officeart/2005/8/layout/default"/>
    <dgm:cxn modelId="{EE50CA65-FD62-4749-B6EF-771A2F544FE5}" type="presParOf" srcId="{A6424E0E-E837-4A9C-AA41-AE026FA17704}" destId="{E678F170-A34B-4AFB-B58A-7B4884C55ADD}" srcOrd="4" destOrd="0" presId="urn:microsoft.com/office/officeart/2005/8/layout/default"/>
    <dgm:cxn modelId="{78A8E22A-92A2-442A-96C6-C53C42C786D3}" type="presParOf" srcId="{A6424E0E-E837-4A9C-AA41-AE026FA17704}" destId="{53459950-663F-48AD-A8C7-7F59B4B0B897}" srcOrd="5" destOrd="0" presId="urn:microsoft.com/office/officeart/2005/8/layout/default"/>
    <dgm:cxn modelId="{FC426C4F-4BF8-42F3-9083-6269DBBE9CC5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Куролесить – озорничать, буянить, проказничать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>
              <a:latin typeface="Cambria Math"/>
              <a:ea typeface="Cambria Math"/>
            </a:rPr>
            <a:t>&lt; (греч) Господи, помилуй</a:t>
          </a:r>
        </a:p>
        <a:p>
          <a:r>
            <a:rPr lang="ru-RU" dirty="0" smtClean="0">
              <a:latin typeface="Cambria Math"/>
              <a:ea typeface="Cambria Math"/>
            </a:rPr>
            <a:t>&gt; </a:t>
          </a:r>
          <a:r>
            <a:rPr lang="ru-RU" dirty="0" err="1" smtClean="0">
              <a:latin typeface="Cambria Math"/>
              <a:ea typeface="Cambria Math"/>
            </a:rPr>
            <a:t>Киръ</a:t>
          </a:r>
          <a:r>
            <a:rPr lang="ru-RU" dirty="0" smtClean="0">
              <a:latin typeface="Cambria Math"/>
              <a:ea typeface="Cambria Math"/>
            </a:rPr>
            <a:t> </a:t>
          </a:r>
          <a:r>
            <a:rPr lang="ru-RU" dirty="0" err="1" smtClean="0">
              <a:latin typeface="Cambria Math"/>
              <a:ea typeface="Cambria Math"/>
            </a:rPr>
            <a:t>елеисон</a:t>
          </a:r>
          <a:r>
            <a:rPr lang="ru-RU" dirty="0" smtClean="0">
              <a:latin typeface="Cambria Math"/>
              <a:ea typeface="Cambria Math"/>
            </a:rPr>
            <a:t>, курии </a:t>
          </a:r>
          <a:r>
            <a:rPr lang="ru-RU" dirty="0" err="1" smtClean="0">
              <a:latin typeface="Cambria Math"/>
              <a:ea typeface="Cambria Math"/>
            </a:rPr>
            <a:t>елисон</a:t>
          </a:r>
          <a:r>
            <a:rPr lang="ru-RU" dirty="0" smtClean="0">
              <a:latin typeface="Cambria Math"/>
              <a:ea typeface="Cambria Math"/>
            </a:rPr>
            <a:t> </a:t>
          </a:r>
          <a:r>
            <a:rPr lang="ru-RU" dirty="0" err="1" smtClean="0">
              <a:latin typeface="Cambria Math"/>
              <a:ea typeface="Cambria Math"/>
            </a:rPr>
            <a:t>киролесъ</a:t>
          </a:r>
          <a:r>
            <a:rPr lang="ru-RU" dirty="0" smtClean="0">
              <a:latin typeface="Cambria Math"/>
              <a:ea typeface="Cambria Math"/>
            </a:rPr>
            <a:t>, </a:t>
          </a:r>
          <a:r>
            <a:rPr lang="ru-RU" dirty="0" err="1" smtClean="0">
              <a:latin typeface="Cambria Math"/>
              <a:ea typeface="Cambria Math"/>
            </a:rPr>
            <a:t>куролесъ</a:t>
          </a:r>
          <a:r>
            <a:rPr lang="ru-RU" dirty="0" smtClean="0">
              <a:latin typeface="Cambria Math"/>
              <a:ea typeface="Cambria Math"/>
            </a:rPr>
            <a:t> (схоже с «</a:t>
          </a:r>
          <a:r>
            <a:rPr lang="ru-RU" dirty="0" err="1" smtClean="0">
              <a:latin typeface="Cambria Math"/>
              <a:ea typeface="Cambria Math"/>
            </a:rPr>
            <a:t>кур+лес</a:t>
          </a:r>
          <a:r>
            <a:rPr lang="ru-RU" dirty="0" smtClean="0">
              <a:latin typeface="Cambria Math"/>
              <a:ea typeface="Cambria Math"/>
            </a:rPr>
            <a:t>)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err="1" smtClean="0"/>
            <a:t>Куролес</a:t>
          </a:r>
          <a:r>
            <a:rPr lang="ru-RU" dirty="0" smtClean="0"/>
            <a:t> –нестройное пение в церкви, неразбериха при пении в церкви, неразбериха, озорство</a:t>
          </a:r>
        </a:p>
        <a:p>
          <a:r>
            <a:rPr lang="ru-RU" dirty="0" smtClean="0"/>
            <a:t>«Поет </a:t>
          </a:r>
          <a:r>
            <a:rPr lang="ru-RU" dirty="0" err="1" smtClean="0"/>
            <a:t>куролесу</a:t>
          </a:r>
          <a:r>
            <a:rPr lang="ru-RU" dirty="0" smtClean="0"/>
            <a:t>, а несет </a:t>
          </a:r>
          <a:r>
            <a:rPr lang="ru-RU" dirty="0" err="1" smtClean="0"/>
            <a:t>аллилую</a:t>
          </a:r>
          <a:r>
            <a:rPr lang="ru-RU" dirty="0" smtClean="0"/>
            <a:t>» (словарь  Даля)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298A0EDC-77C0-4DA4-A644-EF587AC107AF}" type="presOf" srcId="{11A8168C-947E-40BC-B62B-4E745C8190A9}" destId="{D9C46A1F-AEA0-4FBB-9698-6342DBE73277}" srcOrd="0" destOrd="0" presId="urn:microsoft.com/office/officeart/2005/8/layout/default"/>
    <dgm:cxn modelId="{29575F30-45FC-4D88-BECE-3E8C86AC6FF4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64F76815-5BB0-4668-8500-8BFA84E74030}" type="presOf" srcId="{7670D10F-9632-4633-A706-8F76E1B895ED}" destId="{E678F170-A34B-4AFB-B58A-7B4884C55ADD}" srcOrd="0" destOrd="0" presId="urn:microsoft.com/office/officeart/2005/8/layout/default"/>
    <dgm:cxn modelId="{16E1CF0F-56C4-4373-A00B-7C942021899C}" type="presOf" srcId="{3C297C07-3013-4EC8-8980-8A70595586D8}" destId="{A6424E0E-E837-4A9C-AA41-AE026FA17704}" srcOrd="0" destOrd="0" presId="urn:microsoft.com/office/officeart/2005/8/layout/default"/>
    <dgm:cxn modelId="{7C5CC45A-880C-4E5A-8DEC-6BCACF6B3BED}" type="presParOf" srcId="{A6424E0E-E837-4A9C-AA41-AE026FA17704}" destId="{DF26F203-3612-4D68-80A1-A8963197A2CA}" srcOrd="0" destOrd="0" presId="urn:microsoft.com/office/officeart/2005/8/layout/default"/>
    <dgm:cxn modelId="{7246E1F2-10D0-4711-9488-6406A47A99A0}" type="presParOf" srcId="{A6424E0E-E837-4A9C-AA41-AE026FA17704}" destId="{1BB70626-BA6F-499B-A68E-FE4465FC278D}" srcOrd="1" destOrd="0" presId="urn:microsoft.com/office/officeart/2005/8/layout/default"/>
    <dgm:cxn modelId="{6B2112F7-05EC-46F7-8938-188FC44D57B5}" type="presParOf" srcId="{A6424E0E-E837-4A9C-AA41-AE026FA17704}" destId="{D9C46A1F-AEA0-4FBB-9698-6342DBE73277}" srcOrd="2" destOrd="0" presId="urn:microsoft.com/office/officeart/2005/8/layout/default"/>
    <dgm:cxn modelId="{1CD675A4-6878-4FF9-B861-2E7CA30037B4}" type="presParOf" srcId="{A6424E0E-E837-4A9C-AA41-AE026FA17704}" destId="{3ABB8439-065C-4A5C-B2F4-607D51ECF4C0}" srcOrd="3" destOrd="0" presId="urn:microsoft.com/office/officeart/2005/8/layout/default"/>
    <dgm:cxn modelId="{0F55E90E-40A0-4E49-9DBB-D0B49C8CC864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Насупиться – принять суровый, неприветливый вид, сдвинув, нахмурив брови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>
              <a:latin typeface="Cambria Math"/>
              <a:ea typeface="Cambria Math"/>
            </a:rPr>
            <a:t>&lt; суп (ц-</a:t>
          </a:r>
          <a:r>
            <a:rPr lang="ru-RU" dirty="0" err="1" smtClean="0">
              <a:latin typeface="Cambria Math"/>
              <a:ea typeface="Cambria Math"/>
            </a:rPr>
            <a:t>сл</a:t>
          </a:r>
          <a:r>
            <a:rPr lang="ru-RU" dirty="0" smtClean="0">
              <a:latin typeface="Cambria Math"/>
              <a:ea typeface="Cambria Math"/>
            </a:rPr>
            <a:t>) – коршун</a:t>
          </a:r>
        </a:p>
        <a:p>
          <a:r>
            <a:rPr lang="ru-RU" dirty="0" smtClean="0">
              <a:latin typeface="Cambria Math"/>
              <a:ea typeface="Cambria Math"/>
            </a:rPr>
            <a:t>Птенцы </a:t>
          </a:r>
          <a:r>
            <a:rPr lang="ru-RU" dirty="0" err="1" smtClean="0">
              <a:latin typeface="Cambria Math"/>
              <a:ea typeface="Cambria Math"/>
            </a:rPr>
            <a:t>суповы</a:t>
          </a:r>
          <a:r>
            <a:rPr lang="ru-RU" dirty="0" smtClean="0">
              <a:latin typeface="Cambria Math"/>
              <a:ea typeface="Cambria Math"/>
            </a:rPr>
            <a:t> высоко парят (Библ)</a:t>
          </a:r>
        </a:p>
        <a:p>
          <a:r>
            <a:rPr lang="ru-RU" dirty="0" smtClean="0">
              <a:latin typeface="Cambria Math"/>
              <a:ea typeface="Cambria Math"/>
            </a:rPr>
            <a:t>Суп (</a:t>
          </a:r>
          <a:r>
            <a:rPr lang="ru-RU" dirty="0" err="1" smtClean="0">
              <a:latin typeface="Cambria Math"/>
              <a:ea typeface="Cambria Math"/>
            </a:rPr>
            <a:t>укр</a:t>
          </a:r>
          <a:r>
            <a:rPr lang="ru-RU" dirty="0" smtClean="0">
              <a:latin typeface="Cambria Math"/>
              <a:ea typeface="Cambria Math"/>
            </a:rPr>
            <a:t>) – коршун, вид орла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Насупиться – принять такой вид, как у коршуна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Ершиться, петушиться, ёжиться,</a:t>
          </a:r>
        </a:p>
        <a:p>
          <a:r>
            <a:rPr lang="ru-RU" dirty="0" smtClean="0"/>
            <a:t>осоветь, набычиться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95653856-B8EB-4E8F-BB77-FEA5BC9605CC}" type="presOf" srcId="{3C297C07-3013-4EC8-8980-8A70595586D8}" destId="{A6424E0E-E837-4A9C-AA41-AE026FA17704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C40532FE-2693-4EDE-A922-CF91AD98E1EE}" type="presOf" srcId="{7670D10F-9632-4633-A706-8F76E1B895ED}" destId="{E678F170-A34B-4AFB-B58A-7B4884C55ADD}" srcOrd="0" destOrd="0" presId="urn:microsoft.com/office/officeart/2005/8/layout/default"/>
    <dgm:cxn modelId="{F9E65B09-2140-4BEB-AED4-BEA7A58B1056}" type="presOf" srcId="{11A8168C-947E-40BC-B62B-4E745C8190A9}" destId="{D9C46A1F-AEA0-4FBB-9698-6342DBE73277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745533D1-6E34-4409-BE16-27E4324A6CA8}" type="presOf" srcId="{5868930C-4AD4-4658-9A01-7E0C440E0762}" destId="{DD1DBEB3-060B-451F-8B97-F2A8B528BD90}" srcOrd="0" destOrd="0" presId="urn:microsoft.com/office/officeart/2005/8/layout/default"/>
    <dgm:cxn modelId="{8DC0A5D7-A6A7-458A-8D39-70E53E32DE4B}" type="presOf" srcId="{88DABE2D-DAEB-4710-ACF6-66319DEB0521}" destId="{DF26F203-3612-4D68-80A1-A8963197A2CA}" srcOrd="0" destOrd="0" presId="urn:microsoft.com/office/officeart/2005/8/layout/default"/>
    <dgm:cxn modelId="{48568EDE-0B5E-422D-AB21-6A71041BC08F}" type="presParOf" srcId="{A6424E0E-E837-4A9C-AA41-AE026FA17704}" destId="{DF26F203-3612-4D68-80A1-A8963197A2CA}" srcOrd="0" destOrd="0" presId="urn:microsoft.com/office/officeart/2005/8/layout/default"/>
    <dgm:cxn modelId="{A3B5A87B-2B47-4A6B-8118-0923C347B25C}" type="presParOf" srcId="{A6424E0E-E837-4A9C-AA41-AE026FA17704}" destId="{1BB70626-BA6F-499B-A68E-FE4465FC278D}" srcOrd="1" destOrd="0" presId="urn:microsoft.com/office/officeart/2005/8/layout/default"/>
    <dgm:cxn modelId="{2700D0F1-DA73-43DE-AD96-ED6C5D3E20CB}" type="presParOf" srcId="{A6424E0E-E837-4A9C-AA41-AE026FA17704}" destId="{D9C46A1F-AEA0-4FBB-9698-6342DBE73277}" srcOrd="2" destOrd="0" presId="urn:microsoft.com/office/officeart/2005/8/layout/default"/>
    <dgm:cxn modelId="{701B7DD1-01A9-4D74-843E-1BE0FFE96691}" type="presParOf" srcId="{A6424E0E-E837-4A9C-AA41-AE026FA17704}" destId="{3ABB8439-065C-4A5C-B2F4-607D51ECF4C0}" srcOrd="3" destOrd="0" presId="urn:microsoft.com/office/officeart/2005/8/layout/default"/>
    <dgm:cxn modelId="{910F1821-DFAD-48BE-A69B-DD0C288C0D5E}" type="presParOf" srcId="{A6424E0E-E837-4A9C-AA41-AE026FA17704}" destId="{E678F170-A34B-4AFB-B58A-7B4884C55ADD}" srcOrd="4" destOrd="0" presId="urn:microsoft.com/office/officeart/2005/8/layout/default"/>
    <dgm:cxn modelId="{752BA12D-36B2-4676-9FB6-09393FABC011}" type="presParOf" srcId="{A6424E0E-E837-4A9C-AA41-AE026FA17704}" destId="{53459950-663F-48AD-A8C7-7F59B4B0B897}" srcOrd="5" destOrd="0" presId="urn:microsoft.com/office/officeart/2005/8/layout/default"/>
    <dgm:cxn modelId="{1D356031-7FD4-47E1-A17F-1CAC3E470427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Ненавидеть – питать к кому-либо чувство сильной вражды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навидеть</a:t>
          </a:r>
          <a:r>
            <a:rPr lang="ru-RU" dirty="0" smtClean="0">
              <a:latin typeface="Cambria Math"/>
              <a:ea typeface="Cambria Math"/>
            </a:rPr>
            <a:t> – любить, хорошо относиться к кому-либо – охотно смотреть на кого-либо &lt; видеть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Завидовать </a:t>
          </a:r>
          <a:r>
            <a:rPr lang="ru-RU" dirty="0" smtClean="0">
              <a:latin typeface="Cambria Math"/>
              <a:ea typeface="Cambria Math"/>
            </a:rPr>
            <a:t>&lt; видеть – </a:t>
          </a:r>
          <a:r>
            <a:rPr lang="ru-RU" dirty="0" err="1" smtClean="0">
              <a:latin typeface="Cambria Math"/>
              <a:ea typeface="Cambria Math"/>
            </a:rPr>
            <a:t>заглядеть</a:t>
          </a:r>
          <a:r>
            <a:rPr lang="ru-RU" dirty="0" smtClean="0">
              <a:latin typeface="Cambria Math"/>
              <a:ea typeface="Cambria Math"/>
            </a:rPr>
            <a:t> человека (сглазить)</a:t>
          </a:r>
        </a:p>
        <a:p>
          <a:r>
            <a:rPr lang="ru-RU" dirty="0" smtClean="0">
              <a:latin typeface="Cambria Math"/>
              <a:ea typeface="Cambria Math"/>
            </a:rPr>
            <a:t>Считается, что завистью можно сглазить человека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55744B87-B85B-4511-979B-ED4B538FF2E9}" type="presOf" srcId="{3C297C07-3013-4EC8-8980-8A70595586D8}" destId="{A6424E0E-E837-4A9C-AA41-AE026FA17704}" srcOrd="0" destOrd="0" presId="urn:microsoft.com/office/officeart/2005/8/layout/default"/>
    <dgm:cxn modelId="{C493E272-312D-4CE7-B8D8-AB545D7BB342}" type="presOf" srcId="{7670D10F-9632-4633-A706-8F76E1B895ED}" destId="{E678F170-A34B-4AFB-B58A-7B4884C55ADD}" srcOrd="0" destOrd="0" presId="urn:microsoft.com/office/officeart/2005/8/layout/default"/>
    <dgm:cxn modelId="{8CED5D0D-813C-4C84-95CF-9D87D174A6D7}" type="presOf" srcId="{11A8168C-947E-40BC-B62B-4E745C8190A9}" destId="{D9C46A1F-AEA0-4FBB-9698-6342DBE73277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4DF7074F-00F3-4BD5-9B03-E031081D7E25}" type="presOf" srcId="{88DABE2D-DAEB-4710-ACF6-66319DEB0521}" destId="{DF26F203-3612-4D68-80A1-A8963197A2CA}" srcOrd="0" destOrd="0" presId="urn:microsoft.com/office/officeart/2005/8/layout/default"/>
    <dgm:cxn modelId="{4B77247D-2E42-4B4E-B073-99D6876A784A}" type="presParOf" srcId="{A6424E0E-E837-4A9C-AA41-AE026FA17704}" destId="{DF26F203-3612-4D68-80A1-A8963197A2CA}" srcOrd="0" destOrd="0" presId="urn:microsoft.com/office/officeart/2005/8/layout/default"/>
    <dgm:cxn modelId="{3E097104-674A-44CD-B7E2-D7279660F2FC}" type="presParOf" srcId="{A6424E0E-E837-4A9C-AA41-AE026FA17704}" destId="{1BB70626-BA6F-499B-A68E-FE4465FC278D}" srcOrd="1" destOrd="0" presId="urn:microsoft.com/office/officeart/2005/8/layout/default"/>
    <dgm:cxn modelId="{702DAC24-774B-470C-89A6-9F8AE239BB08}" type="presParOf" srcId="{A6424E0E-E837-4A9C-AA41-AE026FA17704}" destId="{D9C46A1F-AEA0-4FBB-9698-6342DBE73277}" srcOrd="2" destOrd="0" presId="urn:microsoft.com/office/officeart/2005/8/layout/default"/>
    <dgm:cxn modelId="{26C88444-1169-4F4E-91AC-D7F0CDE02C43}" type="presParOf" srcId="{A6424E0E-E837-4A9C-AA41-AE026FA17704}" destId="{3ABB8439-065C-4A5C-B2F4-607D51ECF4C0}" srcOrd="3" destOrd="0" presId="urn:microsoft.com/office/officeart/2005/8/layout/default"/>
    <dgm:cxn modelId="{3F2EC53D-0C88-4454-B242-E58BD1A6509D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Объегорить – обмануть, провести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Подкузьмить – поставить в затруднительное положение, подвести</a:t>
          </a:r>
        </a:p>
        <a:p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На Руси существовал обычай заключать сделки между хозяином и работником в Егорьев день (праздник святого Георгия – 26 ноября) и Кузьмин день (праздник Кузьмы и Демьяна 1 ноября). Неисполнение условий договора, денежные обманы привели к появлению слов объегорить и подкузьмить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 custScaleX="1736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58A99EB0-CE20-4810-8998-9241CD4205B1}" type="presOf" srcId="{7670D10F-9632-4633-A706-8F76E1B895ED}" destId="{E678F170-A34B-4AFB-B58A-7B4884C55ADD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3D822200-6F53-4727-88F2-03D1F31EEE59}" type="presOf" srcId="{3C297C07-3013-4EC8-8980-8A70595586D8}" destId="{A6424E0E-E837-4A9C-AA41-AE026FA17704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275CF193-FB27-440F-85C0-6915AD91771D}" type="presOf" srcId="{88DABE2D-DAEB-4710-ACF6-66319DEB0521}" destId="{DF26F203-3612-4D68-80A1-A8963197A2CA}" srcOrd="0" destOrd="0" presId="urn:microsoft.com/office/officeart/2005/8/layout/default"/>
    <dgm:cxn modelId="{645258B7-7333-4261-88F9-5AADF5027B63}" type="presOf" srcId="{11A8168C-947E-40BC-B62B-4E745C8190A9}" destId="{D9C46A1F-AEA0-4FBB-9698-6342DBE73277}" srcOrd="0" destOrd="0" presId="urn:microsoft.com/office/officeart/2005/8/layout/default"/>
    <dgm:cxn modelId="{DB5226C9-82D1-4C84-B43A-29CA456C8D41}" type="presParOf" srcId="{A6424E0E-E837-4A9C-AA41-AE026FA17704}" destId="{DF26F203-3612-4D68-80A1-A8963197A2CA}" srcOrd="0" destOrd="0" presId="urn:microsoft.com/office/officeart/2005/8/layout/default"/>
    <dgm:cxn modelId="{66D500EF-0873-4F39-A7DC-BCFEBD206EB9}" type="presParOf" srcId="{A6424E0E-E837-4A9C-AA41-AE026FA17704}" destId="{1BB70626-BA6F-499B-A68E-FE4465FC278D}" srcOrd="1" destOrd="0" presId="urn:microsoft.com/office/officeart/2005/8/layout/default"/>
    <dgm:cxn modelId="{7F6B08CF-C0E4-4944-979D-767AF439472B}" type="presParOf" srcId="{A6424E0E-E837-4A9C-AA41-AE026FA17704}" destId="{D9C46A1F-AEA0-4FBB-9698-6342DBE73277}" srcOrd="2" destOrd="0" presId="urn:microsoft.com/office/officeart/2005/8/layout/default"/>
    <dgm:cxn modelId="{0D3C5B35-09B8-4289-ADD9-DC58C4E782E3}" type="presParOf" srcId="{A6424E0E-E837-4A9C-AA41-AE026FA17704}" destId="{3ABB8439-065C-4A5C-B2F4-607D51ECF4C0}" srcOrd="3" destOrd="0" presId="urn:microsoft.com/office/officeart/2005/8/layout/default"/>
    <dgm:cxn modelId="{924E52F6-F657-4581-955B-BD4F7A0F0455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Ошеломить – крайне удивить, внезапно озадачить 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>
              <a:latin typeface="Cambria Math"/>
              <a:ea typeface="Cambria Math"/>
            </a:rPr>
            <a:t>&lt; шелом (шлем) – ударить в бою по шелому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Околпачить – обмануть, одурачить </a:t>
          </a:r>
          <a:r>
            <a:rPr lang="ru-RU" dirty="0" smtClean="0">
              <a:latin typeface="Cambria Math"/>
              <a:ea typeface="Cambria Math"/>
            </a:rPr>
            <a:t>&lt; колпак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Вариант этимологии: Шелом (</a:t>
          </a:r>
          <a:r>
            <a:rPr lang="ru-RU" dirty="0" err="1" smtClean="0"/>
            <a:t>диал</a:t>
          </a:r>
          <a:r>
            <a:rPr lang="ru-RU" dirty="0" smtClean="0"/>
            <a:t>) –головка топора, обух</a:t>
          </a:r>
        </a:p>
        <a:p>
          <a:r>
            <a:rPr lang="ru-RU" dirty="0" smtClean="0"/>
            <a:t>- Ударить обухом по голове</a:t>
          </a:r>
        </a:p>
        <a:p>
          <a:r>
            <a:rPr lang="ru-RU" dirty="0" smtClean="0"/>
            <a:t>Как обухом по голове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2E0A1525-1885-4966-BCA1-20C1B1810040}" type="presOf" srcId="{11A8168C-947E-40BC-B62B-4E745C8190A9}" destId="{D9C46A1F-AEA0-4FBB-9698-6342DBE73277}" srcOrd="0" destOrd="0" presId="urn:microsoft.com/office/officeart/2005/8/layout/default"/>
    <dgm:cxn modelId="{215DB566-8F7E-461A-A8AF-8FDF2178DEB8}" type="presOf" srcId="{5868930C-4AD4-4658-9A01-7E0C440E0762}" destId="{DD1DBEB3-060B-451F-8B97-F2A8B528BD90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B8A48BE8-1197-4523-9CE7-7BB5FF2C2BA7}" type="presOf" srcId="{3C297C07-3013-4EC8-8980-8A70595586D8}" destId="{A6424E0E-E837-4A9C-AA41-AE026FA17704}" srcOrd="0" destOrd="0" presId="urn:microsoft.com/office/officeart/2005/8/layout/default"/>
    <dgm:cxn modelId="{04871DF0-AD05-453B-AC0F-ED99FBB9FC2A}" type="presOf" srcId="{7670D10F-9632-4633-A706-8F76E1B895ED}" destId="{E678F170-A34B-4AFB-B58A-7B4884C55ADD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0AD4880A-5E1E-40B5-8A9A-77F1F6BBB77E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7C439B5E-7DD0-4053-9695-7A033E82BF1B}" type="presParOf" srcId="{A6424E0E-E837-4A9C-AA41-AE026FA17704}" destId="{DF26F203-3612-4D68-80A1-A8963197A2CA}" srcOrd="0" destOrd="0" presId="urn:microsoft.com/office/officeart/2005/8/layout/default"/>
    <dgm:cxn modelId="{6BDE1D2B-C980-484D-B1BE-ECB21652E9AD}" type="presParOf" srcId="{A6424E0E-E837-4A9C-AA41-AE026FA17704}" destId="{1BB70626-BA6F-499B-A68E-FE4465FC278D}" srcOrd="1" destOrd="0" presId="urn:microsoft.com/office/officeart/2005/8/layout/default"/>
    <dgm:cxn modelId="{6F341579-D1BD-432B-B5AC-1010A65C077E}" type="presParOf" srcId="{A6424E0E-E837-4A9C-AA41-AE026FA17704}" destId="{D9C46A1F-AEA0-4FBB-9698-6342DBE73277}" srcOrd="2" destOrd="0" presId="urn:microsoft.com/office/officeart/2005/8/layout/default"/>
    <dgm:cxn modelId="{EBF81376-705B-40E6-B4F8-458464A454C8}" type="presParOf" srcId="{A6424E0E-E837-4A9C-AA41-AE026FA17704}" destId="{3ABB8439-065C-4A5C-B2F4-607D51ECF4C0}" srcOrd="3" destOrd="0" presId="urn:microsoft.com/office/officeart/2005/8/layout/default"/>
    <dgm:cxn modelId="{B5E2E01C-B930-4E87-8EF5-53DEB8E3636C}" type="presParOf" srcId="{A6424E0E-E837-4A9C-AA41-AE026FA17704}" destId="{E678F170-A34B-4AFB-B58A-7B4884C55ADD}" srcOrd="4" destOrd="0" presId="urn:microsoft.com/office/officeart/2005/8/layout/default"/>
    <dgm:cxn modelId="{4529E794-4B55-49E3-A58C-2CD18C28C1B1}" type="presParOf" srcId="{A6424E0E-E837-4A9C-AA41-AE026FA17704}" destId="{53459950-663F-48AD-A8C7-7F59B4B0B897}" srcOrd="5" destOrd="0" presId="urn:microsoft.com/office/officeart/2005/8/layout/default"/>
    <dgm:cxn modelId="{2FF21B23-01BB-492C-ABFA-2E7CFE6CAF94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 custT="1"/>
      <dgm:spPr/>
      <dgm:t>
        <a:bodyPr/>
        <a:lstStyle/>
        <a:p>
          <a:r>
            <a:rPr lang="ru-RU" sz="2800" dirty="0" smtClean="0"/>
            <a:t>Инертный – бездеятельный, пассивный, вялый</a:t>
          </a:r>
          <a:endParaRPr lang="ru-RU" sz="2800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 custT="1"/>
      <dgm:spPr/>
      <dgm:t>
        <a:bodyPr/>
        <a:lstStyle/>
        <a:p>
          <a:r>
            <a:rPr lang="en-US" sz="2400" dirty="0" err="1" smtClean="0"/>
            <a:t>In+ars</a:t>
          </a:r>
          <a:r>
            <a:rPr lang="en-US" sz="2400" dirty="0" smtClean="0"/>
            <a:t> (</a:t>
          </a:r>
          <a:r>
            <a:rPr lang="ru-RU" sz="2400" dirty="0" smtClean="0"/>
            <a:t>лат) – </a:t>
          </a:r>
          <a:r>
            <a:rPr lang="ru-RU" sz="2400" dirty="0" err="1" smtClean="0"/>
            <a:t>не+мастерство</a:t>
          </a:r>
          <a:r>
            <a:rPr lang="ru-RU" sz="2400" dirty="0" smtClean="0"/>
            <a:t>, искусство, ремесло</a:t>
          </a:r>
          <a:endParaRPr lang="ru-RU" sz="2400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7670D10F-9632-4633-A706-8F76E1B895ED}">
          <dgm:prSet phldrT="[Текст]" custT="1"/>
          <dgm:spPr/>
          <dgm:t>
            <a:bodyPr/>
            <a:lstStyle/>
            <a:p>
              <a:r>
                <a:rPr lang="ru-RU" sz="2400" dirty="0" smtClean="0"/>
                <a:t>Неискусный, неопытный </a:t>
              </a:r>
              <a14:m>
                <m:oMath xmlns:m="http://schemas.openxmlformats.org/officeDocument/2006/math">
                  <m:r>
                    <a:rPr lang="ru-RU" sz="2400" i="1" smtClean="0">
                      <a:latin typeface="Cambria Math"/>
                      <a:ea typeface="Cambria Math"/>
                    </a:rPr>
                    <m:t>→</m:t>
                  </m:r>
                  <m:r>
                    <a:rPr lang="ru-RU" sz="2400" b="0" i="1" smtClean="0">
                      <a:latin typeface="Cambria Math"/>
                      <a:ea typeface="Cambria Math"/>
                    </a:rPr>
                    <m:t>апатичный, пассивный, </m:t>
                  </m:r>
                </m:oMath>
              </a14:m>
              <a:endParaRPr lang="ru-RU" sz="2400" b="0" i="1" dirty="0" smtClean="0">
                <a:latin typeface="Cambria Math"/>
                <a:ea typeface="Cambria Math"/>
              </a:endParaRPr>
            </a:p>
            <a:p>
              <a:pPr/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ru-RU" sz="2400" b="0" i="1" smtClean="0">
                        <a:latin typeface="Cambria Math"/>
                        <a:ea typeface="Cambria Math"/>
                      </a:rPr>
                      <m:t>вялый</m:t>
                    </m:r>
                  </m:oMath>
                </m:oMathPara>
              </a14:m>
              <a:endParaRPr lang="ru-RU" sz="2400" dirty="0"/>
            </a:p>
          </dgm:t>
        </dgm:pt>
      </mc:Choice>
      <mc:Fallback xmlns="">
        <dgm:pt modelId="{7670D10F-9632-4633-A706-8F76E1B895ED}">
          <dgm:prSet phldrT="[Текст]" custT="1"/>
          <dgm:spPr/>
          <dgm:t>
            <a:bodyPr/>
            <a:lstStyle/>
            <a:p>
              <a:r>
                <a:rPr lang="ru-RU" sz="2400" dirty="0" smtClean="0"/>
                <a:t>Неискусный, неопытный </a:t>
              </a:r>
              <a:r>
                <a:rPr lang="ru-RU" sz="2400" i="0" smtClean="0">
                  <a:latin typeface="Cambria Math"/>
                  <a:ea typeface="Cambria Math"/>
                </a:rPr>
                <a:t>→</a:t>
              </a:r>
              <a:r>
                <a:rPr lang="ru-RU" sz="2400" b="0" i="0" smtClean="0">
                  <a:latin typeface="Cambria Math"/>
                  <a:ea typeface="Cambria Math"/>
                </a:rPr>
                <a:t>апатичный, пассивный, </a:t>
              </a:r>
              <a:endParaRPr lang="ru-RU" sz="2400" b="0" i="1" dirty="0" smtClean="0">
                <a:latin typeface="Cambria Math"/>
                <a:ea typeface="Cambria Math"/>
              </a:endParaRPr>
            </a:p>
            <a:p>
              <a:r>
                <a:rPr lang="ru-RU" sz="2400" b="0" i="0" smtClean="0">
                  <a:latin typeface="Cambria Math"/>
                  <a:ea typeface="Cambria Math"/>
                </a:rPr>
                <a:t>вялый</a:t>
              </a:r>
              <a:endParaRPr lang="ru-RU" sz="2400" dirty="0"/>
            </a:p>
          </dgm:t>
        </dgm:pt>
      </mc:Fallback>
    </mc:AlternateConten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5868930C-4AD4-4658-9A01-7E0C440E0762}">
          <dgm:prSet phldrT="[Текст]"/>
          <dgm:spPr/>
          <dgm:t>
            <a:bodyPr/>
            <a:lstStyle/>
            <a:p>
              <a:r>
                <a:rPr lang="ru-RU" b="1" u="sng" dirty="0" smtClean="0"/>
                <a:t>Артист </a:t>
              </a:r>
              <a:r>
                <a:rPr lang="ru-RU" dirty="0" smtClean="0"/>
                <a:t>– </a:t>
              </a:r>
              <a:r>
                <a:rPr lang="en-US" dirty="0" err="1" smtClean="0"/>
                <a:t>ars</a:t>
              </a:r>
              <a:r>
                <a:rPr lang="en-US" dirty="0" smtClean="0"/>
                <a:t> -</a:t>
              </a:r>
              <a:r>
                <a:rPr lang="ru-RU" dirty="0" smtClean="0"/>
                <a:t>– ученый, эрудит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→</m:t>
                  </m:r>
                  <m:r>
                    <a:rPr lang="ru-RU" b="0" i="1" smtClean="0">
                      <a:latin typeface="Cambria Math"/>
                      <a:ea typeface="Cambria Math"/>
                    </a:rPr>
                    <m:t> </m:t>
                  </m:r>
                </m:oMath>
              </a14:m>
              <a:r>
                <a:rPr lang="ru-RU" dirty="0" smtClean="0"/>
                <a:t>тот, кто занимается публичным исполнением произведений искусства</a:t>
              </a:r>
            </a:p>
            <a:p>
              <a:r>
                <a:rPr lang="ru-RU" b="1" u="sng" dirty="0" smtClean="0"/>
                <a:t>Артиллерия</a:t>
              </a:r>
              <a:r>
                <a:rPr lang="ru-RU" dirty="0" smtClean="0"/>
                <a:t> – </a:t>
              </a:r>
              <a:r>
                <a:rPr lang="en-US" dirty="0" err="1" smtClean="0"/>
                <a:t>ars</a:t>
              </a:r>
              <a:r>
                <a:rPr lang="en-US" dirty="0" smtClean="0"/>
                <a:t> – </a:t>
              </a:r>
              <a:r>
                <a:rPr lang="en-US" dirty="0" err="1" smtClean="0"/>
                <a:t>artillum</a:t>
              </a:r>
              <a:r>
                <a:rPr lang="en-US" dirty="0" smtClean="0"/>
                <a:t> – </a:t>
              </a:r>
              <a:r>
                <a:rPr lang="ru-RU" dirty="0" smtClean="0"/>
                <a:t>снаряд, военное снаряжение – огнестрельные орудия различных калибров и конструкции</a:t>
              </a:r>
              <a:endParaRPr lang="ru-RU" dirty="0"/>
            </a:p>
          </dgm:t>
        </dgm:pt>
      </mc:Choice>
      <mc:Fallback xmlns="">
        <dgm:pt modelId="{5868930C-4AD4-4658-9A01-7E0C440E0762}">
          <dgm:prSet phldrT="[Текст]"/>
          <dgm:spPr/>
          <dgm:t>
            <a:bodyPr/>
            <a:lstStyle/>
            <a:p>
              <a:r>
                <a:rPr lang="ru-RU" b="1" u="sng" dirty="0" smtClean="0"/>
                <a:t>Артист </a:t>
              </a:r>
              <a:r>
                <a:rPr lang="ru-RU" dirty="0" smtClean="0"/>
                <a:t>– </a:t>
              </a:r>
              <a:r>
                <a:rPr lang="en-US" dirty="0" err="1" smtClean="0"/>
                <a:t>ars</a:t>
              </a:r>
              <a:r>
                <a:rPr lang="en-US" dirty="0" smtClean="0"/>
                <a:t> -</a:t>
              </a:r>
              <a:r>
                <a:rPr lang="ru-RU" dirty="0" smtClean="0"/>
                <a:t>– ученый, эрудит </a:t>
              </a:r>
              <a:r>
                <a:rPr lang="ru-RU" i="0" smtClean="0">
                  <a:latin typeface="Cambria Math"/>
                  <a:ea typeface="Cambria Math"/>
                </a:rPr>
                <a:t>→</a:t>
              </a:r>
              <a:r>
                <a:rPr lang="ru-RU" b="0" i="0" smtClean="0">
                  <a:latin typeface="Cambria Math"/>
                  <a:ea typeface="Cambria Math"/>
                </a:rPr>
                <a:t> </a:t>
              </a:r>
              <a:r>
                <a:rPr lang="ru-RU" dirty="0" smtClean="0"/>
                <a:t>тот, кто занимается публичным исполнением произведений искусства</a:t>
              </a:r>
            </a:p>
            <a:p>
              <a:r>
                <a:rPr lang="ru-RU" b="1" u="sng" dirty="0" smtClean="0"/>
                <a:t>Артиллерия</a:t>
              </a:r>
              <a:r>
                <a:rPr lang="ru-RU" dirty="0" smtClean="0"/>
                <a:t> – </a:t>
              </a:r>
              <a:r>
                <a:rPr lang="en-US" dirty="0" err="1" smtClean="0"/>
                <a:t>ars</a:t>
              </a:r>
              <a:r>
                <a:rPr lang="en-US" dirty="0" smtClean="0"/>
                <a:t> – </a:t>
              </a:r>
              <a:r>
                <a:rPr lang="en-US" dirty="0" err="1" smtClean="0"/>
                <a:t>artillum</a:t>
              </a:r>
              <a:r>
                <a:rPr lang="en-US" dirty="0" smtClean="0"/>
                <a:t> – </a:t>
              </a:r>
              <a:r>
                <a:rPr lang="ru-RU" dirty="0" smtClean="0"/>
                <a:t>снаряд, военное снаряжение – огнестрельные орудия различных калибров и конструкции</a:t>
              </a:r>
              <a:endParaRPr lang="ru-RU" dirty="0"/>
            </a:p>
          </dgm:t>
        </dgm:pt>
      </mc:Fallback>
    </mc:AlternateConten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 custLinFactNeighborX="-961" custLinFactNeighborY="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44F56E1-E19F-4D87-BE0E-FC5A3BF8E658}" type="presOf" srcId="{88DABE2D-DAEB-4710-ACF6-66319DEB0521}" destId="{DF26F203-3612-4D68-80A1-A8963197A2CA}" srcOrd="0" destOrd="0" presId="urn:microsoft.com/office/officeart/2005/8/layout/default"/>
    <dgm:cxn modelId="{C05602FD-00C7-4229-876C-9D2508D5F810}" type="presOf" srcId="{3C297C07-3013-4EC8-8980-8A70595586D8}" destId="{A6424E0E-E837-4A9C-AA41-AE026FA17704}" srcOrd="0" destOrd="0" presId="urn:microsoft.com/office/officeart/2005/8/layout/default"/>
    <dgm:cxn modelId="{D6DE21FE-7D0C-45F2-910C-6A4AE6554362}" type="presOf" srcId="{5868930C-4AD4-4658-9A01-7E0C440E0762}" destId="{DD1DBEB3-060B-451F-8B97-F2A8B528BD90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B45302E2-3935-4545-A0EB-A84954230513}" type="presOf" srcId="{11A8168C-947E-40BC-B62B-4E745C8190A9}" destId="{D9C46A1F-AEA0-4FBB-9698-6342DBE73277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41636EC5-2B15-49D8-9A63-12F1E750F95E}" type="presOf" srcId="{7670D10F-9632-4633-A706-8F76E1B895ED}" destId="{E678F170-A34B-4AFB-B58A-7B4884C55ADD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ED368018-2467-492D-83DC-0BDCFD2CB7EC}" type="presParOf" srcId="{A6424E0E-E837-4A9C-AA41-AE026FA17704}" destId="{DF26F203-3612-4D68-80A1-A8963197A2CA}" srcOrd="0" destOrd="0" presId="urn:microsoft.com/office/officeart/2005/8/layout/default"/>
    <dgm:cxn modelId="{40C50917-1964-47A5-89E8-F8344A4DC7A8}" type="presParOf" srcId="{A6424E0E-E837-4A9C-AA41-AE026FA17704}" destId="{1BB70626-BA6F-499B-A68E-FE4465FC278D}" srcOrd="1" destOrd="0" presId="urn:microsoft.com/office/officeart/2005/8/layout/default"/>
    <dgm:cxn modelId="{F1B5E2ED-1277-4762-8E5D-DE6EDC9F419F}" type="presParOf" srcId="{A6424E0E-E837-4A9C-AA41-AE026FA17704}" destId="{D9C46A1F-AEA0-4FBB-9698-6342DBE73277}" srcOrd="2" destOrd="0" presId="urn:microsoft.com/office/officeart/2005/8/layout/default"/>
    <dgm:cxn modelId="{152712DB-836C-43D8-90E5-1AF90DF27CE6}" type="presParOf" srcId="{A6424E0E-E837-4A9C-AA41-AE026FA17704}" destId="{3ABB8439-065C-4A5C-B2F4-607D51ECF4C0}" srcOrd="3" destOrd="0" presId="urn:microsoft.com/office/officeart/2005/8/layout/default"/>
    <dgm:cxn modelId="{4E635629-CE4E-44DE-AF00-AA864E189384}" type="presParOf" srcId="{A6424E0E-E837-4A9C-AA41-AE026FA17704}" destId="{E678F170-A34B-4AFB-B58A-7B4884C55ADD}" srcOrd="4" destOrd="0" presId="urn:microsoft.com/office/officeart/2005/8/layout/default"/>
    <dgm:cxn modelId="{408FC086-203F-414A-8ADB-7F2764F3998C}" type="presParOf" srcId="{A6424E0E-E837-4A9C-AA41-AE026FA17704}" destId="{53459950-663F-48AD-A8C7-7F59B4B0B897}" srcOrd="5" destOrd="0" presId="urn:microsoft.com/office/officeart/2005/8/layout/default"/>
    <dgm:cxn modelId="{D25FCC32-A818-440D-8D6E-A1EC98789EE3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Ателье – мастерская живописца, скульптора, фотографа; мастерская по изготовлению одежды, обуви и т.п. 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11A8168C-947E-40BC-B62B-4E745C8190A9}">
          <dgm:prSet phldrT="[Текст]"/>
          <dgm:spPr/>
          <dgm:t>
            <a:bodyPr/>
            <a:lstStyle/>
            <a:p>
              <a:r>
                <a:rPr lang="en-US" dirty="0" smtClean="0"/>
                <a:t>Astelier </a:t>
              </a:r>
              <a:r>
                <a:rPr lang="ru-RU" dirty="0" smtClean="0"/>
                <a:t>(</a:t>
              </a:r>
              <a:r>
                <a:rPr lang="ru-RU" dirty="0" err="1" smtClean="0"/>
                <a:t>ст-фр</a:t>
              </a:r>
              <a:r>
                <a:rPr lang="ru-RU" dirty="0" smtClean="0"/>
                <a:t>) – груда деревянных щепок 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→</m:t>
                  </m:r>
                </m:oMath>
              </a14:m>
              <a:r>
                <a:rPr lang="ru-RU" dirty="0" smtClean="0"/>
                <a:t> мастерская по обработке дерева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→</m:t>
                  </m:r>
                  <m:r>
                    <a:rPr lang="ru-RU" b="0" i="1" smtClean="0">
                      <a:latin typeface="Cambria Math"/>
                      <a:ea typeface="Cambria Math"/>
                    </a:rPr>
                    <m:t>мастерская </m:t>
                  </m:r>
                </m:oMath>
              </a14:m>
              <a:endParaRPr lang="ru-RU" dirty="0"/>
            </a:p>
          </dgm:t>
        </dgm:pt>
      </mc:Choice>
      <mc:Fallback xmlns="">
        <dgm:pt modelId="{11A8168C-947E-40BC-B62B-4E745C8190A9}">
          <dgm:prSet phldrT="[Текст]"/>
          <dgm:spPr/>
          <dgm:t>
            <a:bodyPr/>
            <a:lstStyle/>
            <a:p>
              <a:r>
                <a:rPr lang="en-US" dirty="0" smtClean="0"/>
                <a:t>Astelier </a:t>
              </a:r>
              <a:r>
                <a:rPr lang="ru-RU" dirty="0" smtClean="0"/>
                <a:t>(</a:t>
              </a:r>
              <a:r>
                <a:rPr lang="ru-RU" dirty="0" err="1" smtClean="0"/>
                <a:t>ст-фр</a:t>
              </a:r>
              <a:r>
                <a:rPr lang="ru-RU" dirty="0" smtClean="0"/>
                <a:t>) – груда деревянных щепок  </a:t>
              </a:r>
              <a:r>
                <a:rPr lang="ru-RU" i="0" smtClean="0">
                  <a:latin typeface="Cambria Math"/>
                  <a:ea typeface="Cambria Math"/>
                </a:rPr>
                <a:t>→</a:t>
              </a:r>
              <a:r>
                <a:rPr lang="ru-RU" dirty="0" smtClean="0"/>
                <a:t> мастерская по обработке дерева </a:t>
              </a:r>
              <a:r>
                <a:rPr lang="ru-RU" i="0" smtClean="0">
                  <a:latin typeface="Cambria Math"/>
                  <a:ea typeface="Cambria Math"/>
                </a:rPr>
                <a:t>→</a:t>
              </a:r>
              <a:r>
                <a:rPr lang="ru-RU" b="0" i="0" smtClean="0">
                  <a:latin typeface="Cambria Math"/>
                  <a:ea typeface="Cambria Math"/>
                </a:rPr>
                <a:t>мастерская </a:t>
              </a:r>
              <a:endParaRPr lang="ru-RU" dirty="0"/>
            </a:p>
          </dgm:t>
        </dgm:pt>
      </mc:Fallback>
    </mc:AlternateConten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E57A1CDF-BF0E-443C-B1EC-22790F2C5583}" type="presOf" srcId="{11A8168C-947E-40BC-B62B-4E745C8190A9}" destId="{D9C46A1F-AEA0-4FBB-9698-6342DBE73277}" srcOrd="0" destOrd="0" presId="urn:microsoft.com/office/officeart/2005/8/layout/default"/>
    <dgm:cxn modelId="{A6097DEC-AFBB-41D2-BDC0-2B97CA1651D5}" type="presOf" srcId="{3C297C07-3013-4EC8-8980-8A70595586D8}" destId="{A6424E0E-E837-4A9C-AA41-AE026FA17704}" srcOrd="0" destOrd="0" presId="urn:microsoft.com/office/officeart/2005/8/layout/default"/>
    <dgm:cxn modelId="{A0421706-293C-40B4-80E8-3CCC64E0D213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D2F84F20-8B5F-4561-826C-89A5A761C9BE}" type="presParOf" srcId="{A6424E0E-E837-4A9C-AA41-AE026FA17704}" destId="{DF26F203-3612-4D68-80A1-A8963197A2CA}" srcOrd="0" destOrd="0" presId="urn:microsoft.com/office/officeart/2005/8/layout/default"/>
    <dgm:cxn modelId="{3F6D267D-7467-4A8D-B8E9-294B38E1B9A4}" type="presParOf" srcId="{A6424E0E-E837-4A9C-AA41-AE026FA17704}" destId="{1BB70626-BA6F-499B-A68E-FE4465FC278D}" srcOrd="1" destOrd="0" presId="urn:microsoft.com/office/officeart/2005/8/layout/default"/>
    <dgm:cxn modelId="{C7DD2849-EEAF-475E-A986-C44A654F06C1}" type="presParOf" srcId="{A6424E0E-E837-4A9C-AA41-AE026FA17704}" destId="{D9C46A1F-AEA0-4FBB-9698-6342DBE73277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Ориентироваться – устанавливать свое местоположение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Абориген – </a:t>
          </a:r>
          <a:r>
            <a:rPr lang="en-US" dirty="0" err="1" smtClean="0"/>
            <a:t>ab+origine</a:t>
          </a:r>
          <a:r>
            <a:rPr lang="en-US" dirty="0" smtClean="0"/>
            <a:t> - </a:t>
          </a:r>
          <a:r>
            <a:rPr lang="ru-RU" dirty="0" smtClean="0"/>
            <a:t> от начала – коренной житель страны</a:t>
          </a:r>
        </a:p>
        <a:p>
          <a:r>
            <a:rPr lang="ru-RU" dirty="0" smtClean="0"/>
            <a:t>Оригинальный – </a:t>
          </a:r>
          <a:r>
            <a:rPr lang="en-US" dirty="0" err="1" smtClean="0"/>
            <a:t>originalis</a:t>
          </a:r>
          <a:r>
            <a:rPr lang="ru-RU" dirty="0" smtClean="0"/>
            <a:t> – через нем. в </a:t>
          </a:r>
          <a:r>
            <a:rPr lang="en-US" dirty="0" smtClean="0"/>
            <a:t>XVIII </a:t>
          </a:r>
          <a:r>
            <a:rPr lang="ru-RU" dirty="0" smtClean="0"/>
            <a:t>в. -  первичный, изначальный</a:t>
          </a:r>
        </a:p>
        <a:p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7EB89F34-6446-465D-B190-A59A6A41ACB6}">
      <dgm:prSet/>
      <dgm:spPr>
        <a:blipFill rotWithShape="1">
          <a:blip xmlns:r="http://schemas.openxmlformats.org/officeDocument/2006/relationships" r:embed="rId2"/>
          <a:stretch>
            <a:fillRect l="-1022" r="-3237"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99A6EA5A-CD92-4BBA-9D70-62674461A92A}" type="parTrans" cxnId="{DDB39161-4780-4DAD-B950-63F293083F74}">
      <dgm:prSet/>
      <dgm:spPr/>
    </dgm:pt>
    <dgm:pt modelId="{0809CD0C-6154-4900-B334-63750CF94092}" type="sibTrans" cxnId="{DDB39161-4780-4DAD-B950-63F293083F74}">
      <dgm:prSet/>
      <dgm:spPr/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4C422DC7-A12A-43F5-8CEC-0B77D7791FF1}" type="pres">
      <dgm:prSet presAssocID="{7EB89F34-6446-465D-B190-A59A6A41ACB6}" presName="node" presStyleLbl="node1" presStyleIdx="2" presStyleCnt="4" custLinFactNeighborX="1903" custLinFactNeighborY="-16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2DABE5-40E6-476A-8CBE-C4A363733E9E}" type="pres">
      <dgm:prSet presAssocID="{0809CD0C-6154-4900-B334-63750CF94092}" presName="sibTrans" presStyleCnt="0"/>
      <dgm:spPr/>
    </dgm:pt>
    <dgm:pt modelId="{E678F170-A34B-4AFB-B58A-7B4884C55ADD}" type="pres">
      <dgm:prSet presAssocID="{7670D10F-9632-4633-A706-8F76E1B895ED}" presName="node" presStyleLbl="node1" presStyleIdx="3" presStyleCnt="4" custScaleX="99818" custScaleY="92039" custLinFactNeighborX="2020" custLinFactNeighborY="33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936C509-A854-439C-BEAD-1C5F4DAEB34C}" type="presOf" srcId="{11A8168C-947E-40BC-B62B-4E745C8190A9}" destId="{D9C46A1F-AEA0-4FBB-9698-6342DBE73277}" srcOrd="0" destOrd="0" presId="urn:microsoft.com/office/officeart/2005/8/layout/default"/>
    <dgm:cxn modelId="{747B2DC3-9738-4745-8BF2-7289E8DA04F3}" srcId="{3C297C07-3013-4EC8-8980-8A70595586D8}" destId="{7670D10F-9632-4633-A706-8F76E1B895ED}" srcOrd="3" destOrd="0" parTransId="{E30AF8E8-5319-4D53-ACF7-4D22B235B5C6}" sibTransId="{63D4C92B-FB7C-4C3E-89AB-28111F2CF9A7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6591F253-50B3-4E88-98DC-A0DE25F80012}" type="presOf" srcId="{88DABE2D-DAEB-4710-ACF6-66319DEB0521}" destId="{DF26F203-3612-4D68-80A1-A8963197A2CA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DE3F9106-8B0B-4268-A21C-5AF3A9E9C7E7}" type="presOf" srcId="{3C297C07-3013-4EC8-8980-8A70595586D8}" destId="{A6424E0E-E837-4A9C-AA41-AE026FA17704}" srcOrd="0" destOrd="0" presId="urn:microsoft.com/office/officeart/2005/8/layout/default"/>
    <dgm:cxn modelId="{DDB39161-4780-4DAD-B950-63F293083F74}" srcId="{3C297C07-3013-4EC8-8980-8A70595586D8}" destId="{7EB89F34-6446-465D-B190-A59A6A41ACB6}" srcOrd="2" destOrd="0" parTransId="{99A6EA5A-CD92-4BBA-9D70-62674461A92A}" sibTransId="{0809CD0C-6154-4900-B334-63750CF94092}"/>
    <dgm:cxn modelId="{A0567FDC-C3E0-4CD7-B2C0-B38CD2E7D93A}" type="presOf" srcId="{7670D10F-9632-4633-A706-8F76E1B895ED}" destId="{E678F170-A34B-4AFB-B58A-7B4884C55ADD}" srcOrd="0" destOrd="0" presId="urn:microsoft.com/office/officeart/2005/8/layout/default"/>
    <dgm:cxn modelId="{41C16695-85BE-4AD4-AEE5-515D6E767D11}" type="presOf" srcId="{7EB89F34-6446-465D-B190-A59A6A41ACB6}" destId="{4C422DC7-A12A-43F5-8CEC-0B77D7791FF1}" srcOrd="0" destOrd="0" presId="urn:microsoft.com/office/officeart/2005/8/layout/default"/>
    <dgm:cxn modelId="{26EABEE3-A75A-44E5-888B-36F429858509}" type="presParOf" srcId="{A6424E0E-E837-4A9C-AA41-AE026FA17704}" destId="{DF26F203-3612-4D68-80A1-A8963197A2CA}" srcOrd="0" destOrd="0" presId="urn:microsoft.com/office/officeart/2005/8/layout/default"/>
    <dgm:cxn modelId="{DF8A0B56-093E-4DC7-92E3-8C808368AB7A}" type="presParOf" srcId="{A6424E0E-E837-4A9C-AA41-AE026FA17704}" destId="{1BB70626-BA6F-499B-A68E-FE4465FC278D}" srcOrd="1" destOrd="0" presId="urn:microsoft.com/office/officeart/2005/8/layout/default"/>
    <dgm:cxn modelId="{40CC5715-51A4-4DE2-AA49-E225C0AF8D6A}" type="presParOf" srcId="{A6424E0E-E837-4A9C-AA41-AE026FA17704}" destId="{D9C46A1F-AEA0-4FBB-9698-6342DBE73277}" srcOrd="2" destOrd="0" presId="urn:microsoft.com/office/officeart/2005/8/layout/default"/>
    <dgm:cxn modelId="{DC93190B-2F2B-4443-9EC3-FB74C2597BE5}" type="presParOf" srcId="{A6424E0E-E837-4A9C-AA41-AE026FA17704}" destId="{3ABB8439-065C-4A5C-B2F4-607D51ECF4C0}" srcOrd="3" destOrd="0" presId="urn:microsoft.com/office/officeart/2005/8/layout/default"/>
    <dgm:cxn modelId="{CA29375E-8A32-491D-9EB0-3CC3A662D8CA}" type="presParOf" srcId="{A6424E0E-E837-4A9C-AA41-AE026FA17704}" destId="{4C422DC7-A12A-43F5-8CEC-0B77D7791FF1}" srcOrd="4" destOrd="0" presId="urn:microsoft.com/office/officeart/2005/8/layout/default"/>
    <dgm:cxn modelId="{14AAB3AD-C3D8-4378-A3A6-6D5AFC64597A}" type="presParOf" srcId="{A6424E0E-E837-4A9C-AA41-AE026FA17704}" destId="{532DABE5-40E6-476A-8CBE-C4A363733E9E}" srcOrd="5" destOrd="0" presId="urn:microsoft.com/office/officeart/2005/8/layout/default"/>
    <dgm:cxn modelId="{165E93A8-36F5-4777-884F-5E116188C1D8}" type="presParOf" srcId="{A6424E0E-E837-4A9C-AA41-AE026FA17704}" destId="{E678F170-A34B-4AFB-B58A-7B4884C55ADD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Близорукий – плохо видящий на далекое расстояние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11A8168C-947E-40BC-B62B-4E745C8190A9}">
          <dgm:prSet phldrT="[Текст]"/>
          <dgm:spPr/>
          <dgm:t>
            <a:bodyPr/>
            <a:lstStyle/>
            <a:p>
              <a:r>
                <a:rPr lang="ru-RU" dirty="0" err="1" smtClean="0"/>
                <a:t>Близо</a:t>
              </a:r>
              <a:r>
                <a:rPr lang="ru-RU" dirty="0" smtClean="0"/>
                <a:t>-зоркий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↔</m:t>
                  </m:r>
                </m:oMath>
              </a14:m>
              <a:r>
                <a:rPr lang="ru-RU" dirty="0" smtClean="0"/>
                <a:t> </a:t>
              </a:r>
              <a:r>
                <a:rPr lang="ru-RU" dirty="0" err="1" smtClean="0"/>
                <a:t>дально</a:t>
              </a:r>
              <a:r>
                <a:rPr lang="ru-RU" dirty="0" smtClean="0"/>
                <a:t> - зоркий</a:t>
              </a:r>
              <a:endParaRPr lang="ru-RU" dirty="0"/>
            </a:p>
          </dgm:t>
        </dgm:pt>
      </mc:Choice>
      <mc:Fallback xmlns="">
        <dgm:pt modelId="{11A8168C-947E-40BC-B62B-4E745C8190A9}">
          <dgm:prSet phldrT="[Текст]"/>
          <dgm:spPr/>
          <dgm:t>
            <a:bodyPr/>
            <a:lstStyle/>
            <a:p>
              <a:r>
                <a:rPr lang="ru-RU" dirty="0" err="1" smtClean="0"/>
                <a:t>Близо</a:t>
              </a:r>
              <a:r>
                <a:rPr lang="ru-RU" dirty="0" smtClean="0"/>
                <a:t>-зоркий </a:t>
              </a:r>
              <a:r>
                <a:rPr lang="ru-RU" i="0" smtClean="0">
                  <a:latin typeface="Cambria Math"/>
                  <a:ea typeface="Cambria Math"/>
                </a:rPr>
                <a:t>↔</a:t>
              </a:r>
              <a:r>
                <a:rPr lang="ru-RU" dirty="0" smtClean="0"/>
                <a:t> </a:t>
              </a:r>
              <a:r>
                <a:rPr lang="ru-RU" dirty="0" err="1" smtClean="0"/>
                <a:t>дально</a:t>
              </a:r>
              <a:r>
                <a:rPr lang="ru-RU" dirty="0" smtClean="0"/>
                <a:t> - зоркий</a:t>
              </a:r>
              <a:endParaRPr lang="ru-RU" dirty="0"/>
            </a:p>
          </dgm:t>
        </dgm:pt>
      </mc:Fallback>
    </mc:AlternateConten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Длиннорукий </a:t>
          </a:r>
          <a:r>
            <a:rPr lang="ru-RU" dirty="0" smtClean="0">
              <a:latin typeface="Cambria Math"/>
              <a:ea typeface="Cambria Math"/>
            </a:rPr>
            <a:t>→ близорукий – видящий только то, что у него под руками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A1D56DB7-6B24-4BAD-AD83-61370556FF1C}" type="presOf" srcId="{3C297C07-3013-4EC8-8980-8A70595586D8}" destId="{A6424E0E-E837-4A9C-AA41-AE026FA17704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02611F6-4826-42A8-89A9-1698B55DCCF3}" type="presOf" srcId="{11A8168C-947E-40BC-B62B-4E745C8190A9}" destId="{D9C46A1F-AEA0-4FBB-9698-6342DBE73277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049C57DA-D5D1-4107-804C-7FCEC1D5A083}" type="presOf" srcId="{88DABE2D-DAEB-4710-ACF6-66319DEB0521}" destId="{DF26F203-3612-4D68-80A1-A8963197A2CA}" srcOrd="0" destOrd="0" presId="urn:microsoft.com/office/officeart/2005/8/layout/default"/>
    <dgm:cxn modelId="{0A365E4E-AC5E-490C-A980-CC1D2129DC46}" type="presOf" srcId="{7670D10F-9632-4633-A706-8F76E1B895ED}" destId="{E678F170-A34B-4AFB-B58A-7B4884C55ADD}" srcOrd="0" destOrd="0" presId="urn:microsoft.com/office/officeart/2005/8/layout/default"/>
    <dgm:cxn modelId="{4187D8C1-E3B9-495C-867A-581AE6E8986E}" type="presParOf" srcId="{A6424E0E-E837-4A9C-AA41-AE026FA17704}" destId="{DF26F203-3612-4D68-80A1-A8963197A2CA}" srcOrd="0" destOrd="0" presId="urn:microsoft.com/office/officeart/2005/8/layout/default"/>
    <dgm:cxn modelId="{2E043914-9EE9-49BF-AB10-68238026D32B}" type="presParOf" srcId="{A6424E0E-E837-4A9C-AA41-AE026FA17704}" destId="{1BB70626-BA6F-499B-A68E-FE4465FC278D}" srcOrd="1" destOrd="0" presId="urn:microsoft.com/office/officeart/2005/8/layout/default"/>
    <dgm:cxn modelId="{F2CF3F26-B753-4FCF-82D4-9CA007C963FA}" type="presParOf" srcId="{A6424E0E-E837-4A9C-AA41-AE026FA17704}" destId="{D9C46A1F-AEA0-4FBB-9698-6342DBE73277}" srcOrd="2" destOrd="0" presId="urn:microsoft.com/office/officeart/2005/8/layout/default"/>
    <dgm:cxn modelId="{066E9778-884C-4206-B65C-A2DB514DCD43}" type="presParOf" srcId="{A6424E0E-E837-4A9C-AA41-AE026FA17704}" destId="{3ABB8439-065C-4A5C-B2F4-607D51ECF4C0}" srcOrd="3" destOrd="0" presId="urn:microsoft.com/office/officeart/2005/8/layout/default"/>
    <dgm:cxn modelId="{1CB699A1-AE28-4C6D-B4F0-24270639919E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Високосный – каждый четвертый год, имеющий 366, а не 365 дней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Римский календарь: 1-й день каждого месяца – календы; 5-7 день – ноны, 13-15 – иды. Отсчет последних дней месяца=первое число месяца – определенное количество дней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en-US" dirty="0" err="1" smtClean="0"/>
            <a:t>Bis+sextilis</a:t>
          </a:r>
          <a:r>
            <a:rPr lang="ru-RU" dirty="0" smtClean="0"/>
            <a:t> – день, добавляющийся каждый 4-й год после 24 февраля – дважды шестой день – год с повторным шестым днем – 24 февраля шестой день от мартовских календ (в каждом месяце 30 дней) 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85BBD2-D9B6-48F7-B35C-609E4A25E9F5}" type="presOf" srcId="{11A8168C-947E-40BC-B62B-4E745C8190A9}" destId="{D9C46A1F-AEA0-4FBB-9698-6342DBE73277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97AF0512-946C-405C-A253-1E2013F17DD0}" type="presOf" srcId="{7670D10F-9632-4633-A706-8F76E1B895ED}" destId="{E678F170-A34B-4AFB-B58A-7B4884C55ADD}" srcOrd="0" destOrd="0" presId="urn:microsoft.com/office/officeart/2005/8/layout/default"/>
    <dgm:cxn modelId="{F458820E-13CD-41E2-9F88-93252D5D8BCF}" type="presOf" srcId="{88DABE2D-DAEB-4710-ACF6-66319DEB0521}" destId="{DF26F203-3612-4D68-80A1-A8963197A2CA}" srcOrd="0" destOrd="0" presId="urn:microsoft.com/office/officeart/2005/8/layout/default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3253E840-DA45-485B-9DD7-BDEDFF59FD0B}" type="presOf" srcId="{3C297C07-3013-4EC8-8980-8A70595586D8}" destId="{A6424E0E-E837-4A9C-AA41-AE026FA17704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6B078171-2232-4CD7-8100-8CA2C245155C}" type="presParOf" srcId="{A6424E0E-E837-4A9C-AA41-AE026FA17704}" destId="{DF26F203-3612-4D68-80A1-A8963197A2CA}" srcOrd="0" destOrd="0" presId="urn:microsoft.com/office/officeart/2005/8/layout/default"/>
    <dgm:cxn modelId="{EDC01493-07A0-4D4A-AC74-BBBDC38BBC7D}" type="presParOf" srcId="{A6424E0E-E837-4A9C-AA41-AE026FA17704}" destId="{1BB70626-BA6F-499B-A68E-FE4465FC278D}" srcOrd="1" destOrd="0" presId="urn:microsoft.com/office/officeart/2005/8/layout/default"/>
    <dgm:cxn modelId="{CCA47E37-27B4-4A89-AE85-5119F4B37214}" type="presParOf" srcId="{A6424E0E-E837-4A9C-AA41-AE026FA17704}" destId="{D9C46A1F-AEA0-4FBB-9698-6342DBE73277}" srcOrd="2" destOrd="0" presId="urn:microsoft.com/office/officeart/2005/8/layout/default"/>
    <dgm:cxn modelId="{0B13E2CD-5011-44D7-B8EB-7AFECE25F269}" type="presParOf" srcId="{A6424E0E-E837-4A9C-AA41-AE026FA17704}" destId="{3ABB8439-065C-4A5C-B2F4-607D51ECF4C0}" srcOrd="3" destOrd="0" presId="urn:microsoft.com/office/officeart/2005/8/layout/default"/>
    <dgm:cxn modelId="{4C4F645B-47E0-43C2-866B-4BFE478100E5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Инфантильный – подделывающийся под детский тип поведения, страдающий инфантильностью, недоразвитый, сохранивший особенности детского  организма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 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smtClean="0">
              <a:latin typeface="Cambria Math"/>
              <a:ea typeface="Cambria Math"/>
            </a:rPr>
            <a:t>infantile</a:t>
          </a:r>
          <a:r>
            <a:rPr lang="ru-RU" dirty="0" smtClean="0">
              <a:latin typeface="Cambria Math"/>
              <a:ea typeface="Cambria Math"/>
            </a:rPr>
            <a:t> (</a:t>
          </a:r>
          <a:r>
            <a:rPr lang="ru-RU" dirty="0" err="1" smtClean="0">
              <a:latin typeface="Cambria Math"/>
              <a:ea typeface="Cambria Math"/>
            </a:rPr>
            <a:t>фр</a:t>
          </a:r>
          <a:r>
            <a:rPr lang="ru-RU" dirty="0" smtClean="0">
              <a:latin typeface="Cambria Math"/>
              <a:ea typeface="Cambria Math"/>
            </a:rPr>
            <a:t>) – инфантильный, детский&lt;</a:t>
          </a:r>
          <a:r>
            <a:rPr lang="en-US" dirty="0" err="1" smtClean="0">
              <a:latin typeface="Cambria Math"/>
              <a:ea typeface="Cambria Math"/>
            </a:rPr>
            <a:t>in+for</a:t>
          </a:r>
          <a:r>
            <a:rPr lang="en-US" dirty="0" smtClean="0">
              <a:latin typeface="Cambria Math"/>
              <a:ea typeface="Cambria Math"/>
            </a:rPr>
            <a:t>, </a:t>
          </a:r>
          <a:r>
            <a:rPr lang="en-US" dirty="0" err="1" smtClean="0">
              <a:latin typeface="Cambria Math"/>
              <a:ea typeface="Cambria Math"/>
            </a:rPr>
            <a:t>fari</a:t>
          </a:r>
          <a:r>
            <a:rPr lang="ru-RU" dirty="0" smtClean="0">
              <a:latin typeface="Cambria Math"/>
              <a:ea typeface="Cambria Math"/>
            </a:rPr>
            <a:t> – не - говорящий</a:t>
          </a:r>
          <a:r>
            <a:rPr lang="en-US" dirty="0" smtClean="0">
              <a:latin typeface="Cambria Math"/>
              <a:ea typeface="Cambria Math"/>
            </a:rPr>
            <a:t> 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Инфант – титул принца в Испании и Португалии при монархическом правлении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Ср: отрок – </a:t>
          </a:r>
          <a:r>
            <a:rPr lang="ru-RU" dirty="0" err="1" smtClean="0"/>
            <a:t>от+рок</a:t>
          </a:r>
          <a:r>
            <a:rPr lang="ru-RU" dirty="0" smtClean="0"/>
            <a:t>\\рек\\речь – не - говорящий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714F345-6B17-4493-A6D7-7F3963AB097A}" type="presOf" srcId="{7670D10F-9632-4633-A706-8F76E1B895ED}" destId="{E678F170-A34B-4AFB-B58A-7B4884C55ADD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C53412E-E2B8-4589-9BA8-5B73382553B4}" type="presOf" srcId="{3C297C07-3013-4EC8-8980-8A70595586D8}" destId="{A6424E0E-E837-4A9C-AA41-AE026FA17704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D3451A76-68B2-4A71-A17D-25AF48F56D34}" type="presOf" srcId="{5868930C-4AD4-4658-9A01-7E0C440E0762}" destId="{DD1DBEB3-060B-451F-8B97-F2A8B528BD90}" srcOrd="0" destOrd="0" presId="urn:microsoft.com/office/officeart/2005/8/layout/default"/>
    <dgm:cxn modelId="{393A3ECB-F05F-41C5-87C6-38E23EB41C08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6BD6DB09-B37E-49F5-BBAE-493A0EDDF221}" type="presOf" srcId="{11A8168C-947E-40BC-B62B-4E745C8190A9}" destId="{D9C46A1F-AEA0-4FBB-9698-6342DBE73277}" srcOrd="0" destOrd="0" presId="urn:microsoft.com/office/officeart/2005/8/layout/default"/>
    <dgm:cxn modelId="{20FCDF8E-034E-4C07-90C5-215A90C373CC}" type="presParOf" srcId="{A6424E0E-E837-4A9C-AA41-AE026FA17704}" destId="{DF26F203-3612-4D68-80A1-A8963197A2CA}" srcOrd="0" destOrd="0" presId="urn:microsoft.com/office/officeart/2005/8/layout/default"/>
    <dgm:cxn modelId="{2372C54F-C76E-4995-884D-A36D3CA5E5A2}" type="presParOf" srcId="{A6424E0E-E837-4A9C-AA41-AE026FA17704}" destId="{1BB70626-BA6F-499B-A68E-FE4465FC278D}" srcOrd="1" destOrd="0" presId="urn:microsoft.com/office/officeart/2005/8/layout/default"/>
    <dgm:cxn modelId="{45B78796-0E94-4F32-9EA7-319A31D352FC}" type="presParOf" srcId="{A6424E0E-E837-4A9C-AA41-AE026FA17704}" destId="{D9C46A1F-AEA0-4FBB-9698-6342DBE73277}" srcOrd="2" destOrd="0" presId="urn:microsoft.com/office/officeart/2005/8/layout/default"/>
    <dgm:cxn modelId="{41EC1BC0-2C8B-4A38-86AF-5E271341A75A}" type="presParOf" srcId="{A6424E0E-E837-4A9C-AA41-AE026FA17704}" destId="{3ABB8439-065C-4A5C-B2F4-607D51ECF4C0}" srcOrd="3" destOrd="0" presId="urn:microsoft.com/office/officeart/2005/8/layout/default"/>
    <dgm:cxn modelId="{3F08A1F1-2170-4192-8CC3-D2D842FA3EFA}" type="presParOf" srcId="{A6424E0E-E837-4A9C-AA41-AE026FA17704}" destId="{E678F170-A34B-4AFB-B58A-7B4884C55ADD}" srcOrd="4" destOrd="0" presId="urn:microsoft.com/office/officeart/2005/8/layout/default"/>
    <dgm:cxn modelId="{9296EBC9-674E-48A1-8DA1-0E343943623C}" type="presParOf" srcId="{A6424E0E-E837-4A9C-AA41-AE026FA17704}" destId="{53459950-663F-48AD-A8C7-7F59B4B0B897}" srcOrd="5" destOrd="0" presId="urn:microsoft.com/office/officeart/2005/8/layout/default"/>
    <dgm:cxn modelId="{7834E6B4-ECB3-421A-8536-20637CF1F5F1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Конопатый – веснушчатый или рябой от оспы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>
              <a:latin typeface="Cambria Math"/>
              <a:ea typeface="Cambria Math"/>
            </a:rPr>
            <a:t>&lt; конопля// </a:t>
          </a:r>
          <a:r>
            <a:rPr lang="ru-RU" dirty="0" err="1" smtClean="0">
              <a:latin typeface="Cambria Math"/>
              <a:ea typeface="Cambria Math"/>
            </a:rPr>
            <a:t>конопа</a:t>
          </a:r>
          <a:r>
            <a:rPr lang="ru-RU" dirty="0" smtClean="0">
              <a:latin typeface="Cambria Math"/>
              <a:ea typeface="Cambria Math"/>
            </a:rPr>
            <a:t> (</a:t>
          </a:r>
          <a:r>
            <a:rPr lang="ru-RU" dirty="0" err="1" smtClean="0">
              <a:latin typeface="Cambria Math"/>
              <a:ea typeface="Cambria Math"/>
            </a:rPr>
            <a:t>диал</a:t>
          </a:r>
          <a:r>
            <a:rPr lang="ru-RU" dirty="0" smtClean="0">
              <a:latin typeface="Cambria Math"/>
              <a:ea typeface="Cambria Math"/>
            </a:rPr>
            <a:t>) – веснушки похожи на семена конопли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Усатый, бородатый</a:t>
          </a:r>
          <a:r>
            <a:rPr lang="ru-RU" smtClean="0"/>
            <a:t>, щербатый=конопатый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1256356-F585-4298-B3B6-13607459237B}" type="presOf" srcId="{3C297C07-3013-4EC8-8980-8A70595586D8}" destId="{A6424E0E-E837-4A9C-AA41-AE026FA17704}" srcOrd="0" destOrd="0" presId="urn:microsoft.com/office/officeart/2005/8/layout/default"/>
    <dgm:cxn modelId="{38695910-8FA6-4869-936F-8F539C897519}" type="presOf" srcId="{88DABE2D-DAEB-4710-ACF6-66319DEB0521}" destId="{DF26F203-3612-4D68-80A1-A8963197A2CA}" srcOrd="0" destOrd="0" presId="urn:microsoft.com/office/officeart/2005/8/layout/default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33D0E64F-177E-4688-B290-2F9AAD289528}" type="presOf" srcId="{7670D10F-9632-4633-A706-8F76E1B895ED}" destId="{E678F170-A34B-4AFB-B58A-7B4884C55ADD}" srcOrd="0" destOrd="0" presId="urn:microsoft.com/office/officeart/2005/8/layout/default"/>
    <dgm:cxn modelId="{1DC1057A-FC31-499D-BCD3-C31393B2B436}" type="presOf" srcId="{11A8168C-947E-40BC-B62B-4E745C8190A9}" destId="{D9C46A1F-AEA0-4FBB-9698-6342DBE73277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1EB86F15-A0C8-490C-A159-5D6E72DB6D49}" type="presParOf" srcId="{A6424E0E-E837-4A9C-AA41-AE026FA17704}" destId="{DF26F203-3612-4D68-80A1-A8963197A2CA}" srcOrd="0" destOrd="0" presId="urn:microsoft.com/office/officeart/2005/8/layout/default"/>
    <dgm:cxn modelId="{8FAD700D-0679-4F61-AB0C-C1005A3B1F35}" type="presParOf" srcId="{A6424E0E-E837-4A9C-AA41-AE026FA17704}" destId="{1BB70626-BA6F-499B-A68E-FE4465FC278D}" srcOrd="1" destOrd="0" presId="urn:microsoft.com/office/officeart/2005/8/layout/default"/>
    <dgm:cxn modelId="{211E13C9-EBAA-407A-AD45-62EEE05E773A}" type="presParOf" srcId="{A6424E0E-E837-4A9C-AA41-AE026FA17704}" destId="{D9C46A1F-AEA0-4FBB-9698-6342DBE73277}" srcOrd="2" destOrd="0" presId="urn:microsoft.com/office/officeart/2005/8/layout/default"/>
    <dgm:cxn modelId="{CD2DA5EA-43FA-4732-8ED3-56F13B8096F2}" type="presParOf" srcId="{A6424E0E-E837-4A9C-AA41-AE026FA17704}" destId="{3ABB8439-065C-4A5C-B2F4-607D51ECF4C0}" srcOrd="3" destOrd="0" presId="urn:microsoft.com/office/officeart/2005/8/layout/default"/>
    <dgm:cxn modelId="{94E47C01-9B2B-4CDE-B2AB-E2309D1F9B78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Нелепый – лишенный здравого смысла, бессмысленный, неуклюжий, нескладный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err="1" smtClean="0"/>
            <a:t>Лепый</a:t>
          </a:r>
          <a:r>
            <a:rPr lang="ru-RU" dirty="0" smtClean="0"/>
            <a:t> (лепить)</a:t>
          </a:r>
          <a:r>
            <a:rPr lang="ru-RU" dirty="0" smtClean="0">
              <a:latin typeface="Cambria Math"/>
              <a:ea typeface="Cambria Math"/>
            </a:rPr>
            <a:t>&gt;смазанный чем-то клейким &gt; липнущий, прилегающий &gt; подходящий, красивый&gt;лепота - красота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Ср: смазливый – красивый</a:t>
          </a:r>
        </a:p>
        <a:p>
          <a:r>
            <a:rPr lang="ru-RU" dirty="0" err="1" smtClean="0"/>
            <a:t>Мазёха</a:t>
          </a:r>
          <a:r>
            <a:rPr lang="ru-RU" dirty="0" smtClean="0"/>
            <a:t> – девушка, которая пользуется белилами и румянами</a:t>
          </a:r>
        </a:p>
        <a:p>
          <a:r>
            <a:rPr lang="ru-RU" dirty="0" smtClean="0"/>
            <a:t>Масло – то, чем намазывают</a:t>
          </a:r>
        </a:p>
        <a:p>
          <a:r>
            <a:rPr lang="ru-RU" dirty="0" smtClean="0"/>
            <a:t>Помазанник – тот, кто помазан на царство (обряд помазания освященным маслом)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Нелепый – некрасивый, негодный (ненамазанный)</a:t>
          </a:r>
        </a:p>
        <a:p>
          <a:r>
            <a:rPr lang="ru-RU" dirty="0" smtClean="0"/>
            <a:t>Великолепный – калька греч. – высшая степень чего-либо + достойный, отличный </a:t>
          </a:r>
        </a:p>
        <a:p>
          <a:r>
            <a:rPr lang="ru-RU" dirty="0" smtClean="0"/>
            <a:t>Липнуть, липкий, липа – дерево с клейкими липкими листьями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89F9F2-CFFD-40E3-B300-FA958D667527}" type="presOf" srcId="{7670D10F-9632-4633-A706-8F76E1B895ED}" destId="{E678F170-A34B-4AFB-B58A-7B4884C55ADD}" srcOrd="0" destOrd="0" presId="urn:microsoft.com/office/officeart/2005/8/layout/default"/>
    <dgm:cxn modelId="{0CEA3E9A-11D4-48DB-B22B-1F2E3A7EBA74}" type="presOf" srcId="{5868930C-4AD4-4658-9A01-7E0C440E0762}" destId="{DD1DBEB3-060B-451F-8B97-F2A8B528BD90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7691511A-0A2F-489C-B8B8-B2D690E68290}" type="presOf" srcId="{11A8168C-947E-40BC-B62B-4E745C8190A9}" destId="{D9C46A1F-AEA0-4FBB-9698-6342DBE73277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C202F78B-9B16-4617-A704-FAB7274DF0D1}" type="presOf" srcId="{88DABE2D-DAEB-4710-ACF6-66319DEB0521}" destId="{DF26F203-3612-4D68-80A1-A8963197A2CA}" srcOrd="0" destOrd="0" presId="urn:microsoft.com/office/officeart/2005/8/layout/default"/>
    <dgm:cxn modelId="{491B78F2-8F7F-4337-B824-EC4062690B04}" type="presOf" srcId="{3C297C07-3013-4EC8-8980-8A70595586D8}" destId="{A6424E0E-E837-4A9C-AA41-AE026FA17704}" srcOrd="0" destOrd="0" presId="urn:microsoft.com/office/officeart/2005/8/layout/default"/>
    <dgm:cxn modelId="{12DAD6C2-AA3E-4671-ACC0-BD3AEC5D1527}" type="presParOf" srcId="{A6424E0E-E837-4A9C-AA41-AE026FA17704}" destId="{DF26F203-3612-4D68-80A1-A8963197A2CA}" srcOrd="0" destOrd="0" presId="urn:microsoft.com/office/officeart/2005/8/layout/default"/>
    <dgm:cxn modelId="{9248915E-3FC9-4335-BECB-131DC7D99F28}" type="presParOf" srcId="{A6424E0E-E837-4A9C-AA41-AE026FA17704}" destId="{1BB70626-BA6F-499B-A68E-FE4465FC278D}" srcOrd="1" destOrd="0" presId="urn:microsoft.com/office/officeart/2005/8/layout/default"/>
    <dgm:cxn modelId="{0F9ADDAF-DD0E-48FA-810F-94875AD01433}" type="presParOf" srcId="{A6424E0E-E837-4A9C-AA41-AE026FA17704}" destId="{D9C46A1F-AEA0-4FBB-9698-6342DBE73277}" srcOrd="2" destOrd="0" presId="urn:microsoft.com/office/officeart/2005/8/layout/default"/>
    <dgm:cxn modelId="{F0E5C8F0-2A57-42F5-8DD0-463C8A0B9892}" type="presParOf" srcId="{A6424E0E-E837-4A9C-AA41-AE026FA17704}" destId="{3ABB8439-065C-4A5C-B2F4-607D51ECF4C0}" srcOrd="3" destOrd="0" presId="urn:microsoft.com/office/officeart/2005/8/layout/default"/>
    <dgm:cxn modelId="{841F9868-5A75-4AF9-A866-8783940A0C01}" type="presParOf" srcId="{A6424E0E-E837-4A9C-AA41-AE026FA17704}" destId="{E678F170-A34B-4AFB-B58A-7B4884C55ADD}" srcOrd="4" destOrd="0" presId="urn:microsoft.com/office/officeart/2005/8/layout/default"/>
    <dgm:cxn modelId="{BD85E774-40B9-4CAB-81C3-C4B211B49C6F}" type="presParOf" srcId="{A6424E0E-E837-4A9C-AA41-AE026FA17704}" destId="{53459950-663F-48AD-A8C7-7F59B4B0B897}" srcOrd="5" destOrd="0" presId="urn:microsoft.com/office/officeart/2005/8/layout/default"/>
    <dgm:cxn modelId="{B721C2C9-1EA2-41D1-BBF7-5CE5E02D9FE6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Мажорный – бодрый, веселый, радостный; относящийся к мажору, музыкальному ладу, который характеризуется бодрой, радостной звуковой окраской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smtClean="0">
              <a:latin typeface="Cambria Math"/>
              <a:ea typeface="Cambria Math"/>
            </a:rPr>
            <a:t>major </a:t>
          </a:r>
          <a:r>
            <a:rPr lang="ru-RU" dirty="0" smtClean="0">
              <a:latin typeface="Cambria Math"/>
              <a:ea typeface="Cambria Math"/>
            </a:rPr>
            <a:t>(лат) – сравнительная степень от прилагательного </a:t>
          </a:r>
          <a:r>
            <a:rPr lang="en-US" dirty="0" err="1" smtClean="0">
              <a:latin typeface="Cambria Math"/>
              <a:ea typeface="Cambria Math"/>
            </a:rPr>
            <a:t>magnus</a:t>
          </a:r>
          <a:r>
            <a:rPr lang="en-US" dirty="0" smtClean="0">
              <a:latin typeface="Cambria Math"/>
              <a:ea typeface="Cambria Math"/>
            </a:rPr>
            <a:t> – </a:t>
          </a:r>
          <a:r>
            <a:rPr lang="ru-RU" dirty="0" smtClean="0">
              <a:latin typeface="Cambria Math"/>
              <a:ea typeface="Cambria Math"/>
            </a:rPr>
            <a:t>большой → больший→ более ценный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Майор – офицерское звание </a:t>
          </a:r>
          <a:r>
            <a:rPr lang="ru-RU" dirty="0" smtClean="0">
              <a:latin typeface="Cambria Math"/>
              <a:ea typeface="Cambria Math"/>
            </a:rPr>
            <a:t>&lt; старший</a:t>
          </a:r>
        </a:p>
        <a:p>
          <a:r>
            <a:rPr lang="ru-RU" dirty="0" smtClean="0">
              <a:latin typeface="Cambria Math"/>
              <a:ea typeface="Cambria Math"/>
            </a:rPr>
            <a:t>Мэр – глава городского управления &lt; руководящий, главный</a:t>
          </a:r>
        </a:p>
        <a:p>
          <a:r>
            <a:rPr lang="ru-RU" dirty="0" smtClean="0">
              <a:latin typeface="Cambria Math"/>
              <a:ea typeface="Cambria Math"/>
            </a:rPr>
            <a:t>Магнат – обладатель больших богатств</a:t>
          </a:r>
        </a:p>
        <a:p>
          <a:r>
            <a:rPr lang="ru-RU" dirty="0" smtClean="0">
              <a:latin typeface="Cambria Math"/>
              <a:ea typeface="Cambria Math"/>
            </a:rPr>
            <a:t>Магистр, маэстро, мастер, магистраль</a:t>
          </a:r>
          <a:r>
            <a:rPr lang="ru-RU" dirty="0" smtClean="0"/>
            <a:t> 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F6D23415-21EF-4861-BE20-4BAFC7C15E98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BF4B4110-7CA8-4D1C-857F-13C746E8BCFB}" type="presOf" srcId="{3C297C07-3013-4EC8-8980-8A70595586D8}" destId="{A6424E0E-E837-4A9C-AA41-AE026FA17704}" srcOrd="0" destOrd="0" presId="urn:microsoft.com/office/officeart/2005/8/layout/default"/>
    <dgm:cxn modelId="{6A9DA6E7-01DE-4AC0-93AD-E7CE13E58393}" type="presOf" srcId="{11A8168C-947E-40BC-B62B-4E745C8190A9}" destId="{D9C46A1F-AEA0-4FBB-9698-6342DBE73277}" srcOrd="0" destOrd="0" presId="urn:microsoft.com/office/officeart/2005/8/layout/default"/>
    <dgm:cxn modelId="{AD08AFE6-16E7-4DC3-A803-6DB698A2E0B5}" type="presOf" srcId="{7670D10F-9632-4633-A706-8F76E1B895ED}" destId="{E678F170-A34B-4AFB-B58A-7B4884C55ADD}" srcOrd="0" destOrd="0" presId="urn:microsoft.com/office/officeart/2005/8/layout/default"/>
    <dgm:cxn modelId="{6FBFBC64-FA51-40AD-B96F-83266F04FD48}" type="presParOf" srcId="{A6424E0E-E837-4A9C-AA41-AE026FA17704}" destId="{DF26F203-3612-4D68-80A1-A8963197A2CA}" srcOrd="0" destOrd="0" presId="urn:microsoft.com/office/officeart/2005/8/layout/default"/>
    <dgm:cxn modelId="{DAD432F0-1461-4ADE-8F1A-1D56602856EE}" type="presParOf" srcId="{A6424E0E-E837-4A9C-AA41-AE026FA17704}" destId="{1BB70626-BA6F-499B-A68E-FE4465FC278D}" srcOrd="1" destOrd="0" presId="urn:microsoft.com/office/officeart/2005/8/layout/default"/>
    <dgm:cxn modelId="{39F3CC3C-7C88-4AE1-A6B3-997C6721BC98}" type="presParOf" srcId="{A6424E0E-E837-4A9C-AA41-AE026FA17704}" destId="{D9C46A1F-AEA0-4FBB-9698-6342DBE73277}" srcOrd="2" destOrd="0" presId="urn:microsoft.com/office/officeart/2005/8/layout/default"/>
    <dgm:cxn modelId="{3AA92F19-6C91-4DDF-AB1F-E6F1B8B42798}" type="presParOf" srcId="{A6424E0E-E837-4A9C-AA41-AE026FA17704}" destId="{3ABB8439-065C-4A5C-B2F4-607D51ECF4C0}" srcOrd="3" destOrd="0" presId="urn:microsoft.com/office/officeart/2005/8/layout/default"/>
    <dgm:cxn modelId="{CDC96270-A7F1-4007-8E30-07E5BB41329D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Матёрый – достигший полной зрелости</a:t>
          </a:r>
        </a:p>
        <a:p>
          <a:r>
            <a:rPr lang="ru-RU" dirty="0" smtClean="0">
              <a:latin typeface="Cambria Math"/>
              <a:ea typeface="Cambria Math"/>
            </a:rPr>
            <a:t>&lt;мать, матер  (ср.</a:t>
          </a:r>
          <a:r>
            <a:rPr lang="en-US" dirty="0" smtClean="0">
              <a:latin typeface="Cambria Math"/>
              <a:ea typeface="Cambria Math"/>
            </a:rPr>
            <a:t> Mater </a:t>
          </a:r>
          <a:r>
            <a:rPr lang="ru-RU" dirty="0" smtClean="0">
              <a:latin typeface="Cambria Math"/>
              <a:ea typeface="Cambria Math"/>
            </a:rPr>
            <a:t>(лат), </a:t>
          </a:r>
          <a:r>
            <a:rPr lang="en-US" dirty="0" smtClean="0">
              <a:latin typeface="Cambria Math"/>
              <a:ea typeface="Cambria Math"/>
            </a:rPr>
            <a:t>mother </a:t>
          </a:r>
          <a:r>
            <a:rPr lang="ru-RU" dirty="0" smtClean="0">
              <a:latin typeface="Cambria Math"/>
              <a:ea typeface="Cambria Math"/>
            </a:rPr>
            <a:t>(</a:t>
          </a:r>
          <a:r>
            <a:rPr lang="ru-RU" dirty="0" err="1" smtClean="0">
              <a:latin typeface="Cambria Math"/>
              <a:ea typeface="Cambria Math"/>
            </a:rPr>
            <a:t>англ</a:t>
          </a:r>
          <a:r>
            <a:rPr lang="ru-RU" dirty="0" smtClean="0">
              <a:latin typeface="Cambria Math"/>
              <a:ea typeface="Cambria Math"/>
            </a:rPr>
            <a:t>))</a:t>
          </a:r>
        </a:p>
        <a:p>
          <a:r>
            <a:rPr lang="ru-RU" dirty="0" smtClean="0">
              <a:latin typeface="Cambria Math"/>
              <a:ea typeface="Cambria Math"/>
            </a:rPr>
            <a:t>Материя, Матрёна, матрешка, мадригал (изначально «стихи, посвященные женщине) 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>
              <a:latin typeface="Cambria Math"/>
              <a:ea typeface="Cambria Math"/>
            </a:rPr>
            <a:t>Важная роль женщины в славянском мире. Период материнства – эпоха, когда женщина достигает зрелости и может наиболее полно проявить свои физические и духовные возможности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Диалектные: матерой – большой, огромный, матерая – основное русло реки, </a:t>
          </a:r>
          <a:r>
            <a:rPr lang="ru-RU" dirty="0" err="1" smtClean="0"/>
            <a:t>матеруха</a:t>
          </a:r>
          <a:r>
            <a:rPr lang="ru-RU" dirty="0" smtClean="0"/>
            <a:t> – крупная женщина, </a:t>
          </a:r>
          <a:r>
            <a:rPr lang="ru-RU" dirty="0" err="1" smtClean="0"/>
            <a:t>матеруша</a:t>
          </a:r>
          <a:r>
            <a:rPr lang="ru-RU" dirty="0" smtClean="0"/>
            <a:t> –большая вещь, матица – основная несущая балка в деревенском доме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Материк – обширное пространство, омываемое морями и океанами </a:t>
          </a:r>
          <a:r>
            <a:rPr lang="ru-RU" dirty="0" smtClean="0">
              <a:latin typeface="Cambria Math"/>
              <a:ea typeface="Cambria Math"/>
            </a:rPr>
            <a:t>&lt; основной, главный; природная земля, соотносимая с матерью – мать сыра земля</a:t>
          </a:r>
          <a:endParaRPr lang="ru-RU" dirty="0" smtClean="0"/>
        </a:p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02346735-94B8-461C-B632-62E11085AC6E}" type="presOf" srcId="{3C297C07-3013-4EC8-8980-8A70595586D8}" destId="{A6424E0E-E837-4A9C-AA41-AE026FA17704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37DEC3E3-F33D-4D47-83E0-CBC299D46204}" type="presOf" srcId="{5868930C-4AD4-4658-9A01-7E0C440E0762}" destId="{DD1DBEB3-060B-451F-8B97-F2A8B528BD90}" srcOrd="0" destOrd="0" presId="urn:microsoft.com/office/officeart/2005/8/layout/default"/>
    <dgm:cxn modelId="{95C084EA-1FB6-4ED0-BAE7-9DDB611C6E72}" type="presOf" srcId="{7670D10F-9632-4633-A706-8F76E1B895ED}" destId="{E678F170-A34B-4AFB-B58A-7B4884C55ADD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EA1486B4-C8A1-4CFF-955B-8042AB199F4E}" type="presOf" srcId="{88DABE2D-DAEB-4710-ACF6-66319DEB0521}" destId="{DF26F203-3612-4D68-80A1-A8963197A2CA}" srcOrd="0" destOrd="0" presId="urn:microsoft.com/office/officeart/2005/8/layout/default"/>
    <dgm:cxn modelId="{1CC03DC0-9A00-4725-9708-9EC14326042B}" type="presOf" srcId="{11A8168C-947E-40BC-B62B-4E745C8190A9}" destId="{D9C46A1F-AEA0-4FBB-9698-6342DBE73277}" srcOrd="0" destOrd="0" presId="urn:microsoft.com/office/officeart/2005/8/layout/default"/>
    <dgm:cxn modelId="{5F282768-AA7A-45FC-A815-EFE3CD8CFA40}" type="presParOf" srcId="{A6424E0E-E837-4A9C-AA41-AE026FA17704}" destId="{DF26F203-3612-4D68-80A1-A8963197A2CA}" srcOrd="0" destOrd="0" presId="urn:microsoft.com/office/officeart/2005/8/layout/default"/>
    <dgm:cxn modelId="{4416F3C3-6EE4-433A-9F86-20D5E4D5CA66}" type="presParOf" srcId="{A6424E0E-E837-4A9C-AA41-AE026FA17704}" destId="{1BB70626-BA6F-499B-A68E-FE4465FC278D}" srcOrd="1" destOrd="0" presId="urn:microsoft.com/office/officeart/2005/8/layout/default"/>
    <dgm:cxn modelId="{42C5093B-DE92-4D0C-B26E-C605F1D9D9E8}" type="presParOf" srcId="{A6424E0E-E837-4A9C-AA41-AE026FA17704}" destId="{D9C46A1F-AEA0-4FBB-9698-6342DBE73277}" srcOrd="2" destOrd="0" presId="urn:microsoft.com/office/officeart/2005/8/layout/default"/>
    <dgm:cxn modelId="{600B6B19-096F-4668-8BA0-BA75139BDC89}" type="presParOf" srcId="{A6424E0E-E837-4A9C-AA41-AE026FA17704}" destId="{3ABB8439-065C-4A5C-B2F4-607D51ECF4C0}" srcOrd="3" destOrd="0" presId="urn:microsoft.com/office/officeart/2005/8/layout/default"/>
    <dgm:cxn modelId="{6804B55F-583D-43DF-9261-97651EE9B0F9}" type="presParOf" srcId="{A6424E0E-E837-4A9C-AA41-AE026FA17704}" destId="{E678F170-A34B-4AFB-B58A-7B4884C55ADD}" srcOrd="4" destOrd="0" presId="urn:microsoft.com/office/officeart/2005/8/layout/default"/>
    <dgm:cxn modelId="{189B9F06-F282-4951-A073-CAD0E83D9E6C}" type="presParOf" srcId="{A6424E0E-E837-4A9C-AA41-AE026FA17704}" destId="{53459950-663F-48AD-A8C7-7F59B4B0B897}" srcOrd="5" destOrd="0" presId="urn:microsoft.com/office/officeart/2005/8/layout/default"/>
    <dgm:cxn modelId="{CE4DB143-D931-45ED-80BA-1C014AB34130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122F65C3-6262-4545-87CA-0829999F6BE7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4BC2764-F8EA-4411-A7C1-18A23DA2A4A0}">
      <dgm:prSet phldrT="[Текст]"/>
      <dgm:spPr/>
      <dgm:t>
        <a:bodyPr/>
        <a:lstStyle/>
        <a:p>
          <a:r>
            <a:rPr lang="ru-RU" dirty="0" smtClean="0"/>
            <a:t>Немой – лишенный дара речи, способности говорить</a:t>
          </a:r>
          <a:endParaRPr lang="ru-RU" dirty="0"/>
        </a:p>
      </dgm:t>
    </dgm:pt>
    <dgm:pt modelId="{8FEBD7C3-0528-4249-A9EC-7B8F80905DDB}" type="parTrans" cxnId="{929972A1-30B9-4547-8131-01A6E39FAF9D}">
      <dgm:prSet/>
      <dgm:spPr/>
      <dgm:t>
        <a:bodyPr/>
        <a:lstStyle/>
        <a:p>
          <a:endParaRPr lang="ru-RU"/>
        </a:p>
      </dgm:t>
    </dgm:pt>
    <dgm:pt modelId="{2CC7AF9D-1D5C-4B84-B94D-27FE7CF938E4}" type="sibTrans" cxnId="{929972A1-30B9-4547-8131-01A6E39FAF9D}">
      <dgm:prSet/>
      <dgm:spPr/>
      <dgm:t>
        <a:bodyPr/>
        <a:lstStyle/>
        <a:p>
          <a:endParaRPr lang="ru-RU"/>
        </a:p>
      </dgm:t>
    </dgm:pt>
    <dgm:pt modelId="{1BF5F2B6-C3D7-47E2-B80D-92D38C0150CC}">
      <dgm:prSet phldrT="[Текст]"/>
      <dgm:spPr/>
      <dgm:t>
        <a:bodyPr/>
        <a:lstStyle/>
        <a:p>
          <a:r>
            <a:rPr lang="ru-RU" dirty="0" smtClean="0">
              <a:latin typeface="Cambria Math"/>
              <a:ea typeface="Cambria Math"/>
            </a:rPr>
            <a:t>&lt; </a:t>
          </a:r>
          <a:r>
            <a:rPr lang="ru-RU" dirty="0" err="1" smtClean="0">
              <a:latin typeface="Cambria Math"/>
              <a:ea typeface="Cambria Math"/>
            </a:rPr>
            <a:t>не+ем</a:t>
          </a:r>
          <a:r>
            <a:rPr lang="ru-RU" dirty="0" smtClean="0">
              <a:latin typeface="Cambria Math"/>
              <a:ea typeface="Cambria Math"/>
            </a:rPr>
            <a:t>//им</a:t>
          </a:r>
        </a:p>
        <a:p>
          <a:r>
            <a:rPr lang="ru-RU" dirty="0" smtClean="0"/>
            <a:t>Ёмкий, наёмный, объём, приём, проём, иметь, вынимать, занимать, обнимать, понимать, принимать, снимать</a:t>
          </a:r>
          <a:endParaRPr lang="ru-RU" dirty="0"/>
        </a:p>
      </dgm:t>
    </dgm:pt>
    <dgm:pt modelId="{C2ADD262-B6A0-417E-ACFF-2C60DE85F146}" type="parTrans" cxnId="{620FF7D0-A343-4543-9472-5B18EA7C8C99}">
      <dgm:prSet/>
      <dgm:spPr/>
      <dgm:t>
        <a:bodyPr/>
        <a:lstStyle/>
        <a:p>
          <a:endParaRPr lang="ru-RU"/>
        </a:p>
      </dgm:t>
    </dgm:pt>
    <dgm:pt modelId="{88A5DF60-6991-4161-B7C8-98DF350ECC65}" type="sibTrans" cxnId="{620FF7D0-A343-4543-9472-5B18EA7C8C99}">
      <dgm:prSet/>
      <dgm:spPr/>
      <dgm:t>
        <a:bodyPr/>
        <a:lstStyle/>
        <a:p>
          <a:endParaRPr lang="ru-RU"/>
        </a:p>
      </dgm:t>
    </dgm:pt>
    <dgm:pt modelId="{2CD86776-54AF-46E0-AEB0-AB5042220E90}">
      <dgm:prSet phldrT="[Текст]"/>
      <dgm:spPr/>
      <dgm:t>
        <a:bodyPr/>
        <a:lstStyle/>
        <a:p>
          <a:r>
            <a:rPr lang="ru-RU" dirty="0" smtClean="0"/>
            <a:t>-ем-//-им- - брать </a:t>
          </a:r>
          <a:r>
            <a:rPr lang="ru-RU" dirty="0" smtClean="0">
              <a:latin typeface="Cambria Math"/>
              <a:ea typeface="Cambria Math"/>
            </a:rPr>
            <a:t>→ иметь</a:t>
          </a:r>
        </a:p>
        <a:p>
          <a:r>
            <a:rPr lang="ru-RU" dirty="0" smtClean="0">
              <a:latin typeface="Cambria Math"/>
              <a:ea typeface="Cambria Math"/>
            </a:rPr>
            <a:t>Действие → результат</a:t>
          </a:r>
          <a:endParaRPr lang="ru-RU" dirty="0"/>
        </a:p>
      </dgm:t>
    </dgm:pt>
    <dgm:pt modelId="{F7CB71D1-7429-4F6E-A6AF-422D9958BF6E}" type="parTrans" cxnId="{C4829E10-218C-434F-AC0C-6384A4E8054C}">
      <dgm:prSet/>
      <dgm:spPr/>
      <dgm:t>
        <a:bodyPr/>
        <a:lstStyle/>
        <a:p>
          <a:endParaRPr lang="ru-RU"/>
        </a:p>
      </dgm:t>
    </dgm:pt>
    <dgm:pt modelId="{450EE880-7C83-4A6F-B4D8-5245FFA46582}" type="sibTrans" cxnId="{C4829E10-218C-434F-AC0C-6384A4E8054C}">
      <dgm:prSet/>
      <dgm:spPr/>
      <dgm:t>
        <a:bodyPr/>
        <a:lstStyle/>
        <a:p>
          <a:endParaRPr lang="ru-RU"/>
        </a:p>
      </dgm:t>
    </dgm:pt>
    <dgm:pt modelId="{1D868CAE-840E-45B4-9255-2EB9C19E686B}">
      <dgm:prSet phldrT="[Текст]"/>
      <dgm:spPr/>
      <dgm:t>
        <a:bodyPr/>
        <a:lstStyle/>
        <a:p>
          <a:r>
            <a:rPr lang="ru-RU" dirty="0" smtClean="0"/>
            <a:t>Немой – тот, кто не </a:t>
          </a:r>
          <a:r>
            <a:rPr lang="ru-RU" dirty="0" err="1" smtClean="0"/>
            <a:t>емлет</a:t>
          </a:r>
          <a:r>
            <a:rPr lang="ru-RU" dirty="0" smtClean="0"/>
            <a:t>, не понимает</a:t>
          </a:r>
        </a:p>
        <a:p>
          <a:r>
            <a:rPr lang="ru-RU" dirty="0" smtClean="0"/>
            <a:t>Понимать, внимать – брать, охватывать сознанием</a:t>
          </a:r>
          <a:r>
            <a:rPr lang="ru-RU" smtClean="0"/>
            <a:t>, вбирать в себя</a:t>
          </a:r>
          <a:endParaRPr lang="ru-RU"/>
        </a:p>
      </dgm:t>
    </dgm:pt>
    <dgm:pt modelId="{826090FD-66D8-41C4-AEE9-C384DC518EFB}" type="parTrans" cxnId="{73B4CFE6-E3C7-4705-AB3F-2E5C228E6B61}">
      <dgm:prSet/>
      <dgm:spPr/>
      <dgm:t>
        <a:bodyPr/>
        <a:lstStyle/>
        <a:p>
          <a:endParaRPr lang="ru-RU"/>
        </a:p>
      </dgm:t>
    </dgm:pt>
    <dgm:pt modelId="{18ED42D7-F088-4AD4-9AD0-48E16B542425}" type="sibTrans" cxnId="{73B4CFE6-E3C7-4705-AB3F-2E5C228E6B61}">
      <dgm:prSet/>
      <dgm:spPr/>
      <dgm:t>
        <a:bodyPr/>
        <a:lstStyle/>
        <a:p>
          <a:endParaRPr lang="ru-RU"/>
        </a:p>
      </dgm:t>
    </dgm:pt>
    <dgm:pt modelId="{D148089C-D8FE-4FF4-AA2A-CFE5110B4BDD}" type="pres">
      <dgm:prSet presAssocID="{122F65C3-6262-4545-87CA-0829999F6BE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C7755B4-FAE7-4A99-8711-29BC7047F075}" type="pres">
      <dgm:prSet presAssocID="{E4BC2764-F8EA-4411-A7C1-18A23DA2A4A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26D4A4-C053-4F3D-B3C8-A2DFBBAFDE69}" type="pres">
      <dgm:prSet presAssocID="{2CC7AF9D-1D5C-4B84-B94D-27FE7CF938E4}" presName="sibTrans" presStyleCnt="0"/>
      <dgm:spPr/>
    </dgm:pt>
    <dgm:pt modelId="{9588315B-C0C0-44C8-A8C8-964B85D035C2}" type="pres">
      <dgm:prSet presAssocID="{1BF5F2B6-C3D7-47E2-B80D-92D38C0150C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97F2B6-A76E-4C5F-8223-40EF804CD36D}" type="pres">
      <dgm:prSet presAssocID="{88A5DF60-6991-4161-B7C8-98DF350ECC65}" presName="sibTrans" presStyleCnt="0"/>
      <dgm:spPr/>
    </dgm:pt>
    <dgm:pt modelId="{0FE89962-C69B-4B35-855F-EF1E4FB59D85}" type="pres">
      <dgm:prSet presAssocID="{2CD86776-54AF-46E0-AEB0-AB5042220E90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1B5378-B030-4D7B-9C44-FF25FA684637}" type="pres">
      <dgm:prSet presAssocID="{450EE880-7C83-4A6F-B4D8-5245FFA46582}" presName="sibTrans" presStyleCnt="0"/>
      <dgm:spPr/>
    </dgm:pt>
    <dgm:pt modelId="{7DC472A1-C227-48F3-8F90-0F647ACA5F8F}" type="pres">
      <dgm:prSet presAssocID="{1D868CAE-840E-45B4-9255-2EB9C19E686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F6F695-53E7-4C6E-A821-67CAD6EDEC10}" type="presOf" srcId="{1D868CAE-840E-45B4-9255-2EB9C19E686B}" destId="{7DC472A1-C227-48F3-8F90-0F647ACA5F8F}" srcOrd="0" destOrd="0" presId="urn:microsoft.com/office/officeart/2005/8/layout/default"/>
    <dgm:cxn modelId="{620FF7D0-A343-4543-9472-5B18EA7C8C99}" srcId="{122F65C3-6262-4545-87CA-0829999F6BE7}" destId="{1BF5F2B6-C3D7-47E2-B80D-92D38C0150CC}" srcOrd="1" destOrd="0" parTransId="{C2ADD262-B6A0-417E-ACFF-2C60DE85F146}" sibTransId="{88A5DF60-6991-4161-B7C8-98DF350ECC65}"/>
    <dgm:cxn modelId="{C08A547B-DD73-42DD-B517-DCB9F6B2EB3D}" type="presOf" srcId="{E4BC2764-F8EA-4411-A7C1-18A23DA2A4A0}" destId="{8C7755B4-FAE7-4A99-8711-29BC7047F075}" srcOrd="0" destOrd="0" presId="urn:microsoft.com/office/officeart/2005/8/layout/default"/>
    <dgm:cxn modelId="{8FACD0F1-FE91-40A0-A3F5-926460B5E4A6}" type="presOf" srcId="{122F65C3-6262-4545-87CA-0829999F6BE7}" destId="{D148089C-D8FE-4FF4-AA2A-CFE5110B4BDD}" srcOrd="0" destOrd="0" presId="urn:microsoft.com/office/officeart/2005/8/layout/default"/>
    <dgm:cxn modelId="{06077F3E-3D36-4EFF-9C30-7C0F45087F55}" type="presOf" srcId="{2CD86776-54AF-46E0-AEB0-AB5042220E90}" destId="{0FE89962-C69B-4B35-855F-EF1E4FB59D85}" srcOrd="0" destOrd="0" presId="urn:microsoft.com/office/officeart/2005/8/layout/default"/>
    <dgm:cxn modelId="{929972A1-30B9-4547-8131-01A6E39FAF9D}" srcId="{122F65C3-6262-4545-87CA-0829999F6BE7}" destId="{E4BC2764-F8EA-4411-A7C1-18A23DA2A4A0}" srcOrd="0" destOrd="0" parTransId="{8FEBD7C3-0528-4249-A9EC-7B8F80905DDB}" sibTransId="{2CC7AF9D-1D5C-4B84-B94D-27FE7CF938E4}"/>
    <dgm:cxn modelId="{C4829E10-218C-434F-AC0C-6384A4E8054C}" srcId="{122F65C3-6262-4545-87CA-0829999F6BE7}" destId="{2CD86776-54AF-46E0-AEB0-AB5042220E90}" srcOrd="2" destOrd="0" parTransId="{F7CB71D1-7429-4F6E-A6AF-422D9958BF6E}" sibTransId="{450EE880-7C83-4A6F-B4D8-5245FFA46582}"/>
    <dgm:cxn modelId="{73B4CFE6-E3C7-4705-AB3F-2E5C228E6B61}" srcId="{122F65C3-6262-4545-87CA-0829999F6BE7}" destId="{1D868CAE-840E-45B4-9255-2EB9C19E686B}" srcOrd="3" destOrd="0" parTransId="{826090FD-66D8-41C4-AEE9-C384DC518EFB}" sibTransId="{18ED42D7-F088-4AD4-9AD0-48E16B542425}"/>
    <dgm:cxn modelId="{04FE094F-0237-43AB-995B-C2AB6676EA27}" type="presOf" srcId="{1BF5F2B6-C3D7-47E2-B80D-92D38C0150CC}" destId="{9588315B-C0C0-44C8-A8C8-964B85D035C2}" srcOrd="0" destOrd="0" presId="urn:microsoft.com/office/officeart/2005/8/layout/default"/>
    <dgm:cxn modelId="{D023D81E-11E3-407D-A0ED-02D911758180}" type="presParOf" srcId="{D148089C-D8FE-4FF4-AA2A-CFE5110B4BDD}" destId="{8C7755B4-FAE7-4A99-8711-29BC7047F075}" srcOrd="0" destOrd="0" presId="urn:microsoft.com/office/officeart/2005/8/layout/default"/>
    <dgm:cxn modelId="{C22BEE2A-0954-4068-A49F-D888817132DA}" type="presParOf" srcId="{D148089C-D8FE-4FF4-AA2A-CFE5110B4BDD}" destId="{3326D4A4-C053-4F3D-B3C8-A2DFBBAFDE69}" srcOrd="1" destOrd="0" presId="urn:microsoft.com/office/officeart/2005/8/layout/default"/>
    <dgm:cxn modelId="{E9FB2763-9661-4121-A45F-3072FBF677BF}" type="presParOf" srcId="{D148089C-D8FE-4FF4-AA2A-CFE5110B4BDD}" destId="{9588315B-C0C0-44C8-A8C8-964B85D035C2}" srcOrd="2" destOrd="0" presId="urn:microsoft.com/office/officeart/2005/8/layout/default"/>
    <dgm:cxn modelId="{65F186CB-5985-494E-A5B4-F4356E0C4561}" type="presParOf" srcId="{D148089C-D8FE-4FF4-AA2A-CFE5110B4BDD}" destId="{6797F2B6-A76E-4C5F-8223-40EF804CD36D}" srcOrd="3" destOrd="0" presId="urn:microsoft.com/office/officeart/2005/8/layout/default"/>
    <dgm:cxn modelId="{21B1C800-2BCB-4BFF-8D66-1BA79216023E}" type="presParOf" srcId="{D148089C-D8FE-4FF4-AA2A-CFE5110B4BDD}" destId="{0FE89962-C69B-4B35-855F-EF1E4FB59D85}" srcOrd="4" destOrd="0" presId="urn:microsoft.com/office/officeart/2005/8/layout/default"/>
    <dgm:cxn modelId="{658934B8-276F-479F-B05C-9C8BB5DB8D51}" type="presParOf" srcId="{D148089C-D8FE-4FF4-AA2A-CFE5110B4BDD}" destId="{F51B5378-B030-4D7B-9C44-FF25FA684637}" srcOrd="5" destOrd="0" presId="urn:microsoft.com/office/officeart/2005/8/layout/default"/>
    <dgm:cxn modelId="{E3E09739-DCA7-42E2-BA36-9837275BBFC4}" type="presParOf" srcId="{D148089C-D8FE-4FF4-AA2A-CFE5110B4BDD}" destId="{7DC472A1-C227-48F3-8F90-0F647ACA5F8F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Старый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ru-RU" dirty="0" err="1" smtClean="0">
              <a:latin typeface="Cambria Math"/>
              <a:ea typeface="Cambria Math"/>
            </a:rPr>
            <a:t>стать+р</a:t>
          </a:r>
          <a:r>
            <a:rPr lang="ru-RU" dirty="0" smtClean="0">
              <a:latin typeface="Cambria Math"/>
              <a:ea typeface="Cambria Math"/>
            </a:rPr>
            <a:t> – постоявший, ставший кем-то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Суффикс –р-</a:t>
          </a:r>
        </a:p>
        <a:p>
          <a:r>
            <a:rPr lang="ru-RU" dirty="0" smtClean="0"/>
            <a:t>Добрый, мудрый</a:t>
          </a:r>
          <a:r>
            <a:rPr lang="ru-RU" smtClean="0"/>
            <a:t>, пестрый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9B01C04-0677-452C-9D73-E096DFA49EEA}" type="presOf" srcId="{11A8168C-947E-40BC-B62B-4E745C8190A9}" destId="{D9C46A1F-AEA0-4FBB-9698-6342DBE73277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5512B292-9A1C-47AE-9F5B-DBB5D777E275}" type="presOf" srcId="{3C297C07-3013-4EC8-8980-8A70595586D8}" destId="{A6424E0E-E837-4A9C-AA41-AE026FA17704}" srcOrd="0" destOrd="0" presId="urn:microsoft.com/office/officeart/2005/8/layout/default"/>
    <dgm:cxn modelId="{2FD281C7-74ED-4868-8048-02E114704DD2}" type="presOf" srcId="{88DABE2D-DAEB-4710-ACF6-66319DEB0521}" destId="{DF26F203-3612-4D68-80A1-A8963197A2CA}" srcOrd="0" destOrd="0" presId="urn:microsoft.com/office/officeart/2005/8/layout/default"/>
    <dgm:cxn modelId="{CB3A8DBC-7473-4479-A1F7-7892692BE3CD}" type="presParOf" srcId="{A6424E0E-E837-4A9C-AA41-AE026FA17704}" destId="{DF26F203-3612-4D68-80A1-A8963197A2CA}" srcOrd="0" destOrd="0" presId="urn:microsoft.com/office/officeart/2005/8/layout/default"/>
    <dgm:cxn modelId="{174F6535-5970-4375-9A6C-D4338FC1E53C}" type="presParOf" srcId="{A6424E0E-E837-4A9C-AA41-AE026FA17704}" destId="{1BB70626-BA6F-499B-A68E-FE4465FC278D}" srcOrd="1" destOrd="0" presId="urn:microsoft.com/office/officeart/2005/8/layout/default"/>
    <dgm:cxn modelId="{423C4F15-D9A2-454D-8547-432CC34A097A}" type="presParOf" srcId="{A6424E0E-E837-4A9C-AA41-AE026FA17704}" destId="{D9C46A1F-AEA0-4FBB-9698-6342DBE73277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Ателье – мастерская живописца, скульптора, фотографа; мастерская по изготовлению одежды, обуви и т.п. 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>
        <a:blipFill rotWithShape="1">
          <a:blip xmlns:r="http://schemas.openxmlformats.org/officeDocument/2006/relationships" r:embed="rId1"/>
          <a:stretch>
            <a:fillRect r="-296"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421706-293C-40B4-80E8-3CCC64E0D213}" type="presOf" srcId="{88DABE2D-DAEB-4710-ACF6-66319DEB0521}" destId="{DF26F203-3612-4D68-80A1-A8963197A2CA}" srcOrd="0" destOrd="0" presId="urn:microsoft.com/office/officeart/2005/8/layout/default"/>
    <dgm:cxn modelId="{E57A1CDF-BF0E-443C-B1EC-22790F2C5583}" type="presOf" srcId="{11A8168C-947E-40BC-B62B-4E745C8190A9}" destId="{D9C46A1F-AEA0-4FBB-9698-6342DBE73277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A6097DEC-AFBB-41D2-BDC0-2B97CA1651D5}" type="presOf" srcId="{3C297C07-3013-4EC8-8980-8A70595586D8}" destId="{A6424E0E-E837-4A9C-AA41-AE026FA17704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D2F84F20-8B5F-4561-826C-89A5A761C9BE}" type="presParOf" srcId="{A6424E0E-E837-4A9C-AA41-AE026FA17704}" destId="{DF26F203-3612-4D68-80A1-A8963197A2CA}" srcOrd="0" destOrd="0" presId="urn:microsoft.com/office/officeart/2005/8/layout/default"/>
    <dgm:cxn modelId="{3F6D267D-7467-4A8D-B8E9-294B38E1B9A4}" type="presParOf" srcId="{A6424E0E-E837-4A9C-AA41-AE026FA17704}" destId="{1BB70626-BA6F-499B-A68E-FE4465FC278D}" srcOrd="1" destOrd="0" presId="urn:microsoft.com/office/officeart/2005/8/layout/default"/>
    <dgm:cxn modelId="{C7DD2849-EEAF-475E-A986-C44A654F06C1}" type="presParOf" srcId="{A6424E0E-E837-4A9C-AA41-AE026FA17704}" destId="{D9C46A1F-AEA0-4FBB-9698-6342DBE73277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Процесс озвончения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Здравствуй – пожелание здоровья и благополучия, употребляется как приветствие</a:t>
          </a: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 smtClean="0"/>
            <a:t>Здравствуй</a:t>
          </a:r>
          <a:r>
            <a:rPr lang="ru-RU" sz="2400" dirty="0" smtClean="0">
              <a:latin typeface="Cambria Math"/>
              <a:ea typeface="Cambria Math"/>
            </a:rPr>
            <a:t>&lt;здоровье&lt;</a:t>
          </a:r>
          <a:r>
            <a:rPr lang="ru-RU" sz="2400" dirty="0" err="1" smtClean="0">
              <a:latin typeface="Cambria Math"/>
              <a:ea typeface="Cambria Math"/>
            </a:rPr>
            <a:t>съ+дерево</a:t>
          </a:r>
          <a:r>
            <a:rPr lang="ru-RU" sz="2400" dirty="0" smtClean="0">
              <a:latin typeface="Cambria Math"/>
              <a:ea typeface="Cambria Math"/>
            </a:rPr>
            <a:t>&lt;крепкий, как дерево&lt;крепкий, сильный - озвончение</a:t>
          </a:r>
          <a:endParaRPr lang="ru-RU" sz="2400" dirty="0" smtClean="0"/>
        </a:p>
        <a:p>
          <a:pPr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67976A52-20D2-4669-9F74-C63DDD7F24FE}" type="presOf" srcId="{3C297C07-3013-4EC8-8980-8A70595586D8}" destId="{A6424E0E-E837-4A9C-AA41-AE026FA17704}" srcOrd="0" destOrd="0" presId="urn:microsoft.com/office/officeart/2005/8/layout/default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8C57F003-3D10-4DF8-BE34-E428C4E2F6D8}" type="presOf" srcId="{11A8168C-947E-40BC-B62B-4E745C8190A9}" destId="{D9C46A1F-AEA0-4FBB-9698-6342DBE73277}" srcOrd="0" destOrd="0" presId="urn:microsoft.com/office/officeart/2005/8/layout/default"/>
    <dgm:cxn modelId="{29DC9656-4541-47A9-9028-6362650AE438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B2B8DF50-CD98-4F65-AC5F-B62F0A0F1959}" type="presOf" srcId="{7670D10F-9632-4633-A706-8F76E1B895ED}" destId="{E678F170-A34B-4AFB-B58A-7B4884C55ADD}" srcOrd="0" destOrd="0" presId="urn:microsoft.com/office/officeart/2005/8/layout/default"/>
    <dgm:cxn modelId="{A72034CB-36A5-4D11-824A-E166333D5D53}" type="presParOf" srcId="{A6424E0E-E837-4A9C-AA41-AE026FA17704}" destId="{DF26F203-3612-4D68-80A1-A8963197A2CA}" srcOrd="0" destOrd="0" presId="urn:microsoft.com/office/officeart/2005/8/layout/default"/>
    <dgm:cxn modelId="{1F472F73-1F20-4DDB-9AB8-AE54C6A1DC8E}" type="presParOf" srcId="{A6424E0E-E837-4A9C-AA41-AE026FA17704}" destId="{1BB70626-BA6F-499B-A68E-FE4465FC278D}" srcOrd="1" destOrd="0" presId="urn:microsoft.com/office/officeart/2005/8/layout/default"/>
    <dgm:cxn modelId="{6452C954-65DA-406E-991B-565D0B878582}" type="presParOf" srcId="{A6424E0E-E837-4A9C-AA41-AE026FA17704}" destId="{D9C46A1F-AEA0-4FBB-9698-6342DBE73277}" srcOrd="2" destOrd="0" presId="urn:microsoft.com/office/officeart/2005/8/layout/default"/>
    <dgm:cxn modelId="{8DFE232E-7C5D-4E4D-9429-6E456BE3790E}" type="presParOf" srcId="{A6424E0E-E837-4A9C-AA41-AE026FA17704}" destId="{3ABB8439-065C-4A5C-B2F4-607D51ECF4C0}" srcOrd="3" destOrd="0" presId="urn:microsoft.com/office/officeart/2005/8/layout/default"/>
    <dgm:cxn modelId="{88ACE5FD-2DEC-4D59-8273-7936E89261AC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1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Процесс озвончения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Свадьба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ru-RU" dirty="0" err="1" smtClean="0"/>
            <a:t>сватьба</a:t>
          </a:r>
          <a:r>
            <a:rPr lang="ru-RU" dirty="0" smtClean="0">
              <a:latin typeface="Cambria Math"/>
              <a:ea typeface="Cambria Math"/>
            </a:rPr>
            <a:t>&lt; сватать + б +а &lt; свой</a:t>
          </a:r>
        </a:p>
        <a:p>
          <a:r>
            <a:rPr lang="ru-RU" dirty="0" smtClean="0">
              <a:latin typeface="Cambria Math"/>
              <a:ea typeface="Cambria Math"/>
            </a:rPr>
            <a:t>Сват, свояк, сватья, сваха, сватать	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F8DD68F-B32C-4547-B474-44BE08CD3288}" type="presOf" srcId="{11A8168C-947E-40BC-B62B-4E745C8190A9}" destId="{D9C46A1F-AEA0-4FBB-9698-6342DBE73277}" srcOrd="0" destOrd="0" presId="urn:microsoft.com/office/officeart/2005/8/layout/default"/>
    <dgm:cxn modelId="{B63C6801-9D7F-48FC-9184-3E2F9EA7ADC8}" type="presOf" srcId="{3C297C07-3013-4EC8-8980-8A70595586D8}" destId="{A6424E0E-E837-4A9C-AA41-AE026FA17704}" srcOrd="0" destOrd="0" presId="urn:microsoft.com/office/officeart/2005/8/layout/default"/>
    <dgm:cxn modelId="{3A889684-2181-456B-B460-72C1611C95B3}" type="presOf" srcId="{88DABE2D-DAEB-4710-ACF6-66319DEB0521}" destId="{DF26F203-3612-4D68-80A1-A8963197A2CA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5C95E47B-1C35-450B-A210-FE56EB47B879}" type="presParOf" srcId="{A6424E0E-E837-4A9C-AA41-AE026FA17704}" destId="{DF26F203-3612-4D68-80A1-A8963197A2CA}" srcOrd="0" destOrd="0" presId="urn:microsoft.com/office/officeart/2005/8/layout/default"/>
    <dgm:cxn modelId="{71A8FD1E-4C94-446C-998F-95F4CF2277B4}" type="presParOf" srcId="{A6424E0E-E837-4A9C-AA41-AE026FA17704}" destId="{1BB70626-BA6F-499B-A68E-FE4465FC278D}" srcOrd="1" destOrd="0" presId="urn:microsoft.com/office/officeart/2005/8/layout/default"/>
    <dgm:cxn modelId="{0636B8BC-73E9-4B5B-AE2D-3690E3A5C8C0}" type="presParOf" srcId="{A6424E0E-E837-4A9C-AA41-AE026FA17704}" destId="{D9C46A1F-AEA0-4FBB-9698-6342DBE73277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2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Носовые гласные – юс большой и юс малый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DB68BA94-20C4-4692-B6C5-21FBF8B0577C}">
      <dgm:prSet/>
      <dgm:spPr/>
      <dgm:t>
        <a:bodyPr/>
        <a:lstStyle/>
        <a:p>
          <a:r>
            <a:rPr lang="ru-RU" smtClean="0"/>
            <a:t>Запятая – знак препинания – пе//пьн//пин (об-сл) – страдательное причастие прошедшего времени – за+пин+т+ая – то, что создает определенное препятствие при воспроизведении текста</a:t>
          </a:r>
          <a:endParaRPr lang="ru-RU" dirty="0"/>
        </a:p>
      </dgm:t>
    </dgm:pt>
    <dgm:pt modelId="{C25D3FA5-A657-4BDC-82BC-62B29D3BFE5F}" type="parTrans" cxnId="{43CF7813-91E4-437D-9E26-3C129DD3E8EE}">
      <dgm:prSet/>
      <dgm:spPr/>
      <dgm:t>
        <a:bodyPr/>
        <a:lstStyle/>
        <a:p>
          <a:endParaRPr lang="ru-RU"/>
        </a:p>
      </dgm:t>
    </dgm:pt>
    <dgm:pt modelId="{91833D9F-0049-4D7D-8C56-7BA4888BBFAC}" type="sibTrans" cxnId="{43CF7813-91E4-437D-9E26-3C129DD3E8EE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77326510-F5CF-4B31-AD05-E04B3BBDC9E1}" type="pres">
      <dgm:prSet presAssocID="{DB68BA94-20C4-4692-B6C5-21FBF8B0577C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CF7813-91E4-437D-9E26-3C129DD3E8EE}" srcId="{3C297C07-3013-4EC8-8980-8A70595586D8}" destId="{DB68BA94-20C4-4692-B6C5-21FBF8B0577C}" srcOrd="1" destOrd="0" parTransId="{C25D3FA5-A657-4BDC-82BC-62B29D3BFE5F}" sibTransId="{91833D9F-0049-4D7D-8C56-7BA4888BBFAC}"/>
    <dgm:cxn modelId="{7EE22B84-7535-46E0-A0DD-6AA193953685}" type="presOf" srcId="{88DABE2D-DAEB-4710-ACF6-66319DEB0521}" destId="{DF26F203-3612-4D68-80A1-A8963197A2CA}" srcOrd="0" destOrd="0" presId="urn:microsoft.com/office/officeart/2005/8/layout/default"/>
    <dgm:cxn modelId="{E94EA884-1605-4D90-BA0C-6B30E9DB3B25}" type="presOf" srcId="{DB68BA94-20C4-4692-B6C5-21FBF8B0577C}" destId="{77326510-F5CF-4B31-AD05-E04B3BBDC9E1}" srcOrd="0" destOrd="0" presId="urn:microsoft.com/office/officeart/2005/8/layout/default"/>
    <dgm:cxn modelId="{A286E78E-5F33-4E07-9413-F9C17F617F6F}" type="presOf" srcId="{3C297C07-3013-4EC8-8980-8A70595586D8}" destId="{A6424E0E-E837-4A9C-AA41-AE026FA17704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85AB98B6-5E39-4DC3-A329-097B8677036D}" type="presParOf" srcId="{A6424E0E-E837-4A9C-AA41-AE026FA17704}" destId="{DF26F203-3612-4D68-80A1-A8963197A2CA}" srcOrd="0" destOrd="0" presId="urn:microsoft.com/office/officeart/2005/8/layout/default"/>
    <dgm:cxn modelId="{81D8B651-F907-4669-8316-A5E2C7833A0D}" type="presParOf" srcId="{A6424E0E-E837-4A9C-AA41-AE026FA17704}" destId="{1BB70626-BA6F-499B-A68E-FE4465FC278D}" srcOrd="1" destOrd="0" presId="urn:microsoft.com/office/officeart/2005/8/layout/default"/>
    <dgm:cxn modelId="{B4ADA6EB-104E-44B6-A443-2D250A1C970F}" type="presParOf" srcId="{A6424E0E-E837-4A9C-AA41-AE026FA17704}" destId="{77326510-F5CF-4B31-AD05-E04B3BBDC9E1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3.xml><?xml version="1.0" encoding="utf-8"?>
<dgm:dataModel xmlns:dgm="http://schemas.openxmlformats.org/drawingml/2006/diagram" xmlns:a="http://schemas.openxmlformats.org/drawingml/2006/main">
  <dgm:ptLst>
    <dgm:pt modelId="{C322D9D4-A547-43AC-82F4-8EA9A240D2BE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42611A-5684-4546-AEBD-76019DF4A259}">
      <dgm:prSet phldrT="[Текст]" custT="1"/>
      <dgm:spPr/>
      <dgm:t>
        <a:bodyPr/>
        <a:lstStyle/>
        <a:p>
          <a:r>
            <a:rPr lang="ru-RU" sz="2000" dirty="0" smtClean="0"/>
            <a:t>Носовые гласные: юс большой, юс малый//</a:t>
          </a:r>
          <a:r>
            <a:rPr lang="ru-RU" sz="2000" dirty="0" err="1" smtClean="0"/>
            <a:t>а,я</a:t>
          </a:r>
          <a:r>
            <a:rPr lang="ru-RU" sz="2000" dirty="0" smtClean="0"/>
            <a:t>//ин, им, </a:t>
          </a:r>
          <a:r>
            <a:rPr lang="ru-RU" sz="2000" dirty="0" err="1" smtClean="0"/>
            <a:t>ен</a:t>
          </a:r>
          <a:endParaRPr lang="ru-RU" sz="2000" dirty="0"/>
        </a:p>
      </dgm:t>
    </dgm:pt>
    <dgm:pt modelId="{F0DED453-0D85-464D-AB08-C69342955389}" type="parTrans" cxnId="{91563718-F1B5-4743-B1CB-FDA33898F9AD}">
      <dgm:prSet/>
      <dgm:spPr/>
      <dgm:t>
        <a:bodyPr/>
        <a:lstStyle/>
        <a:p>
          <a:endParaRPr lang="ru-RU"/>
        </a:p>
      </dgm:t>
    </dgm:pt>
    <dgm:pt modelId="{053267BF-859B-473E-A624-3642AAC85AA9}" type="sibTrans" cxnId="{91563718-F1B5-4743-B1CB-FDA33898F9AD}">
      <dgm:prSet/>
      <dgm:spPr/>
      <dgm:t>
        <a:bodyPr/>
        <a:lstStyle/>
        <a:p>
          <a:endParaRPr lang="ru-RU"/>
        </a:p>
      </dgm:t>
    </dgm:pt>
    <dgm:pt modelId="{502BF4E3-9C02-44E7-BC45-BE8BA7EDABB3}">
      <dgm:prSet phldrT="[Текст]" custT="1"/>
      <dgm:spPr/>
      <dgm:t>
        <a:bodyPr/>
        <a:lstStyle/>
        <a:p>
          <a:r>
            <a:rPr lang="ru-RU" sz="1600" dirty="0" err="1" smtClean="0"/>
            <a:t>Ченти</a:t>
          </a:r>
          <a:r>
            <a:rPr lang="ru-RU" sz="1600" dirty="0" smtClean="0"/>
            <a:t> </a:t>
          </a:r>
          <a:r>
            <a:rPr lang="ru-RU" sz="1600" dirty="0" smtClean="0">
              <a:latin typeface="Cambria Math"/>
              <a:ea typeface="Cambria Math"/>
            </a:rPr>
            <a:t>&gt;</a:t>
          </a:r>
          <a:r>
            <a:rPr lang="ru-RU" sz="1600" dirty="0" smtClean="0"/>
            <a:t> начинать, зачинать (зачинщик, зачин), почин, початок – признак наличия семян, зарождающих новое растение </a:t>
          </a:r>
          <a:endParaRPr lang="ru-RU" sz="1600" dirty="0"/>
        </a:p>
      </dgm:t>
    </dgm:pt>
    <dgm:pt modelId="{ECD3A83E-E0C6-43EC-88D1-231670A022E6}" type="parTrans" cxnId="{0B2E5ADD-EC98-4D58-9EBC-A8949D1190E6}">
      <dgm:prSet/>
      <dgm:spPr/>
      <dgm:t>
        <a:bodyPr/>
        <a:lstStyle/>
        <a:p>
          <a:endParaRPr lang="ru-RU"/>
        </a:p>
      </dgm:t>
    </dgm:pt>
    <dgm:pt modelId="{C3002B16-ADD6-4363-97F3-000FD6CD5A5A}" type="sibTrans" cxnId="{0B2E5ADD-EC98-4D58-9EBC-A8949D1190E6}">
      <dgm:prSet/>
      <dgm:spPr/>
      <dgm:t>
        <a:bodyPr/>
        <a:lstStyle/>
        <a:p>
          <a:endParaRPr lang="ru-RU"/>
        </a:p>
      </dgm:t>
    </dgm:pt>
    <dgm:pt modelId="{66B00B3B-6CFF-41F6-9A04-00FDF5CC6184}">
      <dgm:prSet phldrT="[Текст]" custT="1"/>
      <dgm:spPr/>
      <dgm:t>
        <a:bodyPr/>
        <a:lstStyle/>
        <a:p>
          <a:r>
            <a:rPr lang="ru-RU" sz="1400" dirty="0" err="1" smtClean="0"/>
            <a:t>Ченти</a:t>
          </a:r>
          <a:r>
            <a:rPr lang="ru-RU" sz="1400" dirty="0" smtClean="0">
              <a:latin typeface="Cambria Math"/>
              <a:ea typeface="Cambria Math"/>
            </a:rPr>
            <a:t>&gt;</a:t>
          </a:r>
          <a:r>
            <a:rPr lang="ru-RU" sz="1400" dirty="0" err="1" smtClean="0">
              <a:latin typeface="Cambria Math"/>
              <a:ea typeface="Cambria Math"/>
            </a:rPr>
            <a:t>чендо</a:t>
          </a:r>
          <a:r>
            <a:rPr lang="ru-RU" sz="1400" dirty="0" smtClean="0">
              <a:latin typeface="Cambria Math"/>
              <a:ea typeface="Cambria Math"/>
            </a:rPr>
            <a:t>&gt;чадо – тот, кто начал жить </a:t>
          </a:r>
        </a:p>
        <a:p>
          <a:r>
            <a:rPr lang="ru-RU" sz="1400" dirty="0" smtClean="0">
              <a:latin typeface="Cambria Math"/>
              <a:ea typeface="Cambria Math"/>
            </a:rPr>
            <a:t>Домочадцы – первоначально «рожденные дома»</a:t>
          </a:r>
        </a:p>
        <a:p>
          <a:r>
            <a:rPr lang="ru-RU" sz="1400" dirty="0" smtClean="0">
              <a:latin typeface="Cambria Math"/>
              <a:ea typeface="Cambria Math"/>
            </a:rPr>
            <a:t>Исчадие ада – порождение ада</a:t>
          </a:r>
        </a:p>
        <a:p>
          <a:endParaRPr lang="ru-RU" sz="1100" dirty="0"/>
        </a:p>
      </dgm:t>
    </dgm:pt>
    <dgm:pt modelId="{85C62994-9579-4DED-A6F4-4AC24B1DBBC8}" type="parTrans" cxnId="{EB2C3F50-61CA-4FF2-96CD-CAF8B3B79A01}">
      <dgm:prSet/>
      <dgm:spPr/>
      <dgm:t>
        <a:bodyPr/>
        <a:lstStyle/>
        <a:p>
          <a:endParaRPr lang="ru-RU"/>
        </a:p>
      </dgm:t>
    </dgm:pt>
    <dgm:pt modelId="{B914568A-D18A-40A7-8231-FB276221C20A}" type="sibTrans" cxnId="{EB2C3F50-61CA-4FF2-96CD-CAF8B3B79A01}">
      <dgm:prSet/>
      <dgm:spPr/>
      <dgm:t>
        <a:bodyPr/>
        <a:lstStyle/>
        <a:p>
          <a:endParaRPr lang="ru-RU"/>
        </a:p>
      </dgm:t>
    </dgm:pt>
    <dgm:pt modelId="{6DDCABE1-D1DB-45B6-9514-83F942134730}">
      <dgm:prSet phldrT="[Текст]" custT="1"/>
      <dgm:spPr/>
      <dgm:t>
        <a:bodyPr/>
        <a:lstStyle/>
        <a:p>
          <a:r>
            <a:rPr lang="ru-RU" sz="1600" dirty="0" smtClean="0"/>
            <a:t>к//ч; о//е</a:t>
          </a:r>
        </a:p>
        <a:p>
          <a:r>
            <a:rPr lang="ru-RU" sz="1600" dirty="0" err="1" smtClean="0"/>
            <a:t>Чен-ти</a:t>
          </a:r>
          <a:r>
            <a:rPr lang="ru-RU" sz="1600" dirty="0" smtClean="0"/>
            <a:t>//кон</a:t>
          </a:r>
        </a:p>
        <a:p>
          <a:r>
            <a:rPr lang="ru-RU" sz="1600" dirty="0" smtClean="0"/>
            <a:t>Кон – место, куда в азартных играх кладется ставка</a:t>
          </a:r>
        </a:p>
        <a:p>
          <a:r>
            <a:rPr lang="ru-RU" sz="1600" dirty="0" smtClean="0"/>
            <a:t>Ставить на кон</a:t>
          </a:r>
        </a:p>
        <a:p>
          <a:r>
            <a:rPr lang="ru-RU" sz="1600" dirty="0" smtClean="0"/>
            <a:t>Закон – начало, основа, принцип</a:t>
          </a:r>
          <a:endParaRPr lang="ru-RU" sz="1600" dirty="0"/>
        </a:p>
      </dgm:t>
    </dgm:pt>
    <dgm:pt modelId="{4E92314D-A862-49CB-B195-D660D53665D1}" type="parTrans" cxnId="{AE14B305-4FDF-4B3E-A1B5-FEB9F317AA24}">
      <dgm:prSet/>
      <dgm:spPr/>
      <dgm:t>
        <a:bodyPr/>
        <a:lstStyle/>
        <a:p>
          <a:endParaRPr lang="ru-RU"/>
        </a:p>
      </dgm:t>
    </dgm:pt>
    <dgm:pt modelId="{50C9C920-D0D0-4496-82B2-AC1B75697D44}" type="sibTrans" cxnId="{AE14B305-4FDF-4B3E-A1B5-FEB9F317AA24}">
      <dgm:prSet/>
      <dgm:spPr/>
      <dgm:t>
        <a:bodyPr/>
        <a:lstStyle/>
        <a:p>
          <a:endParaRPr lang="ru-RU"/>
        </a:p>
      </dgm:t>
    </dgm:pt>
    <dgm:pt modelId="{442B6001-4B3E-43C2-9751-718FB2749F7A}">
      <dgm:prSet/>
      <dgm:spPr/>
      <dgm:t>
        <a:bodyPr/>
        <a:lstStyle/>
        <a:p>
          <a:r>
            <a:rPr lang="ru-RU" dirty="0" smtClean="0"/>
            <a:t>Кон-</a:t>
          </a:r>
          <a:r>
            <a:rPr lang="ru-RU" dirty="0" err="1" smtClean="0"/>
            <a:t>ец</a:t>
          </a:r>
          <a:r>
            <a:rPr lang="ru-RU" dirty="0" smtClean="0"/>
            <a:t> – начало</a:t>
          </a:r>
        </a:p>
        <a:p>
          <a:r>
            <a:rPr lang="ru-RU" dirty="0" smtClean="0"/>
            <a:t>Однокоренные слова, отражающие помимо всего идею цикличности, круговорота - время </a:t>
          </a:r>
          <a:endParaRPr lang="ru-RU" dirty="0"/>
        </a:p>
      </dgm:t>
    </dgm:pt>
    <dgm:pt modelId="{4F94A77C-3DB6-423A-A146-719A83E44903}" type="parTrans" cxnId="{0AF39604-9309-4B32-B822-F2306A7BD851}">
      <dgm:prSet/>
      <dgm:spPr/>
      <dgm:t>
        <a:bodyPr/>
        <a:lstStyle/>
        <a:p>
          <a:endParaRPr lang="ru-RU"/>
        </a:p>
      </dgm:t>
    </dgm:pt>
    <dgm:pt modelId="{68D9E81A-24E9-4932-932D-4B00ED63013A}" type="sibTrans" cxnId="{0AF39604-9309-4B32-B822-F2306A7BD851}">
      <dgm:prSet/>
      <dgm:spPr/>
      <dgm:t>
        <a:bodyPr/>
        <a:lstStyle/>
        <a:p>
          <a:endParaRPr lang="ru-RU"/>
        </a:p>
      </dgm:t>
    </dgm:pt>
    <dgm:pt modelId="{8037CDF1-7378-47A6-BE16-6AAC1BDD473F}">
      <dgm:prSet/>
      <dgm:spPr/>
      <dgm:t>
        <a:bodyPr/>
        <a:lstStyle/>
        <a:p>
          <a:r>
            <a:rPr lang="ru-RU" dirty="0" smtClean="0"/>
            <a:t>Границу можно рассматривать с разных сторон  </a:t>
          </a:r>
        </a:p>
        <a:p>
          <a:r>
            <a:rPr lang="ru-RU" dirty="0" err="1" smtClean="0"/>
            <a:t>Ис</a:t>
          </a:r>
          <a:r>
            <a:rPr lang="ru-RU" dirty="0" smtClean="0"/>
            <a:t>- кони, </a:t>
          </a:r>
          <a:r>
            <a:rPr lang="ru-RU" dirty="0" err="1" smtClean="0"/>
            <a:t>ис</a:t>
          </a:r>
          <a:r>
            <a:rPr lang="ru-RU" dirty="0" smtClean="0"/>
            <a:t>-</a:t>
          </a:r>
          <a:r>
            <a:rPr lang="ru-RU" dirty="0" err="1" smtClean="0"/>
            <a:t>по-кон</a:t>
          </a:r>
          <a:endParaRPr lang="ru-RU" dirty="0"/>
        </a:p>
      </dgm:t>
    </dgm:pt>
    <dgm:pt modelId="{817C2BAC-D9FE-4D47-AFF9-49FE94E31AFC}" type="parTrans" cxnId="{2B47836B-79A4-4298-B2AE-BC2A73ED89AB}">
      <dgm:prSet/>
      <dgm:spPr/>
      <dgm:t>
        <a:bodyPr/>
        <a:lstStyle/>
        <a:p>
          <a:endParaRPr lang="ru-RU"/>
        </a:p>
      </dgm:t>
    </dgm:pt>
    <dgm:pt modelId="{A63092CF-9BE2-4E5E-AF29-1A25F1408B8B}" type="sibTrans" cxnId="{2B47836B-79A4-4298-B2AE-BC2A73ED89AB}">
      <dgm:prSet/>
      <dgm:spPr/>
      <dgm:t>
        <a:bodyPr/>
        <a:lstStyle/>
        <a:p>
          <a:endParaRPr lang="ru-RU"/>
        </a:p>
      </dgm:t>
    </dgm:pt>
    <dgm:pt modelId="{44D674ED-2558-43C6-BFBA-CBF994BE8128}" type="pres">
      <dgm:prSet presAssocID="{C322D9D4-A547-43AC-82F4-8EA9A240D2B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1BFD352-A8B7-4B01-9F87-5F777FECF2C0}" type="pres">
      <dgm:prSet presAssocID="{EF42611A-5684-4546-AEBD-76019DF4A259}" presName="node" presStyleLbl="node1" presStyleIdx="0" presStyleCnt="6" custScaleX="261052" custScaleY="69914" custLinFactNeighborX="-532" custLinFactNeighborY="-635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F05FF8-7997-4ECC-9FA3-14686C656F33}" type="pres">
      <dgm:prSet presAssocID="{053267BF-859B-473E-A624-3642AAC85AA9}" presName="sibTrans" presStyleCnt="0"/>
      <dgm:spPr/>
    </dgm:pt>
    <dgm:pt modelId="{F9C2398D-4DA3-4B41-A8FC-8D034CC319B7}" type="pres">
      <dgm:prSet presAssocID="{502BF4E3-9C02-44E7-BC45-BE8BA7EDABB3}" presName="node" presStyleLbl="node1" presStyleIdx="1" presStyleCnt="6" custScaleX="125947" custScaleY="113100" custLinFactNeighborX="2985" custLinFactNeighborY="-130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F394C8-1215-463A-8429-BE0622C8AADC}" type="pres">
      <dgm:prSet presAssocID="{C3002B16-ADD6-4363-97F3-000FD6CD5A5A}" presName="sibTrans" presStyleCnt="0"/>
      <dgm:spPr/>
    </dgm:pt>
    <dgm:pt modelId="{21A6EB74-5070-4C8D-83F3-6012B49EAA9C}" type="pres">
      <dgm:prSet presAssocID="{66B00B3B-6CFF-41F6-9A04-00FDF5CC6184}" presName="node" presStyleLbl="node1" presStyleIdx="2" presStyleCnt="6" custScaleX="128485" custScaleY="113102" custLinFactNeighborX="17807" custLinFactNeighborY="-130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01D1AD-523E-4B9A-BDE0-49096330DAC6}" type="pres">
      <dgm:prSet presAssocID="{B914568A-D18A-40A7-8231-FB276221C20A}" presName="sibTrans" presStyleCnt="0"/>
      <dgm:spPr/>
    </dgm:pt>
    <dgm:pt modelId="{08B64E90-54F4-4B35-ABCB-2D55C4307FDA}" type="pres">
      <dgm:prSet presAssocID="{6DDCABE1-D1DB-45B6-9514-83F942134730}" presName="node" presStyleLbl="node1" presStyleIdx="3" presStyleCnt="6" custScaleY="156410" custLinFactNeighborX="6154" custLinFactNeighborY="-222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BBA0FF-6F0F-4138-A22E-387DA94E80C7}" type="pres">
      <dgm:prSet presAssocID="{50C9C920-D0D0-4496-82B2-AC1B75697D44}" presName="sibTrans" presStyleCnt="0"/>
      <dgm:spPr/>
    </dgm:pt>
    <dgm:pt modelId="{44EAFEF1-B2A0-4DA1-9F12-7933C7BD9533}" type="pres">
      <dgm:prSet presAssocID="{8037CDF1-7378-47A6-BE16-6AAC1BDD473F}" presName="node" presStyleLbl="node1" presStyleIdx="4" presStyleCnt="6" custScaleY="135897" custLinFactNeighborX="3846" custLinFactNeighborY="-222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60AC6A-2409-4DF4-A679-38CA51DCF7B5}" type="pres">
      <dgm:prSet presAssocID="{A63092CF-9BE2-4E5E-AF29-1A25F1408B8B}" presName="sibTrans" presStyleCnt="0"/>
      <dgm:spPr/>
    </dgm:pt>
    <dgm:pt modelId="{D8314F42-FDA0-4C3C-B91F-2E8437933D55}" type="pres">
      <dgm:prSet presAssocID="{442B6001-4B3E-43C2-9751-718FB2749F7A}" presName="node" presStyleLbl="node1" presStyleIdx="5" presStyleCnt="6" custScaleY="135897" custLinFactNeighborX="-1538" custLinFactNeighborY="-222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47836B-79A4-4298-B2AE-BC2A73ED89AB}" srcId="{C322D9D4-A547-43AC-82F4-8EA9A240D2BE}" destId="{8037CDF1-7378-47A6-BE16-6AAC1BDD473F}" srcOrd="4" destOrd="0" parTransId="{817C2BAC-D9FE-4D47-AFF9-49FE94E31AFC}" sibTransId="{A63092CF-9BE2-4E5E-AF29-1A25F1408B8B}"/>
    <dgm:cxn modelId="{91563718-F1B5-4743-B1CB-FDA33898F9AD}" srcId="{C322D9D4-A547-43AC-82F4-8EA9A240D2BE}" destId="{EF42611A-5684-4546-AEBD-76019DF4A259}" srcOrd="0" destOrd="0" parTransId="{F0DED453-0D85-464D-AB08-C69342955389}" sibTransId="{053267BF-859B-473E-A624-3642AAC85AA9}"/>
    <dgm:cxn modelId="{02636076-8A05-4B77-9144-EDB142924532}" type="presOf" srcId="{C322D9D4-A547-43AC-82F4-8EA9A240D2BE}" destId="{44D674ED-2558-43C6-BFBA-CBF994BE8128}" srcOrd="0" destOrd="0" presId="urn:microsoft.com/office/officeart/2005/8/layout/default"/>
    <dgm:cxn modelId="{0B2E5ADD-EC98-4D58-9EBC-A8949D1190E6}" srcId="{C322D9D4-A547-43AC-82F4-8EA9A240D2BE}" destId="{502BF4E3-9C02-44E7-BC45-BE8BA7EDABB3}" srcOrd="1" destOrd="0" parTransId="{ECD3A83E-E0C6-43EC-88D1-231670A022E6}" sibTransId="{C3002B16-ADD6-4363-97F3-000FD6CD5A5A}"/>
    <dgm:cxn modelId="{2E9E97DD-2E36-4087-919B-C4066EF7E7B3}" type="presOf" srcId="{EF42611A-5684-4546-AEBD-76019DF4A259}" destId="{31BFD352-A8B7-4B01-9F87-5F777FECF2C0}" srcOrd="0" destOrd="0" presId="urn:microsoft.com/office/officeart/2005/8/layout/default"/>
    <dgm:cxn modelId="{AE14B305-4FDF-4B3E-A1B5-FEB9F317AA24}" srcId="{C322D9D4-A547-43AC-82F4-8EA9A240D2BE}" destId="{6DDCABE1-D1DB-45B6-9514-83F942134730}" srcOrd="3" destOrd="0" parTransId="{4E92314D-A862-49CB-B195-D660D53665D1}" sibTransId="{50C9C920-D0D0-4496-82B2-AC1B75697D44}"/>
    <dgm:cxn modelId="{EB2C3F50-61CA-4FF2-96CD-CAF8B3B79A01}" srcId="{C322D9D4-A547-43AC-82F4-8EA9A240D2BE}" destId="{66B00B3B-6CFF-41F6-9A04-00FDF5CC6184}" srcOrd="2" destOrd="0" parTransId="{85C62994-9579-4DED-A6F4-4AC24B1DBBC8}" sibTransId="{B914568A-D18A-40A7-8231-FB276221C20A}"/>
    <dgm:cxn modelId="{B32C0C2F-4558-41FE-86E8-7DD8230769E8}" type="presOf" srcId="{8037CDF1-7378-47A6-BE16-6AAC1BDD473F}" destId="{44EAFEF1-B2A0-4DA1-9F12-7933C7BD9533}" srcOrd="0" destOrd="0" presId="urn:microsoft.com/office/officeart/2005/8/layout/default"/>
    <dgm:cxn modelId="{63EE857F-11BB-4D56-8415-67D4F5435635}" type="presOf" srcId="{442B6001-4B3E-43C2-9751-718FB2749F7A}" destId="{D8314F42-FDA0-4C3C-B91F-2E8437933D55}" srcOrd="0" destOrd="0" presId="urn:microsoft.com/office/officeart/2005/8/layout/default"/>
    <dgm:cxn modelId="{7330BFEE-5231-4400-AF83-2F63A4FD13D5}" type="presOf" srcId="{502BF4E3-9C02-44E7-BC45-BE8BA7EDABB3}" destId="{F9C2398D-4DA3-4B41-A8FC-8D034CC319B7}" srcOrd="0" destOrd="0" presId="urn:microsoft.com/office/officeart/2005/8/layout/default"/>
    <dgm:cxn modelId="{150515E2-7F4B-461C-8473-1A9F6918C5F6}" type="presOf" srcId="{66B00B3B-6CFF-41F6-9A04-00FDF5CC6184}" destId="{21A6EB74-5070-4C8D-83F3-6012B49EAA9C}" srcOrd="0" destOrd="0" presId="urn:microsoft.com/office/officeart/2005/8/layout/default"/>
    <dgm:cxn modelId="{0AF39604-9309-4B32-B822-F2306A7BD851}" srcId="{C322D9D4-A547-43AC-82F4-8EA9A240D2BE}" destId="{442B6001-4B3E-43C2-9751-718FB2749F7A}" srcOrd="5" destOrd="0" parTransId="{4F94A77C-3DB6-423A-A146-719A83E44903}" sibTransId="{68D9E81A-24E9-4932-932D-4B00ED63013A}"/>
    <dgm:cxn modelId="{C33CF8B1-9115-42E5-BC2E-F73F4EBEB124}" type="presOf" srcId="{6DDCABE1-D1DB-45B6-9514-83F942134730}" destId="{08B64E90-54F4-4B35-ABCB-2D55C4307FDA}" srcOrd="0" destOrd="0" presId="urn:microsoft.com/office/officeart/2005/8/layout/default"/>
    <dgm:cxn modelId="{B5C08DD0-2FF5-4DB1-860C-AD51F888B931}" type="presParOf" srcId="{44D674ED-2558-43C6-BFBA-CBF994BE8128}" destId="{31BFD352-A8B7-4B01-9F87-5F777FECF2C0}" srcOrd="0" destOrd="0" presId="urn:microsoft.com/office/officeart/2005/8/layout/default"/>
    <dgm:cxn modelId="{2C7DDE6B-FC15-4F8F-BDD2-006819BB4B6A}" type="presParOf" srcId="{44D674ED-2558-43C6-BFBA-CBF994BE8128}" destId="{4EF05FF8-7997-4ECC-9FA3-14686C656F33}" srcOrd="1" destOrd="0" presId="urn:microsoft.com/office/officeart/2005/8/layout/default"/>
    <dgm:cxn modelId="{485568A2-06B1-4C92-9068-B0146380885B}" type="presParOf" srcId="{44D674ED-2558-43C6-BFBA-CBF994BE8128}" destId="{F9C2398D-4DA3-4B41-A8FC-8D034CC319B7}" srcOrd="2" destOrd="0" presId="urn:microsoft.com/office/officeart/2005/8/layout/default"/>
    <dgm:cxn modelId="{5FC0ED0F-4863-4010-B7A3-C115F3D7D608}" type="presParOf" srcId="{44D674ED-2558-43C6-BFBA-CBF994BE8128}" destId="{12F394C8-1215-463A-8429-BE0622C8AADC}" srcOrd="3" destOrd="0" presId="urn:microsoft.com/office/officeart/2005/8/layout/default"/>
    <dgm:cxn modelId="{409FE5CF-8131-4419-8539-84D9A9258D4D}" type="presParOf" srcId="{44D674ED-2558-43C6-BFBA-CBF994BE8128}" destId="{21A6EB74-5070-4C8D-83F3-6012B49EAA9C}" srcOrd="4" destOrd="0" presId="urn:microsoft.com/office/officeart/2005/8/layout/default"/>
    <dgm:cxn modelId="{886A25C6-8593-401A-95A0-CC53F8B723E9}" type="presParOf" srcId="{44D674ED-2558-43C6-BFBA-CBF994BE8128}" destId="{0A01D1AD-523E-4B9A-BDE0-49096330DAC6}" srcOrd="5" destOrd="0" presId="urn:microsoft.com/office/officeart/2005/8/layout/default"/>
    <dgm:cxn modelId="{CAEB691F-ADFF-4849-BC95-E16FB302DFFA}" type="presParOf" srcId="{44D674ED-2558-43C6-BFBA-CBF994BE8128}" destId="{08B64E90-54F4-4B35-ABCB-2D55C4307FDA}" srcOrd="6" destOrd="0" presId="urn:microsoft.com/office/officeart/2005/8/layout/default"/>
    <dgm:cxn modelId="{E20C707B-3D75-40B4-BE59-2A61CDD5804C}" type="presParOf" srcId="{44D674ED-2558-43C6-BFBA-CBF994BE8128}" destId="{64BBA0FF-6F0F-4138-A22E-387DA94E80C7}" srcOrd="7" destOrd="0" presId="urn:microsoft.com/office/officeart/2005/8/layout/default"/>
    <dgm:cxn modelId="{9A8562EC-C7D5-4F22-8B8A-C8D3A2075A9B}" type="presParOf" srcId="{44D674ED-2558-43C6-BFBA-CBF994BE8128}" destId="{44EAFEF1-B2A0-4DA1-9F12-7933C7BD9533}" srcOrd="8" destOrd="0" presId="urn:microsoft.com/office/officeart/2005/8/layout/default"/>
    <dgm:cxn modelId="{1EA0B776-478C-4C59-9187-5F15EE0F1E2B}" type="presParOf" srcId="{44D674ED-2558-43C6-BFBA-CBF994BE8128}" destId="{E860AC6A-2409-4DF4-A679-38CA51DCF7B5}" srcOrd="9" destOrd="0" presId="urn:microsoft.com/office/officeart/2005/8/layout/default"/>
    <dgm:cxn modelId="{EB9D02F3-F5B1-42B8-96C8-79A68AE87449}" type="presParOf" srcId="{44D674ED-2558-43C6-BFBA-CBF994BE8128}" destId="{D8314F42-FDA0-4C3C-B91F-2E8437933D55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4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Полногласие – неполногласие</a:t>
          </a:r>
        </a:p>
        <a:p>
          <a:r>
            <a:rPr lang="ru-RU" dirty="0" err="1" smtClean="0"/>
            <a:t>Оро</a:t>
          </a:r>
          <a:r>
            <a:rPr lang="ru-RU" dirty="0" smtClean="0"/>
            <a:t>//ере//ре//</a:t>
          </a:r>
          <a:r>
            <a:rPr lang="ru-RU" dirty="0" err="1" smtClean="0"/>
            <a:t>ра</a:t>
          </a:r>
          <a:r>
            <a:rPr lang="ru-RU" dirty="0" smtClean="0"/>
            <a:t>//</a:t>
          </a:r>
          <a:r>
            <a:rPr lang="ru-RU" dirty="0" err="1" smtClean="0"/>
            <a:t>ръ</a:t>
          </a:r>
          <a:r>
            <a:rPr lang="ru-RU" dirty="0" smtClean="0"/>
            <a:t>//ор…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Зрачок – зрение – зорок- подзорный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Ладонь – внутренняя сторона кисти руки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ru-RU" dirty="0" err="1" smtClean="0">
              <a:latin typeface="Cambria Math"/>
              <a:ea typeface="Cambria Math"/>
            </a:rPr>
            <a:t>долонь</a:t>
          </a:r>
          <a:r>
            <a:rPr lang="ru-RU" dirty="0" smtClean="0">
              <a:latin typeface="Cambria Math"/>
              <a:ea typeface="Cambria Math"/>
            </a:rPr>
            <a:t> &lt; длань (также площадка для молотьбы)&lt;дол – низ</a:t>
          </a:r>
        </a:p>
        <a:p>
          <a:r>
            <a:rPr lang="ru-RU" dirty="0" smtClean="0">
              <a:latin typeface="Cambria Math"/>
              <a:ea typeface="Cambria Math"/>
            </a:rPr>
            <a:t>Долина, длина, даль </a:t>
          </a:r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>
              <a:latin typeface="Cambria Math"/>
              <a:ea typeface="Cambria Math"/>
            </a:rPr>
            <a:t>Волосы – власы</a:t>
          </a:r>
        </a:p>
        <a:p>
          <a:r>
            <a:rPr lang="ru-RU" dirty="0" smtClean="0">
              <a:latin typeface="Cambria Math"/>
              <a:ea typeface="Cambria Math"/>
            </a:rPr>
            <a:t>Сладкий – солодки</a:t>
          </a:r>
        </a:p>
        <a:p>
          <a:r>
            <a:rPr lang="ru-RU" dirty="0" smtClean="0">
              <a:latin typeface="Cambria Math"/>
              <a:ea typeface="Cambria Math"/>
            </a:rPr>
            <a:t>Волосы - власы</a:t>
          </a:r>
          <a:endParaRPr lang="ru-RU" dirty="0" smtClean="0"/>
        </a:p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ECB50FCA-64B8-4EF0-A12B-6573CA1EB87A}" type="presOf" srcId="{7670D10F-9632-4633-A706-8F76E1B895ED}" destId="{E678F170-A34B-4AFB-B58A-7B4884C55ADD}" srcOrd="0" destOrd="0" presId="urn:microsoft.com/office/officeart/2005/8/layout/default"/>
    <dgm:cxn modelId="{6504E5C0-68E2-4A95-AA9C-7B2CBD3D3B17}" type="presOf" srcId="{11A8168C-947E-40BC-B62B-4E745C8190A9}" destId="{D9C46A1F-AEA0-4FBB-9698-6342DBE73277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DECAC8E1-0360-49DA-BBD1-D9DB6A27F0FE}" type="presOf" srcId="{3C297C07-3013-4EC8-8980-8A70595586D8}" destId="{A6424E0E-E837-4A9C-AA41-AE026FA17704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956E764B-BDE7-415E-9867-FA5DB6FE042B}" type="presOf" srcId="{88DABE2D-DAEB-4710-ACF6-66319DEB0521}" destId="{DF26F203-3612-4D68-80A1-A8963197A2CA}" srcOrd="0" destOrd="0" presId="urn:microsoft.com/office/officeart/2005/8/layout/default"/>
    <dgm:cxn modelId="{D47810EA-26FC-412D-BF79-CF251A03FDFB}" type="presOf" srcId="{5868930C-4AD4-4658-9A01-7E0C440E0762}" destId="{DD1DBEB3-060B-451F-8B97-F2A8B528BD90}" srcOrd="0" destOrd="0" presId="urn:microsoft.com/office/officeart/2005/8/layout/default"/>
    <dgm:cxn modelId="{724982E5-75AF-4FCB-B0D9-87C57D3F4545}" type="presParOf" srcId="{A6424E0E-E837-4A9C-AA41-AE026FA17704}" destId="{DF26F203-3612-4D68-80A1-A8963197A2CA}" srcOrd="0" destOrd="0" presId="urn:microsoft.com/office/officeart/2005/8/layout/default"/>
    <dgm:cxn modelId="{8BC8F039-F492-4446-98E9-38FB1FC63E88}" type="presParOf" srcId="{A6424E0E-E837-4A9C-AA41-AE026FA17704}" destId="{1BB70626-BA6F-499B-A68E-FE4465FC278D}" srcOrd="1" destOrd="0" presId="urn:microsoft.com/office/officeart/2005/8/layout/default"/>
    <dgm:cxn modelId="{7EF58330-315E-4365-91BF-B514C660A0D7}" type="presParOf" srcId="{A6424E0E-E837-4A9C-AA41-AE026FA17704}" destId="{D9C46A1F-AEA0-4FBB-9698-6342DBE73277}" srcOrd="2" destOrd="0" presId="urn:microsoft.com/office/officeart/2005/8/layout/default"/>
    <dgm:cxn modelId="{FBEF832C-BFC4-40F7-BA7A-0A1CE24E6764}" type="presParOf" srcId="{A6424E0E-E837-4A9C-AA41-AE026FA17704}" destId="{3ABB8439-065C-4A5C-B2F4-607D51ECF4C0}" srcOrd="3" destOrd="0" presId="urn:microsoft.com/office/officeart/2005/8/layout/default"/>
    <dgm:cxn modelId="{C25E8E1E-F2D3-4254-B31D-5EE42638F5B3}" type="presParOf" srcId="{A6424E0E-E837-4A9C-AA41-AE026FA17704}" destId="{E678F170-A34B-4AFB-B58A-7B4884C55ADD}" srcOrd="4" destOrd="0" presId="urn:microsoft.com/office/officeart/2005/8/layout/default"/>
    <dgm:cxn modelId="{56F7B289-512D-45DB-9F53-0A33185C53F7}" type="presParOf" srcId="{A6424E0E-E837-4A9C-AA41-AE026FA17704}" destId="{53459950-663F-48AD-A8C7-7F59B4B0B897}" srcOrd="5" destOrd="0" presId="urn:microsoft.com/office/officeart/2005/8/layout/default"/>
    <dgm:cxn modelId="{DB5BB745-1B33-4262-9965-DFB9C6AC440D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5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Аканье; полногласие//неполногласие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Корова - </a:t>
          </a:r>
          <a:r>
            <a:rPr lang="ru-RU" dirty="0" err="1" smtClean="0">
              <a:latin typeface="Cambria Math"/>
              <a:ea typeface="Cambria Math"/>
            </a:rPr>
            <a:t>крава</a:t>
          </a:r>
          <a:r>
            <a:rPr lang="ru-RU" dirty="0" smtClean="0">
              <a:latin typeface="Cambria Math"/>
              <a:ea typeface="Cambria Math"/>
            </a:rPr>
            <a:t>  (</a:t>
          </a:r>
          <a:r>
            <a:rPr lang="ru-RU" dirty="0" err="1" smtClean="0">
              <a:latin typeface="Cambria Math"/>
              <a:ea typeface="Cambria Math"/>
            </a:rPr>
            <a:t>ст-сл</a:t>
          </a:r>
          <a:r>
            <a:rPr lang="ru-RU" dirty="0" smtClean="0">
              <a:latin typeface="Cambria Math"/>
              <a:ea typeface="Cambria Math"/>
            </a:rPr>
            <a:t>)</a:t>
          </a:r>
        </a:p>
        <a:p>
          <a:r>
            <a:rPr lang="ru-RU" dirty="0" smtClean="0">
              <a:latin typeface="Cambria Math"/>
              <a:ea typeface="Cambria Math"/>
            </a:rPr>
            <a:t>Город – </a:t>
          </a:r>
          <a:r>
            <a:rPr lang="ru-RU" dirty="0" err="1" smtClean="0">
              <a:latin typeface="Cambria Math"/>
              <a:ea typeface="Cambria Math"/>
            </a:rPr>
            <a:t>нрад</a:t>
          </a:r>
          <a:endParaRPr lang="ru-RU" dirty="0" smtClean="0">
            <a:latin typeface="Cambria Math"/>
            <a:ea typeface="Cambria Math"/>
          </a:endParaRPr>
        </a:p>
        <a:p>
          <a:r>
            <a:rPr lang="ru-RU" dirty="0" smtClean="0">
              <a:latin typeface="Cambria Math"/>
              <a:ea typeface="Cambria Math"/>
            </a:rPr>
            <a:t>Ворог – враг</a:t>
          </a:r>
        </a:p>
        <a:p>
          <a:r>
            <a:rPr lang="ru-RU" dirty="0" smtClean="0">
              <a:latin typeface="Cambria Math"/>
              <a:ea typeface="Cambria Math"/>
            </a:rPr>
            <a:t>Золото – злато</a:t>
          </a:r>
          <a:r>
            <a:rPr lang="en-US" dirty="0" smtClean="0">
              <a:latin typeface="Cambria Math"/>
              <a:ea typeface="Cambria Math"/>
            </a:rPr>
            <a:t> 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Корова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en-US" dirty="0" err="1" smtClean="0">
              <a:latin typeface="Cambria Math"/>
              <a:ea typeface="Cambria Math"/>
            </a:rPr>
            <a:t>kor</a:t>
          </a:r>
          <a:r>
            <a:rPr lang="en-US" dirty="0" smtClean="0">
              <a:latin typeface="Cambria Math"/>
              <a:ea typeface="Cambria Math"/>
            </a:rPr>
            <a:t> – </a:t>
          </a:r>
          <a:r>
            <a:rPr lang="ru-RU" dirty="0" smtClean="0">
              <a:latin typeface="Cambria Math"/>
              <a:ea typeface="Cambria Math"/>
            </a:rPr>
            <a:t>рог, возвышение </a:t>
          </a:r>
        </a:p>
        <a:p>
          <a:r>
            <a:rPr lang="ru-RU" dirty="0" smtClean="0">
              <a:latin typeface="Cambria Math"/>
              <a:ea typeface="Cambria Math"/>
            </a:rPr>
            <a:t>Ср: серна - &lt;</a:t>
          </a:r>
          <a:r>
            <a:rPr lang="en-US" dirty="0" err="1" smtClean="0">
              <a:latin typeface="Cambria Math"/>
              <a:ea typeface="Cambria Math"/>
            </a:rPr>
            <a:t>ker</a:t>
          </a:r>
          <a:r>
            <a:rPr lang="en-US" dirty="0" smtClean="0">
              <a:latin typeface="Cambria Math"/>
              <a:ea typeface="Cambria Math"/>
            </a:rPr>
            <a:t> - </a:t>
          </a:r>
          <a:r>
            <a:rPr lang="ru-RU" dirty="0" smtClean="0">
              <a:latin typeface="Cambria Math"/>
              <a:ea typeface="Cambria Math"/>
            </a:rPr>
            <a:t> тоже рог, возвышение </a:t>
          </a:r>
        </a:p>
        <a:p>
          <a:r>
            <a:rPr lang="ru-RU" dirty="0" smtClean="0"/>
            <a:t>Горн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en-US" dirty="0" err="1" smtClean="0">
              <a:latin typeface="Cambria Math"/>
              <a:ea typeface="Cambria Math"/>
            </a:rPr>
            <a:t>kor</a:t>
          </a:r>
          <a:r>
            <a:rPr lang="en-US" dirty="0" smtClean="0">
              <a:latin typeface="Cambria Math"/>
              <a:ea typeface="Cambria Math"/>
            </a:rPr>
            <a:t> – </a:t>
          </a:r>
          <a:r>
            <a:rPr lang="ru-RU" dirty="0" smtClean="0">
              <a:latin typeface="Cambria Math"/>
              <a:ea typeface="Cambria Math"/>
            </a:rPr>
            <a:t>рог – простейший музыкальный инструмент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Каравай </a:t>
          </a:r>
          <a:r>
            <a:rPr lang="ru-RU" dirty="0" smtClean="0">
              <a:latin typeface="Cambria Math"/>
              <a:ea typeface="Cambria Math"/>
            </a:rPr>
            <a:t>&lt; корова </a:t>
          </a:r>
        </a:p>
        <a:p>
          <a:r>
            <a:rPr lang="ru-RU" dirty="0" smtClean="0">
              <a:latin typeface="Cambria Math"/>
              <a:ea typeface="Cambria Math"/>
            </a:rPr>
            <a:t>Южнорусское аканье</a:t>
          </a:r>
        </a:p>
        <a:p>
          <a:r>
            <a:rPr lang="ru-RU" dirty="0" smtClean="0">
              <a:latin typeface="Cambria Math"/>
              <a:ea typeface="Cambria Math"/>
            </a:rPr>
            <a:t>Каравай – свадебный пирог. В славянской традиции </a:t>
          </a:r>
          <a:r>
            <a:rPr lang="ru-RU" dirty="0" err="1" smtClean="0">
              <a:latin typeface="Cambria Math"/>
              <a:ea typeface="Cambria Math"/>
            </a:rPr>
            <a:t>наывать</a:t>
          </a:r>
          <a:r>
            <a:rPr lang="ru-RU" dirty="0" smtClean="0">
              <a:latin typeface="Cambria Math"/>
              <a:ea typeface="Cambria Math"/>
            </a:rPr>
            <a:t> невесту коровкой, телушкой.</a:t>
          </a:r>
        </a:p>
        <a:p>
          <a:r>
            <a:rPr lang="ru-RU" dirty="0" smtClean="0">
              <a:latin typeface="Cambria Math"/>
              <a:ea typeface="Cambria Math"/>
            </a:rPr>
            <a:t>Караваи украшались </a:t>
          </a:r>
          <a:r>
            <a:rPr lang="ru-RU" dirty="0" err="1" smtClean="0">
              <a:latin typeface="Cambria Math"/>
              <a:ea typeface="Cambria Math"/>
            </a:rPr>
            <a:t>свитывми</a:t>
          </a:r>
          <a:r>
            <a:rPr lang="ru-RU" dirty="0" smtClean="0">
              <a:latin typeface="Cambria Math"/>
              <a:ea typeface="Cambria Math"/>
            </a:rPr>
            <a:t> из теста рожками – символ коровы – плодовитости, богатства, достатка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CB5C1375-C473-429D-93DC-EF31579AA29F}" type="presOf" srcId="{11A8168C-947E-40BC-B62B-4E745C8190A9}" destId="{D9C46A1F-AEA0-4FBB-9698-6342DBE73277}" srcOrd="0" destOrd="0" presId="urn:microsoft.com/office/officeart/2005/8/layout/default"/>
    <dgm:cxn modelId="{E016C99C-A594-4658-8E9D-56D06A7E989B}" type="presOf" srcId="{7670D10F-9632-4633-A706-8F76E1B895ED}" destId="{E678F170-A34B-4AFB-B58A-7B4884C55ADD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14DED262-9BFD-4727-853B-AC1A0B69B72A}" type="presOf" srcId="{5868930C-4AD4-4658-9A01-7E0C440E0762}" destId="{DD1DBEB3-060B-451F-8B97-F2A8B528BD90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FD89AA3E-545B-44CE-8CB8-F684D3C3E815}" type="presOf" srcId="{3C297C07-3013-4EC8-8980-8A70595586D8}" destId="{A6424E0E-E837-4A9C-AA41-AE026FA17704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CDD860DE-0E6D-4738-89B5-6EB13A800821}" type="presOf" srcId="{88DABE2D-DAEB-4710-ACF6-66319DEB0521}" destId="{DF26F203-3612-4D68-80A1-A8963197A2CA}" srcOrd="0" destOrd="0" presId="urn:microsoft.com/office/officeart/2005/8/layout/default"/>
    <dgm:cxn modelId="{6A9AD7EE-1C10-4EA9-B0A6-8B13CF5BB782}" type="presParOf" srcId="{A6424E0E-E837-4A9C-AA41-AE026FA17704}" destId="{DF26F203-3612-4D68-80A1-A8963197A2CA}" srcOrd="0" destOrd="0" presId="urn:microsoft.com/office/officeart/2005/8/layout/default"/>
    <dgm:cxn modelId="{CBBFC532-C335-4E0A-806D-02F91A03C6F6}" type="presParOf" srcId="{A6424E0E-E837-4A9C-AA41-AE026FA17704}" destId="{1BB70626-BA6F-499B-A68E-FE4465FC278D}" srcOrd="1" destOrd="0" presId="urn:microsoft.com/office/officeart/2005/8/layout/default"/>
    <dgm:cxn modelId="{FC73CA3C-F96B-422D-A417-63F2AC329CA2}" type="presParOf" srcId="{A6424E0E-E837-4A9C-AA41-AE026FA17704}" destId="{D9C46A1F-AEA0-4FBB-9698-6342DBE73277}" srcOrd="2" destOrd="0" presId="urn:microsoft.com/office/officeart/2005/8/layout/default"/>
    <dgm:cxn modelId="{788213C1-DB25-4A9A-A1DE-2605C17FBC61}" type="presParOf" srcId="{A6424E0E-E837-4A9C-AA41-AE026FA17704}" destId="{3ABB8439-065C-4A5C-B2F4-607D51ECF4C0}" srcOrd="3" destOrd="0" presId="urn:microsoft.com/office/officeart/2005/8/layout/default"/>
    <dgm:cxn modelId="{B0E55FB7-25FC-44B5-9263-C56AC592B7FC}" type="presParOf" srcId="{A6424E0E-E837-4A9C-AA41-AE026FA17704}" destId="{E678F170-A34B-4AFB-B58A-7B4884C55ADD}" srcOrd="4" destOrd="0" presId="urn:microsoft.com/office/officeart/2005/8/layout/default"/>
    <dgm:cxn modelId="{3AC5289B-AC4A-41E5-94F2-36998ECE7B7F}" type="presParOf" srcId="{A6424E0E-E837-4A9C-AA41-AE026FA17704}" destId="{53459950-663F-48AD-A8C7-7F59B4B0B897}" srcOrd="5" destOrd="0" presId="urn:microsoft.com/office/officeart/2005/8/layout/default"/>
    <dgm:cxn modelId="{DBD9831A-586C-49E0-A4A1-C3768E70D2CE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6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СТ//Щ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Кощей – мифический персонаж русских народных сказок </a:t>
          </a:r>
          <a:r>
            <a:rPr lang="ru-RU" dirty="0" smtClean="0">
              <a:latin typeface="Cambria Math"/>
              <a:ea typeface="Cambria Math"/>
            </a:rPr>
            <a:t>&lt;  кость + ей – худой, тощий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Бодрость – бодрящий</a:t>
          </a:r>
        </a:p>
        <a:p>
          <a:r>
            <a:rPr lang="ru-RU" dirty="0" smtClean="0"/>
            <a:t>Злость – злющий</a:t>
          </a:r>
        </a:p>
        <a:p>
          <a:r>
            <a:rPr lang="ru-RU" dirty="0" smtClean="0"/>
            <a:t>Весть - вещий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60420073-9903-44AC-AB0D-F4424DCAF2E9}" type="presOf" srcId="{3C297C07-3013-4EC8-8980-8A70595586D8}" destId="{A6424E0E-E837-4A9C-AA41-AE026FA17704}" srcOrd="0" destOrd="0" presId="urn:microsoft.com/office/officeart/2005/8/layout/default"/>
    <dgm:cxn modelId="{DD6CFB55-472C-41CF-965A-D511A0146C0D}" type="presOf" srcId="{88DABE2D-DAEB-4710-ACF6-66319DEB0521}" destId="{DF26F203-3612-4D68-80A1-A8963197A2CA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ABD7D29D-08FC-46A7-AA2D-E5AFD4AF331C}" type="presOf" srcId="{11A8168C-947E-40BC-B62B-4E745C8190A9}" destId="{D9C46A1F-AEA0-4FBB-9698-6342DBE73277}" srcOrd="0" destOrd="0" presId="urn:microsoft.com/office/officeart/2005/8/layout/default"/>
    <dgm:cxn modelId="{5FE3E2F0-5DB8-406F-A434-95CCAE9E4ECD}" type="presOf" srcId="{7670D10F-9632-4633-A706-8F76E1B895ED}" destId="{E678F170-A34B-4AFB-B58A-7B4884C55ADD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14C23960-F1C1-4FC8-8ABD-E42E4CFF6BF4}" type="presParOf" srcId="{A6424E0E-E837-4A9C-AA41-AE026FA17704}" destId="{DF26F203-3612-4D68-80A1-A8963197A2CA}" srcOrd="0" destOrd="0" presId="urn:microsoft.com/office/officeart/2005/8/layout/default"/>
    <dgm:cxn modelId="{0C2DA4D2-4328-47EF-80A3-72399EF68D48}" type="presParOf" srcId="{A6424E0E-E837-4A9C-AA41-AE026FA17704}" destId="{1BB70626-BA6F-499B-A68E-FE4465FC278D}" srcOrd="1" destOrd="0" presId="urn:microsoft.com/office/officeart/2005/8/layout/default"/>
    <dgm:cxn modelId="{F8311E9D-A580-49AE-A73D-72944D82301B}" type="presParOf" srcId="{A6424E0E-E837-4A9C-AA41-AE026FA17704}" destId="{D9C46A1F-AEA0-4FBB-9698-6342DBE73277}" srcOrd="2" destOrd="0" presId="urn:microsoft.com/office/officeart/2005/8/layout/default"/>
    <dgm:cxn modelId="{A2A4BF4E-88B2-48D0-9191-90DACB44EDF8}" type="presParOf" srcId="{A6424E0E-E837-4A9C-AA41-AE026FA17704}" destId="{3ABB8439-065C-4A5C-B2F4-607D51ECF4C0}" srcOrd="3" destOrd="0" presId="urn:microsoft.com/office/officeart/2005/8/layout/default"/>
    <dgm:cxn modelId="{F68CC686-7E79-459C-9967-19C4B7112885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7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6B2E8F5F-E521-4E40-803C-44071B6E04C7}" type="presOf" srcId="{3C297C07-3013-4EC8-8980-8A70595586D8}" destId="{A6424E0E-E837-4A9C-AA41-AE026FA17704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8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Зонтик – приспособление, служащее для защиты от </a:t>
          </a:r>
          <a:r>
            <a:rPr lang="ru-RU" dirty="0" err="1" smtClean="0"/>
            <a:t>даждя</a:t>
          </a:r>
          <a:r>
            <a:rPr lang="ru-RU" dirty="0" smtClean="0"/>
            <a:t> и солнца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dirty="0" err="1" smtClean="0"/>
            <a:t>Zondek</a:t>
          </a:r>
          <a:r>
            <a:rPr lang="ru-RU" dirty="0" smtClean="0"/>
            <a:t>(</a:t>
          </a:r>
          <a:r>
            <a:rPr lang="ru-RU" dirty="0" err="1" smtClean="0"/>
            <a:t>голл</a:t>
          </a:r>
          <a:r>
            <a:rPr lang="ru-RU" dirty="0" smtClean="0"/>
            <a:t>) – укрытие на корабле от солнца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en-US" dirty="0" err="1" smtClean="0">
              <a:latin typeface="Cambria Math"/>
              <a:ea typeface="Cambria Math"/>
            </a:rPr>
            <a:t>zon</a:t>
          </a:r>
          <a:r>
            <a:rPr lang="ru-RU" dirty="0" smtClean="0">
              <a:latin typeface="Cambria Math"/>
              <a:ea typeface="Cambria Math"/>
            </a:rPr>
            <a:t>+</a:t>
          </a:r>
          <a:r>
            <a:rPr lang="en-US" dirty="0" err="1" smtClean="0">
              <a:latin typeface="Cambria Math"/>
              <a:ea typeface="Cambria Math"/>
            </a:rPr>
            <a:t>dek</a:t>
          </a:r>
          <a:r>
            <a:rPr lang="ru-RU" dirty="0" smtClean="0">
              <a:latin typeface="Cambria Math"/>
              <a:ea typeface="Cambria Math"/>
            </a:rPr>
            <a:t> – </a:t>
          </a:r>
          <a:r>
            <a:rPr lang="ru-RU" dirty="0" err="1" smtClean="0">
              <a:latin typeface="Cambria Math"/>
              <a:ea typeface="Cambria Math"/>
            </a:rPr>
            <a:t>солнце+покрышка</a:t>
          </a:r>
          <a:r>
            <a:rPr lang="ru-RU" dirty="0" smtClean="0">
              <a:latin typeface="Cambria Math"/>
              <a:ea typeface="Cambria Math"/>
            </a:rPr>
            <a:t> (ср: покрышка)</a:t>
          </a:r>
          <a:endParaRPr lang="ru-RU" dirty="0" smtClean="0"/>
        </a:p>
        <a:p>
          <a:pPr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Сближение со словами с суффиксом –ИК- </a:t>
          </a:r>
          <a:r>
            <a:rPr lang="ru-RU" dirty="0" smtClean="0">
              <a:latin typeface="Cambria Math"/>
              <a:ea typeface="Cambria Math"/>
            </a:rPr>
            <a:t>&gt;зонтик&gt;новое морфемное членение</a:t>
          </a:r>
        </a:p>
        <a:p>
          <a:r>
            <a:rPr lang="ru-RU" dirty="0" smtClean="0"/>
            <a:t>Первоначально: зонтик</a:t>
          </a:r>
        </a:p>
        <a:p>
          <a:r>
            <a:rPr lang="ru-RU" dirty="0" smtClean="0"/>
            <a:t>Впоследствии: </a:t>
          </a:r>
          <a:r>
            <a:rPr lang="ru-RU" dirty="0" err="1" smtClean="0"/>
            <a:t>зонт+ик</a:t>
          </a:r>
          <a:r>
            <a:rPr lang="ru-RU" dirty="0" smtClean="0"/>
            <a:t> </a:t>
          </a:r>
          <a:r>
            <a:rPr lang="ru-RU" dirty="0" smtClean="0">
              <a:latin typeface="Cambria Math"/>
              <a:ea typeface="Cambria Math"/>
            </a:rPr>
            <a:t>&gt;зонт</a:t>
          </a:r>
          <a:endParaRPr lang="ru-RU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dirty="0" smtClean="0"/>
        </a:p>
        <a:p>
          <a:pPr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3976BB6F-AD7D-4A78-B78E-F3B2A4BA3694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Лютик – растение с ядовитым соком и желтыми цветками.</a:t>
          </a:r>
          <a:r>
            <a:rPr lang="ru-RU" dirty="0" smtClean="0">
              <a:latin typeface="Cambria Math"/>
              <a:ea typeface="Cambria Math"/>
            </a:rPr>
            <a:t>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latin typeface="Cambria Math"/>
              <a:ea typeface="Cambria Math"/>
            </a:rPr>
            <a:t>&lt; лютый – едкий на вкус, терпкий (возможно, калька с латинского)</a:t>
          </a:r>
        </a:p>
        <a:p>
          <a:pPr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 smtClean="0"/>
        </a:p>
      </dgm:t>
    </dgm:pt>
    <dgm:pt modelId="{C862328D-98F6-492A-984D-E1B53C6CA0AA}" type="parTrans" cxnId="{581C97B9-3907-4764-9D24-B05F17D2709D}">
      <dgm:prSet/>
      <dgm:spPr/>
      <dgm:t>
        <a:bodyPr/>
        <a:lstStyle/>
        <a:p>
          <a:endParaRPr lang="ru-RU"/>
        </a:p>
      </dgm:t>
    </dgm:pt>
    <dgm:pt modelId="{F51CA46E-AFA4-4282-8818-49D864DC3A85}" type="sibTrans" cxnId="{581C97B9-3907-4764-9D24-B05F17D2709D}">
      <dgm:prSet/>
      <dgm:spPr/>
      <dgm:t>
        <a:bodyPr/>
        <a:lstStyle/>
        <a:p>
          <a:endParaRPr lang="ru-RU"/>
        </a:p>
      </dgm:t>
    </dgm:pt>
    <dgm:pt modelId="{52C9C862-4EC5-49B5-89A3-3E99E22FB692}">
      <dgm:prSet/>
      <dgm:spPr/>
      <dgm:t>
        <a:bodyPr/>
        <a:lstStyle/>
        <a:p>
          <a:r>
            <a:rPr lang="ru-RU" smtClean="0">
              <a:latin typeface="Cambria Math"/>
              <a:ea typeface="Cambria Math"/>
            </a:rPr>
            <a:t>Ум-ласк суффикс –ИК- противоречит  «грозному смыслу» коря</a:t>
          </a:r>
          <a:endParaRPr lang="ru-RU" dirty="0"/>
        </a:p>
      </dgm:t>
    </dgm:pt>
    <dgm:pt modelId="{ED52F63B-26EF-4098-862B-954DB4F94201}" type="parTrans" cxnId="{ED8003FA-9D86-426A-BF70-DC519EF82309}">
      <dgm:prSet/>
      <dgm:spPr/>
      <dgm:t>
        <a:bodyPr/>
        <a:lstStyle/>
        <a:p>
          <a:endParaRPr lang="ru-RU"/>
        </a:p>
      </dgm:t>
    </dgm:pt>
    <dgm:pt modelId="{F0C38792-1014-4272-84EC-94442B6D8124}" type="sibTrans" cxnId="{ED8003FA-9D86-426A-BF70-DC519EF82309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 custScaleY="85306" custLinFactNeighborX="-26" custLinFactNeighborY="-134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 custScaleY="85306" custLinFactNeighborX="1059" custLinFactNeighborY="-134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1A6A1773-9AB0-45A7-95DC-502F5E53AC24}" type="pres">
      <dgm:prSet presAssocID="{3976BB6F-AD7D-4A78-B78E-F3B2A4BA3694}" presName="node" presStyleLbl="node1" presStyleIdx="2" presStyleCnt="4" custScaleX="75566" custLinFactNeighborX="-19361" custLinFactNeighborY="-178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36CE0F-CAF7-46FA-B2BD-E99470239F4A}" type="pres">
      <dgm:prSet presAssocID="{F51CA46E-AFA4-4282-8818-49D864DC3A85}" presName="sibTrans" presStyleCnt="0"/>
      <dgm:spPr/>
    </dgm:pt>
    <dgm:pt modelId="{83239C8C-5A9E-4366-951A-4CC79B100222}" type="pres">
      <dgm:prSet presAssocID="{52C9C862-4EC5-49B5-89A3-3E99E22FB692}" presName="node" presStyleLbl="node1" presStyleIdx="3" presStyleCnt="4" custScaleX="77684" custLinFactNeighborX="24335" custLinFactNeighborY="-144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81C97B9-3907-4764-9D24-B05F17D2709D}" srcId="{3C297C07-3013-4EC8-8980-8A70595586D8}" destId="{3976BB6F-AD7D-4A78-B78E-F3B2A4BA3694}" srcOrd="2" destOrd="0" parTransId="{C862328D-98F6-492A-984D-E1B53C6CA0AA}" sibTransId="{F51CA46E-AFA4-4282-8818-49D864DC3A85}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2C715522-E02B-46EF-9B4D-0EC34494E36B}" type="presOf" srcId="{11A8168C-947E-40BC-B62B-4E745C8190A9}" destId="{D9C46A1F-AEA0-4FBB-9698-6342DBE73277}" srcOrd="0" destOrd="0" presId="urn:microsoft.com/office/officeart/2005/8/layout/default"/>
    <dgm:cxn modelId="{C955D5D7-7839-4E82-8C11-0631C916663F}" type="presOf" srcId="{3976BB6F-AD7D-4A78-B78E-F3B2A4BA3694}" destId="{1A6A1773-9AB0-45A7-95DC-502F5E53AC24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4C7C1041-243C-45ED-9661-BFD3C76459FD}" type="presOf" srcId="{88DABE2D-DAEB-4710-ACF6-66319DEB0521}" destId="{DF26F203-3612-4D68-80A1-A8963197A2CA}" srcOrd="0" destOrd="0" presId="urn:microsoft.com/office/officeart/2005/8/layout/default"/>
    <dgm:cxn modelId="{FC67EC39-8A58-4FCA-89CA-7AC438AD8388}" type="presOf" srcId="{52C9C862-4EC5-49B5-89A3-3E99E22FB692}" destId="{83239C8C-5A9E-4366-951A-4CC79B100222}" srcOrd="0" destOrd="0" presId="urn:microsoft.com/office/officeart/2005/8/layout/default"/>
    <dgm:cxn modelId="{86784969-95F4-4556-84E1-A1BFCB0B579F}" type="presOf" srcId="{3C297C07-3013-4EC8-8980-8A70595586D8}" destId="{A6424E0E-E837-4A9C-AA41-AE026FA17704}" srcOrd="0" destOrd="0" presId="urn:microsoft.com/office/officeart/2005/8/layout/default"/>
    <dgm:cxn modelId="{ED8003FA-9D86-426A-BF70-DC519EF82309}" srcId="{3C297C07-3013-4EC8-8980-8A70595586D8}" destId="{52C9C862-4EC5-49B5-89A3-3E99E22FB692}" srcOrd="3" destOrd="0" parTransId="{ED52F63B-26EF-4098-862B-954DB4F94201}" sibTransId="{F0C38792-1014-4272-84EC-94442B6D8124}"/>
    <dgm:cxn modelId="{B47B0E37-30E7-464A-846F-713F9AEF180F}" type="presParOf" srcId="{A6424E0E-E837-4A9C-AA41-AE026FA17704}" destId="{DF26F203-3612-4D68-80A1-A8963197A2CA}" srcOrd="0" destOrd="0" presId="urn:microsoft.com/office/officeart/2005/8/layout/default"/>
    <dgm:cxn modelId="{0AECC5D4-0344-4080-A3F0-81E5090092BD}" type="presParOf" srcId="{A6424E0E-E837-4A9C-AA41-AE026FA17704}" destId="{1BB70626-BA6F-499B-A68E-FE4465FC278D}" srcOrd="1" destOrd="0" presId="urn:microsoft.com/office/officeart/2005/8/layout/default"/>
    <dgm:cxn modelId="{73FEEB16-236B-4F97-A315-CBAD051C2A6D}" type="presParOf" srcId="{A6424E0E-E837-4A9C-AA41-AE026FA17704}" destId="{D9C46A1F-AEA0-4FBB-9698-6342DBE73277}" srcOrd="2" destOrd="0" presId="urn:microsoft.com/office/officeart/2005/8/layout/default"/>
    <dgm:cxn modelId="{3CA74D12-DA97-49E3-8136-6001851453BB}" type="presParOf" srcId="{A6424E0E-E837-4A9C-AA41-AE026FA17704}" destId="{3ABB8439-065C-4A5C-B2F4-607D51ECF4C0}" srcOrd="3" destOrd="0" presId="urn:microsoft.com/office/officeart/2005/8/layout/default"/>
    <dgm:cxn modelId="{FEBB8522-2E4D-4CD6-B850-574DCA1C8B74}" type="presParOf" srcId="{A6424E0E-E837-4A9C-AA41-AE026FA17704}" destId="{1A6A1773-9AB0-45A7-95DC-502F5E53AC24}" srcOrd="4" destOrd="0" presId="urn:microsoft.com/office/officeart/2005/8/layout/default"/>
    <dgm:cxn modelId="{DEE38951-A1B1-4819-B29E-01C2F4EB9B34}" type="presParOf" srcId="{A6424E0E-E837-4A9C-AA41-AE026FA17704}" destId="{D336CE0F-CAF7-46FA-B2BD-E99470239F4A}" srcOrd="5" destOrd="0" presId="urn:microsoft.com/office/officeart/2005/8/layout/default"/>
    <dgm:cxn modelId="{9CDB716C-8BBF-47DD-A452-51DD5030BFFE}" type="presParOf" srcId="{A6424E0E-E837-4A9C-AA41-AE026FA17704}" destId="{83239C8C-5A9E-4366-951A-4CC79B100222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9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Суффикс –Л-О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Шило</a:t>
          </a:r>
          <a:r>
            <a:rPr lang="ru-RU" dirty="0" smtClean="0">
              <a:latin typeface="Cambria Math"/>
              <a:ea typeface="Cambria Math"/>
            </a:rPr>
            <a:t>&lt;шить</a:t>
          </a:r>
        </a:p>
        <a:p>
          <a:r>
            <a:rPr lang="ru-RU" dirty="0" smtClean="0">
              <a:latin typeface="Cambria Math"/>
              <a:ea typeface="Cambria Math"/>
            </a:rPr>
            <a:t>Мыло&lt;мыть</a:t>
          </a:r>
        </a:p>
        <a:p>
          <a:r>
            <a:rPr lang="ru-RU" dirty="0" smtClean="0">
              <a:latin typeface="Cambria Math"/>
              <a:ea typeface="Cambria Math"/>
            </a:rPr>
            <a:t>Зеркало&lt;</a:t>
          </a:r>
          <a:r>
            <a:rPr lang="ru-RU" dirty="0" err="1" smtClean="0">
              <a:latin typeface="Cambria Math"/>
              <a:ea typeface="Cambria Math"/>
            </a:rPr>
            <a:t>зеркати</a:t>
          </a:r>
          <a:endParaRPr lang="ru-RU" dirty="0" smtClean="0">
            <a:latin typeface="Cambria Math"/>
            <a:ea typeface="Cambria Math"/>
          </a:endParaRPr>
        </a:p>
        <a:p>
          <a:r>
            <a:rPr lang="ru-RU" dirty="0" smtClean="0">
              <a:latin typeface="Cambria Math"/>
              <a:ea typeface="Cambria Math"/>
            </a:rPr>
            <a:t>Масло&lt;мазать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Суффикс –Л-А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Игла</a:t>
          </a:r>
          <a:r>
            <a:rPr lang="ru-RU" dirty="0" smtClean="0">
              <a:latin typeface="Cambria Math"/>
              <a:ea typeface="Cambria Math"/>
            </a:rPr>
            <a:t>&lt;иго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011A4C31-3582-4FA6-B43C-ED5976F4F2CA}" type="presOf" srcId="{3C297C07-3013-4EC8-8980-8A70595586D8}" destId="{A6424E0E-E837-4A9C-AA41-AE026FA17704}" srcOrd="0" destOrd="0" presId="urn:microsoft.com/office/officeart/2005/8/layout/default"/>
    <dgm:cxn modelId="{9BD7026E-FFFF-49BE-AE4A-F847E8C47F95}" type="presOf" srcId="{7670D10F-9632-4633-A706-8F76E1B895ED}" destId="{E678F170-A34B-4AFB-B58A-7B4884C55ADD}" srcOrd="0" destOrd="0" presId="urn:microsoft.com/office/officeart/2005/8/layout/default"/>
    <dgm:cxn modelId="{D050DA76-EC02-4D31-A2C1-4DC6133F2566}" type="presOf" srcId="{88DABE2D-DAEB-4710-ACF6-66319DEB0521}" destId="{DF26F203-3612-4D68-80A1-A8963197A2CA}" srcOrd="0" destOrd="0" presId="urn:microsoft.com/office/officeart/2005/8/layout/default"/>
    <dgm:cxn modelId="{56E73BFA-580D-47E6-89F7-83829BAE749C}" type="presOf" srcId="{11A8168C-947E-40BC-B62B-4E745C8190A9}" destId="{D9C46A1F-AEA0-4FBB-9698-6342DBE73277}" srcOrd="0" destOrd="0" presId="urn:microsoft.com/office/officeart/2005/8/layout/default"/>
    <dgm:cxn modelId="{CCACC48A-3B1D-4098-A87B-71AE2F8BD9BF}" type="presOf" srcId="{5868930C-4AD4-4658-9A01-7E0C440E0762}" destId="{DD1DBEB3-060B-451F-8B97-F2A8B528BD90}" srcOrd="0" destOrd="0" presId="urn:microsoft.com/office/officeart/2005/8/layout/default"/>
    <dgm:cxn modelId="{CA3F3A3C-A830-4CE9-AC0A-0E5C280E5CC6}" type="presParOf" srcId="{A6424E0E-E837-4A9C-AA41-AE026FA17704}" destId="{DF26F203-3612-4D68-80A1-A8963197A2CA}" srcOrd="0" destOrd="0" presId="urn:microsoft.com/office/officeart/2005/8/layout/default"/>
    <dgm:cxn modelId="{0B8D24A1-CB77-40AC-950E-4E2DFC69E92F}" type="presParOf" srcId="{A6424E0E-E837-4A9C-AA41-AE026FA17704}" destId="{1BB70626-BA6F-499B-A68E-FE4465FC278D}" srcOrd="1" destOrd="0" presId="urn:microsoft.com/office/officeart/2005/8/layout/default"/>
    <dgm:cxn modelId="{655E8AF6-9C2D-44B1-9659-22885DCC7BD6}" type="presParOf" srcId="{A6424E0E-E837-4A9C-AA41-AE026FA17704}" destId="{D9C46A1F-AEA0-4FBB-9698-6342DBE73277}" srcOrd="2" destOrd="0" presId="urn:microsoft.com/office/officeart/2005/8/layout/default"/>
    <dgm:cxn modelId="{F36EB541-6020-4240-A1D0-46BE427424BA}" type="presParOf" srcId="{A6424E0E-E837-4A9C-AA41-AE026FA17704}" destId="{3ABB8439-065C-4A5C-B2F4-607D51ECF4C0}" srcOrd="3" destOrd="0" presId="urn:microsoft.com/office/officeart/2005/8/layout/default"/>
    <dgm:cxn modelId="{D3515796-73D2-4024-A3C6-883BB38554EA}" type="presParOf" srcId="{A6424E0E-E837-4A9C-AA41-AE026FA17704}" destId="{E678F170-A34B-4AFB-B58A-7B4884C55ADD}" srcOrd="4" destOrd="0" presId="urn:microsoft.com/office/officeart/2005/8/layout/default"/>
    <dgm:cxn modelId="{44E21E67-4B85-4803-B66B-6E79DC3C8369}" type="presParOf" srcId="{A6424E0E-E837-4A9C-AA41-AE026FA17704}" destId="{53459950-663F-48AD-A8C7-7F59B4B0B897}" srcOrd="5" destOrd="0" presId="urn:microsoft.com/office/officeart/2005/8/layout/default"/>
    <dgm:cxn modelId="{831E2059-E288-4D15-B9B7-CC7F29BC2485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err="1" smtClean="0"/>
            <a:t>Балда</a:t>
          </a:r>
          <a:r>
            <a:rPr lang="ru-RU" smtClean="0"/>
            <a:t> – бестолковый, глупый человек	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en-US" dirty="0" err="1" smtClean="0"/>
            <a:t>Baldu</a:t>
          </a:r>
          <a:r>
            <a:rPr lang="ru-RU" dirty="0" smtClean="0"/>
            <a:t>, </a:t>
          </a:r>
          <a:r>
            <a:rPr lang="en-US" dirty="0" err="1" smtClean="0"/>
            <a:t>balta</a:t>
          </a:r>
          <a:r>
            <a:rPr lang="en-US" dirty="0" smtClean="0"/>
            <a:t> (</a:t>
          </a:r>
          <a:r>
            <a:rPr lang="ru-RU" dirty="0" smtClean="0"/>
            <a:t>тюрк, тур) – топор, колун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7670D10F-9632-4633-A706-8F76E1B895ED}">
          <dgm:prSet phldrT="[Текст]"/>
          <dgm:spPr/>
          <dgm:t>
            <a:bodyPr/>
            <a:lstStyle/>
            <a:p>
              <a:r>
                <a:rPr lang="ru-RU" dirty="0" smtClean="0"/>
                <a:t>Топор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→</m:t>
                  </m:r>
                  <m:r>
                    <a:rPr lang="ru-RU" b="0" i="1" smtClean="0">
                      <a:latin typeface="Cambria Math"/>
                      <a:ea typeface="Cambria Math"/>
                    </a:rPr>
                    <m:t>шишка, утолщение у дубинки </m:t>
                  </m:r>
                  <m:r>
                    <a:rPr lang="ru-RU" i="1" smtClean="0">
                      <a:latin typeface="Cambria Math"/>
                      <a:ea typeface="Cambria Math"/>
                    </a:rPr>
                    <m:t>→</m:t>
                  </m:r>
                </m:oMath>
              </a14:m>
              <a:r>
                <a:rPr lang="ru-RU" dirty="0" smtClean="0"/>
                <a:t> дубинка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→</m:t>
                  </m:r>
                </m:oMath>
              </a14:m>
              <a:r>
                <a:rPr lang="ru-RU" dirty="0" smtClean="0"/>
                <a:t> дубина, дерево 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→</m:t>
                  </m:r>
                </m:oMath>
              </a14:m>
              <a:r>
                <a:rPr lang="ru-RU" dirty="0" smtClean="0"/>
                <a:t> глупый человек</a:t>
              </a:r>
            </a:p>
            <a:p>
              <a:r>
                <a:rPr lang="ru-RU" dirty="0" smtClean="0"/>
                <a:t>Ср: дуб, дубина, чурбан, пень – о тупом  бесчувственном человеке</a:t>
              </a:r>
            </a:p>
            <a:p>
              <a:r>
                <a:rPr lang="ru-RU" dirty="0" smtClean="0"/>
                <a:t>Пушкинский </a:t>
              </a:r>
              <a:r>
                <a:rPr lang="ru-RU" dirty="0" err="1" smtClean="0"/>
                <a:t>Балда</a:t>
              </a:r>
              <a:r>
                <a:rPr lang="ru-RU" dirty="0" smtClean="0"/>
                <a:t> – Иван-дурак в русских сказках</a:t>
              </a:r>
              <a:endParaRPr lang="ru-RU" dirty="0"/>
            </a:p>
          </dgm:t>
        </dgm:pt>
      </mc:Choice>
      <mc:Fallback xmlns="">
        <dgm:pt modelId="{7670D10F-9632-4633-A706-8F76E1B895ED}">
          <dgm:prSet phldrT="[Текст]"/>
          <dgm:spPr/>
          <dgm:t>
            <a:bodyPr/>
            <a:lstStyle/>
            <a:p>
              <a:r>
                <a:rPr lang="ru-RU" dirty="0" smtClean="0"/>
                <a:t>Топор </a:t>
              </a:r>
              <a:r>
                <a:rPr lang="ru-RU" i="0" smtClean="0">
                  <a:latin typeface="Cambria Math"/>
                  <a:ea typeface="Cambria Math"/>
                </a:rPr>
                <a:t>→</a:t>
              </a:r>
              <a:r>
                <a:rPr lang="ru-RU" b="0" i="0" smtClean="0">
                  <a:latin typeface="Cambria Math"/>
                  <a:ea typeface="Cambria Math"/>
                </a:rPr>
                <a:t>шишка, утолщение у дубинки </a:t>
              </a:r>
              <a:r>
                <a:rPr lang="ru-RU" i="0" smtClean="0">
                  <a:latin typeface="Cambria Math"/>
                  <a:ea typeface="Cambria Math"/>
                </a:rPr>
                <a:t>→</a:t>
              </a:r>
              <a:r>
                <a:rPr lang="ru-RU" dirty="0" smtClean="0"/>
                <a:t> дубинка </a:t>
              </a:r>
              <a:r>
                <a:rPr lang="ru-RU" i="0" smtClean="0">
                  <a:latin typeface="Cambria Math"/>
                  <a:ea typeface="Cambria Math"/>
                </a:rPr>
                <a:t>→</a:t>
              </a:r>
              <a:r>
                <a:rPr lang="ru-RU" dirty="0" smtClean="0"/>
                <a:t> дубина, дерево  </a:t>
              </a:r>
              <a:r>
                <a:rPr lang="ru-RU" i="0" smtClean="0">
                  <a:latin typeface="Cambria Math"/>
                  <a:ea typeface="Cambria Math"/>
                </a:rPr>
                <a:t>→</a:t>
              </a:r>
              <a:r>
                <a:rPr lang="ru-RU" dirty="0" smtClean="0"/>
                <a:t> глупый человек</a:t>
              </a:r>
            </a:p>
            <a:p>
              <a:r>
                <a:rPr lang="ru-RU" dirty="0" smtClean="0"/>
                <a:t>Ср: дуб, дубина, чурбан, пень – о тупом  бесчувственном человеке</a:t>
              </a:r>
            </a:p>
            <a:p>
              <a:r>
                <a:rPr lang="ru-RU" dirty="0" smtClean="0"/>
                <a:t>Пушкинский </a:t>
              </a:r>
              <a:r>
                <a:rPr lang="ru-RU" dirty="0" err="1" smtClean="0"/>
                <a:t>Балда</a:t>
              </a:r>
              <a:r>
                <a:rPr lang="ru-RU" dirty="0" smtClean="0"/>
                <a:t> – Иван-дурак в русских сказках</a:t>
              </a:r>
              <a:endParaRPr lang="ru-RU" dirty="0"/>
            </a:p>
          </dgm:t>
        </dgm:pt>
      </mc:Fallback>
    </mc:AlternateConten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Набалдашник – надставка или утолщение на верхнем конце трости, палки</a:t>
          </a:r>
        </a:p>
        <a:p>
          <a:r>
            <a:rPr lang="ru-RU" dirty="0" smtClean="0"/>
            <a:t>Обалдеть – потерять </a:t>
          </a:r>
          <a:r>
            <a:rPr lang="ru-RU" dirty="0" err="1" smtClean="0"/>
            <a:t>сопсобность</a:t>
          </a:r>
          <a:r>
            <a:rPr lang="ru-RU" dirty="0" smtClean="0"/>
            <a:t> соображать, прийти в состояние отупения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 custScaleY="490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 custScaleY="56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 custScaleY="1535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8A4B55-F824-4E92-A15A-A0ECD789A2F1}" type="presOf" srcId="{88DABE2D-DAEB-4710-ACF6-66319DEB0521}" destId="{DF26F203-3612-4D68-80A1-A8963197A2CA}" srcOrd="0" destOrd="0" presId="urn:microsoft.com/office/officeart/2005/8/layout/default"/>
    <dgm:cxn modelId="{362A0F7E-2ADC-4DB5-AE8E-5FD08FEB33D6}" type="presOf" srcId="{5868930C-4AD4-4658-9A01-7E0C440E0762}" destId="{DD1DBEB3-060B-451F-8B97-F2A8B528BD90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AC5937F4-9E9B-4A24-8EEE-EE681B33D983}" type="presOf" srcId="{7670D10F-9632-4633-A706-8F76E1B895ED}" destId="{E678F170-A34B-4AFB-B58A-7B4884C55ADD}" srcOrd="0" destOrd="0" presId="urn:microsoft.com/office/officeart/2005/8/layout/default"/>
    <dgm:cxn modelId="{D8B97F8E-FEDA-47E4-A0BB-61D3FA3F18EC}" type="presOf" srcId="{3C297C07-3013-4EC8-8980-8A70595586D8}" destId="{A6424E0E-E837-4A9C-AA41-AE026FA17704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7183E483-0F6E-4612-8D92-73F46A1074F2}" type="presOf" srcId="{11A8168C-947E-40BC-B62B-4E745C8190A9}" destId="{D9C46A1F-AEA0-4FBB-9698-6342DBE73277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37D8FBC5-CADD-422C-85D1-3ECFF7D71E8E}" type="presParOf" srcId="{A6424E0E-E837-4A9C-AA41-AE026FA17704}" destId="{DF26F203-3612-4D68-80A1-A8963197A2CA}" srcOrd="0" destOrd="0" presId="urn:microsoft.com/office/officeart/2005/8/layout/default"/>
    <dgm:cxn modelId="{0227B162-9108-443E-94C0-64E02061C055}" type="presParOf" srcId="{A6424E0E-E837-4A9C-AA41-AE026FA17704}" destId="{1BB70626-BA6F-499B-A68E-FE4465FC278D}" srcOrd="1" destOrd="0" presId="urn:microsoft.com/office/officeart/2005/8/layout/default"/>
    <dgm:cxn modelId="{3D268E69-15B6-4D17-8002-B48F72E350AF}" type="presParOf" srcId="{A6424E0E-E837-4A9C-AA41-AE026FA17704}" destId="{D9C46A1F-AEA0-4FBB-9698-6342DBE73277}" srcOrd="2" destOrd="0" presId="urn:microsoft.com/office/officeart/2005/8/layout/default"/>
    <dgm:cxn modelId="{EE077357-48BD-4412-85C7-D6B0AFD4A98A}" type="presParOf" srcId="{A6424E0E-E837-4A9C-AA41-AE026FA17704}" destId="{3ABB8439-065C-4A5C-B2F4-607D51ECF4C0}" srcOrd="3" destOrd="0" presId="urn:microsoft.com/office/officeart/2005/8/layout/default"/>
    <dgm:cxn modelId="{C921E1FD-4C83-4290-B535-846028314885}" type="presParOf" srcId="{A6424E0E-E837-4A9C-AA41-AE026FA17704}" destId="{E678F170-A34B-4AFB-B58A-7B4884C55ADD}" srcOrd="4" destOrd="0" presId="urn:microsoft.com/office/officeart/2005/8/layout/default"/>
    <dgm:cxn modelId="{88DB7FB5-EF1D-497F-9AC5-B25E9A41FEBD}" type="presParOf" srcId="{A6424E0E-E837-4A9C-AA41-AE026FA17704}" destId="{53459950-663F-48AD-A8C7-7F59B4B0B897}" srcOrd="5" destOrd="0" presId="urn:microsoft.com/office/officeart/2005/8/layout/default"/>
    <dgm:cxn modelId="{5F405045-82C3-4FE4-A13C-4E17388F633B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Суффикс – ЬЦ-О 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Кольцо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коло+ьц</a:t>
          </a:r>
          <a:endParaRPr lang="ru-RU" dirty="0" smtClean="0">
            <a:latin typeface="Cambria Math"/>
            <a:ea typeface="Cambria Math"/>
          </a:endParaRPr>
        </a:p>
        <a:p>
          <a:r>
            <a:rPr lang="ru-RU" dirty="0" smtClean="0">
              <a:latin typeface="Cambria Math"/>
              <a:ea typeface="Cambria Math"/>
            </a:rPr>
            <a:t>Крыльцо&lt;</a:t>
          </a:r>
          <a:r>
            <a:rPr lang="ru-RU" dirty="0" err="1" smtClean="0">
              <a:latin typeface="Cambria Math"/>
              <a:ea typeface="Cambria Math"/>
            </a:rPr>
            <a:t>крыло+ьц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Суффикс – ЕС -А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Словеса, небеса, колеса, телеса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82A3E0E-2FE8-4A0D-988B-667FAE80C2A2}" type="presOf" srcId="{11A8168C-947E-40BC-B62B-4E745C8190A9}" destId="{D9C46A1F-AEA0-4FBB-9698-6342DBE73277}" srcOrd="0" destOrd="0" presId="urn:microsoft.com/office/officeart/2005/8/layout/default"/>
    <dgm:cxn modelId="{F225E77C-E7C6-4C83-876D-75389CD2CF66}" type="presOf" srcId="{3C297C07-3013-4EC8-8980-8A70595586D8}" destId="{A6424E0E-E837-4A9C-AA41-AE026FA17704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C17DC81D-7DA5-4FC6-A28C-40E685C6D542}" type="presOf" srcId="{5868930C-4AD4-4658-9A01-7E0C440E0762}" destId="{DD1DBEB3-060B-451F-8B97-F2A8B528BD90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18A7B9E4-4ECA-40D3-93B5-5AA9FC845A6C}" type="presOf" srcId="{88DABE2D-DAEB-4710-ACF6-66319DEB0521}" destId="{DF26F203-3612-4D68-80A1-A8963197A2CA}" srcOrd="0" destOrd="0" presId="urn:microsoft.com/office/officeart/2005/8/layout/default"/>
    <dgm:cxn modelId="{34E66196-520D-4F70-AB62-0A7D0B61CA83}" type="presOf" srcId="{7670D10F-9632-4633-A706-8F76E1B895ED}" destId="{E678F170-A34B-4AFB-B58A-7B4884C55ADD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9A212944-DB1A-45B5-B76D-CC134011E692}" type="presParOf" srcId="{A6424E0E-E837-4A9C-AA41-AE026FA17704}" destId="{DF26F203-3612-4D68-80A1-A8963197A2CA}" srcOrd="0" destOrd="0" presId="urn:microsoft.com/office/officeart/2005/8/layout/default"/>
    <dgm:cxn modelId="{45C62E1D-9CEC-49B3-B341-94ADEFCA725E}" type="presParOf" srcId="{A6424E0E-E837-4A9C-AA41-AE026FA17704}" destId="{1BB70626-BA6F-499B-A68E-FE4465FC278D}" srcOrd="1" destOrd="0" presId="urn:microsoft.com/office/officeart/2005/8/layout/default"/>
    <dgm:cxn modelId="{EBFC963C-53B0-4612-AB75-51129886BE26}" type="presParOf" srcId="{A6424E0E-E837-4A9C-AA41-AE026FA17704}" destId="{D9C46A1F-AEA0-4FBB-9698-6342DBE73277}" srcOrd="2" destOrd="0" presId="urn:microsoft.com/office/officeart/2005/8/layout/default"/>
    <dgm:cxn modelId="{1A953E8A-9F29-4B7A-B020-E4854CC4D48D}" type="presParOf" srcId="{A6424E0E-E837-4A9C-AA41-AE026FA17704}" destId="{3ABB8439-065C-4A5C-B2F4-607D51ECF4C0}" srcOrd="3" destOrd="0" presId="urn:microsoft.com/office/officeart/2005/8/layout/default"/>
    <dgm:cxn modelId="{A249237A-65FF-48DD-AE85-A18DD3730EF8}" type="presParOf" srcId="{A6424E0E-E837-4A9C-AA41-AE026FA17704}" destId="{E678F170-A34B-4AFB-B58A-7B4884C55ADD}" srcOrd="4" destOrd="0" presId="urn:microsoft.com/office/officeart/2005/8/layout/default"/>
    <dgm:cxn modelId="{EE4DE35E-715B-483E-8FAA-21206CD9D036}" type="presParOf" srcId="{A6424E0E-E837-4A9C-AA41-AE026FA17704}" destId="{53459950-663F-48AD-A8C7-7F59B4B0B897}" srcOrd="5" destOrd="0" presId="urn:microsoft.com/office/officeart/2005/8/layout/default"/>
    <dgm:cxn modelId="{2DD0FFB1-96C2-48AC-BE53-5377A7251CED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1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 custT="1"/>
      <dgm:spPr/>
      <dgm:t>
        <a:bodyPr/>
        <a:lstStyle/>
        <a:p>
          <a:r>
            <a:rPr lang="ru-RU" sz="2800" dirty="0" smtClean="0"/>
            <a:t>Суффикс       -ТВ - </a:t>
          </a:r>
          <a:endParaRPr lang="ru-RU" sz="2800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 custT="1"/>
      <dgm:spPr/>
      <dgm:t>
        <a:bodyPr/>
        <a:lstStyle/>
        <a:p>
          <a:r>
            <a:rPr lang="ru-RU" sz="2400" dirty="0" smtClean="0"/>
            <a:t>Брить </a:t>
          </a:r>
          <a:r>
            <a:rPr lang="ru-RU" sz="2400" dirty="0" smtClean="0">
              <a:latin typeface="Cambria Math"/>
              <a:ea typeface="Cambria Math"/>
            </a:rPr>
            <a:t>&gt; бритва</a:t>
          </a:r>
        </a:p>
        <a:p>
          <a:r>
            <a:rPr lang="ru-RU" sz="2400" dirty="0" smtClean="0">
              <a:latin typeface="Cambria Math"/>
              <a:ea typeface="Cambria Math"/>
            </a:rPr>
            <a:t>Молить&gt;молитва</a:t>
          </a:r>
        </a:p>
        <a:p>
          <a:endParaRPr lang="ru-RU" sz="2400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 custT="1"/>
      <dgm:spPr/>
      <dgm:t>
        <a:bodyPr/>
        <a:lstStyle/>
        <a:p>
          <a:r>
            <a:rPr lang="ru-RU" sz="2400" dirty="0" smtClean="0"/>
            <a:t>Лестница</a:t>
          </a:r>
          <a:r>
            <a:rPr lang="ru-RU" sz="2400" dirty="0" smtClean="0">
              <a:latin typeface="Cambria Math"/>
              <a:ea typeface="Cambria Math"/>
            </a:rPr>
            <a:t>&lt;</a:t>
          </a:r>
          <a:r>
            <a:rPr lang="ru-RU" sz="2400" dirty="0" err="1" smtClean="0">
              <a:latin typeface="Cambria Math"/>
              <a:ea typeface="Cambria Math"/>
            </a:rPr>
            <a:t>лества</a:t>
          </a:r>
          <a:r>
            <a:rPr lang="ru-RU" sz="2400" dirty="0" smtClean="0">
              <a:latin typeface="Cambria Math"/>
              <a:ea typeface="Cambria Math"/>
            </a:rPr>
            <a:t>&lt;</a:t>
          </a:r>
        </a:p>
        <a:p>
          <a:r>
            <a:rPr lang="ru-RU" sz="2400" dirty="0" err="1" smtClean="0">
              <a:latin typeface="Cambria Math"/>
              <a:ea typeface="Cambria Math"/>
            </a:rPr>
            <a:t>лезтва</a:t>
          </a:r>
          <a:r>
            <a:rPr lang="ru-RU" sz="2400" dirty="0" smtClean="0">
              <a:latin typeface="Cambria Math"/>
              <a:ea typeface="Cambria Math"/>
            </a:rPr>
            <a:t>&lt;лезть – то, с помощью чего лезут</a:t>
          </a:r>
          <a:endParaRPr lang="ru-RU" sz="2400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 custLinFactNeighborX="1527" custLinFactNeighborY="-16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83AC18A4-87E9-4698-9E36-6A0C20103594}" type="presOf" srcId="{88DABE2D-DAEB-4710-ACF6-66319DEB0521}" destId="{DF26F203-3612-4D68-80A1-A8963197A2CA}" srcOrd="0" destOrd="0" presId="urn:microsoft.com/office/officeart/2005/8/layout/default"/>
    <dgm:cxn modelId="{D07011CF-8CFC-4312-A1FD-427772A4315A}" type="presOf" srcId="{3C297C07-3013-4EC8-8980-8A70595586D8}" destId="{A6424E0E-E837-4A9C-AA41-AE026FA17704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443F4E4F-6A9F-4C2A-B113-9AFC105B49CA}" type="presOf" srcId="{11A8168C-947E-40BC-B62B-4E745C8190A9}" destId="{D9C46A1F-AEA0-4FBB-9698-6342DBE73277}" srcOrd="0" destOrd="0" presId="urn:microsoft.com/office/officeart/2005/8/layout/default"/>
    <dgm:cxn modelId="{4530BA69-DC6B-4B1D-BCF6-443AB01F0E7A}" type="presOf" srcId="{7670D10F-9632-4633-A706-8F76E1B895ED}" destId="{E678F170-A34B-4AFB-B58A-7B4884C55ADD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BE90EBA7-2307-473D-954A-FCE1AB5BE97B}" type="presParOf" srcId="{A6424E0E-E837-4A9C-AA41-AE026FA17704}" destId="{DF26F203-3612-4D68-80A1-A8963197A2CA}" srcOrd="0" destOrd="0" presId="urn:microsoft.com/office/officeart/2005/8/layout/default"/>
    <dgm:cxn modelId="{7BC2D8C7-21E9-4E7F-B0C9-4DABA9FEFB93}" type="presParOf" srcId="{A6424E0E-E837-4A9C-AA41-AE026FA17704}" destId="{1BB70626-BA6F-499B-A68E-FE4465FC278D}" srcOrd="1" destOrd="0" presId="urn:microsoft.com/office/officeart/2005/8/layout/default"/>
    <dgm:cxn modelId="{EB56DA1A-B263-41E1-87F6-A66CE1EE3BB6}" type="presParOf" srcId="{A6424E0E-E837-4A9C-AA41-AE026FA17704}" destId="{D9C46A1F-AEA0-4FBB-9698-6342DBE73277}" srcOrd="2" destOrd="0" presId="urn:microsoft.com/office/officeart/2005/8/layout/default"/>
    <dgm:cxn modelId="{F461B670-8B4D-4352-83B6-2DA502E89626}" type="presParOf" srcId="{A6424E0E-E837-4A9C-AA41-AE026FA17704}" destId="{3ABB8439-065C-4A5C-B2F4-607D51ECF4C0}" srcOrd="3" destOrd="0" presId="urn:microsoft.com/office/officeart/2005/8/layout/default"/>
    <dgm:cxn modelId="{122F4DB2-59C3-4623-8549-1B87A7CFF09E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2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Старый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ru-RU" dirty="0" err="1" smtClean="0">
              <a:latin typeface="Cambria Math"/>
              <a:ea typeface="Cambria Math"/>
            </a:rPr>
            <a:t>стать+р</a:t>
          </a:r>
          <a:r>
            <a:rPr lang="ru-RU" dirty="0" smtClean="0">
              <a:latin typeface="Cambria Math"/>
              <a:ea typeface="Cambria Math"/>
            </a:rPr>
            <a:t> – постоявший, ставший кем-то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Суффикс –р-</a:t>
          </a:r>
        </a:p>
        <a:p>
          <a:r>
            <a:rPr lang="ru-RU" dirty="0" smtClean="0"/>
            <a:t>Добрый, мудрый, пестрый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2" custLinFactY="14194" custLinFactNeighborX="769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2" custLinFactY="-10897" custLinFactNeighborX="-274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18D17303-A366-4824-9827-C336D4C8C5E5}" type="presOf" srcId="{88DABE2D-DAEB-4710-ACF6-66319DEB0521}" destId="{DF26F203-3612-4D68-80A1-A8963197A2CA}" srcOrd="0" destOrd="0" presId="urn:microsoft.com/office/officeart/2005/8/layout/default"/>
    <dgm:cxn modelId="{FAC96D94-675A-4FDC-A040-851995468585}" type="presOf" srcId="{3C297C07-3013-4EC8-8980-8A70595586D8}" destId="{A6424E0E-E837-4A9C-AA41-AE026FA17704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BEAFF4F7-3FCD-42B0-80B3-393EBF80E58A}" type="presOf" srcId="{11A8168C-947E-40BC-B62B-4E745C8190A9}" destId="{D9C46A1F-AEA0-4FBB-9698-6342DBE73277}" srcOrd="0" destOrd="0" presId="urn:microsoft.com/office/officeart/2005/8/layout/default"/>
    <dgm:cxn modelId="{8975B67B-9D77-4898-8294-1C75C7330414}" type="presParOf" srcId="{A6424E0E-E837-4A9C-AA41-AE026FA17704}" destId="{DF26F203-3612-4D68-80A1-A8963197A2CA}" srcOrd="0" destOrd="0" presId="urn:microsoft.com/office/officeart/2005/8/layout/default"/>
    <dgm:cxn modelId="{A03AC9D0-1D7D-4E4E-B562-55A4D4787E30}" type="presParOf" srcId="{A6424E0E-E837-4A9C-AA41-AE026FA17704}" destId="{1BB70626-BA6F-499B-A68E-FE4465FC278D}" srcOrd="1" destOrd="0" presId="urn:microsoft.com/office/officeart/2005/8/layout/default"/>
    <dgm:cxn modelId="{61CEC8AC-9A54-40B1-A4E3-682EA8F3627D}" type="presParOf" srcId="{A6424E0E-E837-4A9C-AA41-AE026FA17704}" destId="{D9C46A1F-AEA0-4FBB-9698-6342DBE73277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3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Буйвол – крупное животное породы быков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en-US" dirty="0" err="1" smtClean="0"/>
            <a:t>bubalos</a:t>
          </a:r>
          <a:r>
            <a:rPr lang="en-US" dirty="0" smtClean="0"/>
            <a:t> (</a:t>
          </a:r>
          <a:r>
            <a:rPr lang="ru-RU" dirty="0" smtClean="0"/>
            <a:t>греч) 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На русской почве переосмысление: буй –дикий + тур - бык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A2F1CE8A-6E0A-40B5-A1BC-3C2AD285B6FF}" type="presOf" srcId="{3C297C07-3013-4EC8-8980-8A70595586D8}" destId="{A6424E0E-E837-4A9C-AA41-AE026FA17704}" srcOrd="0" destOrd="0" presId="urn:microsoft.com/office/officeart/2005/8/layout/default"/>
    <dgm:cxn modelId="{F1949409-7444-40B6-A2C4-F8AB563CD6C0}" type="presOf" srcId="{88DABE2D-DAEB-4710-ACF6-66319DEB0521}" destId="{DF26F203-3612-4D68-80A1-A8963197A2CA}" srcOrd="0" destOrd="0" presId="urn:microsoft.com/office/officeart/2005/8/layout/default"/>
    <dgm:cxn modelId="{A80B446E-E79D-47D8-902C-706CB37D3960}" type="presOf" srcId="{7670D10F-9632-4633-A706-8F76E1B895ED}" destId="{E678F170-A34B-4AFB-B58A-7B4884C55ADD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40D69E41-4852-49AC-BCD6-EBBBE234922A}" type="presOf" srcId="{11A8168C-947E-40BC-B62B-4E745C8190A9}" destId="{D9C46A1F-AEA0-4FBB-9698-6342DBE73277}" srcOrd="0" destOrd="0" presId="urn:microsoft.com/office/officeart/2005/8/layout/default"/>
    <dgm:cxn modelId="{22FB9BE8-99DA-4831-8E0A-A731EFD6337A}" type="presParOf" srcId="{A6424E0E-E837-4A9C-AA41-AE026FA17704}" destId="{DF26F203-3612-4D68-80A1-A8963197A2CA}" srcOrd="0" destOrd="0" presId="urn:microsoft.com/office/officeart/2005/8/layout/default"/>
    <dgm:cxn modelId="{6ACBF204-546C-4A90-9A72-B3DB0707BE91}" type="presParOf" srcId="{A6424E0E-E837-4A9C-AA41-AE026FA17704}" destId="{1BB70626-BA6F-499B-A68E-FE4465FC278D}" srcOrd="1" destOrd="0" presId="urn:microsoft.com/office/officeart/2005/8/layout/default"/>
    <dgm:cxn modelId="{FCCEB659-5213-4EBF-BE97-E205B90AC054}" type="presParOf" srcId="{A6424E0E-E837-4A9C-AA41-AE026FA17704}" destId="{D9C46A1F-AEA0-4FBB-9698-6342DBE73277}" srcOrd="2" destOrd="0" presId="urn:microsoft.com/office/officeart/2005/8/layout/default"/>
    <dgm:cxn modelId="{68DE3D4A-2EA2-4F44-9471-3A28DCE11A60}" type="presParOf" srcId="{A6424E0E-E837-4A9C-AA41-AE026FA17704}" destId="{3ABB8439-065C-4A5C-B2F4-607D51ECF4C0}" srcOrd="3" destOrd="0" presId="urn:microsoft.com/office/officeart/2005/8/layout/default"/>
    <dgm:cxn modelId="{B2AAC685-E1CA-47B5-A6F2-D695639BA29F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3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>
        <a:blipFill rotWithShape="1">
          <a:blip xmlns:r="http://schemas.openxmlformats.org/officeDocument/2006/relationships" r:embed="rId1"/>
          <a:stretch>
            <a:fillRect r="-1531"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Амфора – старинный, суживающийся  книзу узкогорлый сосуд с двумя ручками для хранения вина, масла.</a:t>
          </a:r>
        </a:p>
        <a:p>
          <a:r>
            <a:rPr lang="ru-RU" dirty="0" smtClean="0"/>
            <a:t>- « с двух сторон»+ «несу» (</a:t>
          </a:r>
          <a:r>
            <a:rPr lang="ru-RU" dirty="0" err="1" smtClean="0"/>
            <a:t>др</a:t>
          </a:r>
          <a:r>
            <a:rPr lang="ru-RU" dirty="0" smtClean="0"/>
            <a:t>-греч)</a:t>
          </a:r>
        </a:p>
        <a:p>
          <a:r>
            <a:rPr lang="ru-RU" dirty="0" smtClean="0"/>
            <a:t>Ампула – маленькая амфора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>
        <a:blipFill rotWithShape="1">
          <a:blip xmlns:r="http://schemas.openxmlformats.org/officeDocument/2006/relationships" r:embed="rId2"/>
          <a:stretch>
            <a:fillRect l="-510" t="-282" r="-2381"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Вулкан – гора с кратером на вершине, через  который происходит извержение расплавленной лавы</a:t>
          </a:r>
        </a:p>
        <a:p>
          <a:r>
            <a:rPr lang="ru-RU" dirty="0" smtClean="0"/>
            <a:t>Вулкан – древнеримский бог огня и кузнечного дела. Считалось, что, когда он работал, из горы вылетали пар, пепел и огненная масса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9842BA5C-EAF2-48EA-BBF9-6B0065B6EC18}" type="presOf" srcId="{7670D10F-9632-4633-A706-8F76E1B895ED}" destId="{E678F170-A34B-4AFB-B58A-7B4884C55ADD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3572AC2B-0211-419B-B4E9-51C6CCC445FD}" type="presOf" srcId="{11A8168C-947E-40BC-B62B-4E745C8190A9}" destId="{D9C46A1F-AEA0-4FBB-9698-6342DBE73277}" srcOrd="0" destOrd="0" presId="urn:microsoft.com/office/officeart/2005/8/layout/default"/>
    <dgm:cxn modelId="{78B5E6D5-7496-4738-9A43-972ED43C6A92}" type="presOf" srcId="{3C297C07-3013-4EC8-8980-8A70595586D8}" destId="{A6424E0E-E837-4A9C-AA41-AE026FA17704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0A3718A0-483E-43FB-BAD0-D02F6ED3F376}" type="presOf" srcId="{88DABE2D-DAEB-4710-ACF6-66319DEB0521}" destId="{DF26F203-3612-4D68-80A1-A8963197A2CA}" srcOrd="0" destOrd="0" presId="urn:microsoft.com/office/officeart/2005/8/layout/default"/>
    <dgm:cxn modelId="{014EF8BF-AE82-4691-9A93-59CD98F73590}" type="presOf" srcId="{5868930C-4AD4-4658-9A01-7E0C440E0762}" destId="{DD1DBEB3-060B-451F-8B97-F2A8B528BD90}" srcOrd="0" destOrd="0" presId="urn:microsoft.com/office/officeart/2005/8/layout/default"/>
    <dgm:cxn modelId="{25322653-2167-4873-ABC8-AE048147B250}" type="presParOf" srcId="{A6424E0E-E837-4A9C-AA41-AE026FA17704}" destId="{DF26F203-3612-4D68-80A1-A8963197A2CA}" srcOrd="0" destOrd="0" presId="urn:microsoft.com/office/officeart/2005/8/layout/default"/>
    <dgm:cxn modelId="{366E69FB-0EF2-49EC-B10E-6921E23AA1E9}" type="presParOf" srcId="{A6424E0E-E837-4A9C-AA41-AE026FA17704}" destId="{1BB70626-BA6F-499B-A68E-FE4465FC278D}" srcOrd="1" destOrd="0" presId="urn:microsoft.com/office/officeart/2005/8/layout/default"/>
    <dgm:cxn modelId="{3C06624B-5A94-43C3-B8E7-AE678CF231C6}" type="presParOf" srcId="{A6424E0E-E837-4A9C-AA41-AE026FA17704}" destId="{D9C46A1F-AEA0-4FBB-9698-6342DBE73277}" srcOrd="2" destOrd="0" presId="urn:microsoft.com/office/officeart/2005/8/layout/default"/>
    <dgm:cxn modelId="{3A5D92C9-AEF7-4722-BBB1-715E7E778EC9}" type="presParOf" srcId="{A6424E0E-E837-4A9C-AA41-AE026FA17704}" destId="{3ABB8439-065C-4A5C-B2F4-607D51ECF4C0}" srcOrd="3" destOrd="0" presId="urn:microsoft.com/office/officeart/2005/8/layout/default"/>
    <dgm:cxn modelId="{77AEBD3A-0F6E-45BA-835F-C7649E63FAFC}" type="presParOf" srcId="{A6424E0E-E837-4A9C-AA41-AE026FA17704}" destId="{E678F170-A34B-4AFB-B58A-7B4884C55ADD}" srcOrd="4" destOrd="0" presId="urn:microsoft.com/office/officeart/2005/8/layout/default"/>
    <dgm:cxn modelId="{195C44BB-57A4-4C9D-BD4F-77CF04DE6269}" type="presParOf" srcId="{A6424E0E-E837-4A9C-AA41-AE026FA17704}" destId="{53459950-663F-48AD-A8C7-7F59B4B0B897}" srcOrd="5" destOrd="0" presId="urn:microsoft.com/office/officeart/2005/8/layout/default"/>
    <dgm:cxn modelId="{23F632B7-1157-4E91-B52E-0AA6BDFBD561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4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Богатырь – герой русских былин, воин, отличающийся необычной силой, удалью, мужеством и умом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err="1" smtClean="0"/>
            <a:t>Богатур</a:t>
          </a:r>
          <a:r>
            <a:rPr lang="ru-RU" dirty="0" smtClean="0"/>
            <a:t> (тюрк) </a:t>
          </a:r>
          <a:r>
            <a:rPr lang="ru-RU" dirty="0" smtClean="0">
              <a:latin typeface="Cambria Math"/>
              <a:ea typeface="Cambria Math"/>
            </a:rPr>
            <a:t>→ ? → богатырь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Богатый + поводырь, лодырь </a:t>
          </a:r>
          <a:r>
            <a:rPr lang="ru-RU" smtClean="0">
              <a:latin typeface="Cambria Math"/>
              <a:ea typeface="Cambria Math"/>
            </a:rPr>
            <a:t>→ богатырь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43BA2797-6FD6-462A-AA54-CE0DCE48AB57}" type="presOf" srcId="{11A8168C-947E-40BC-B62B-4E745C8190A9}" destId="{D9C46A1F-AEA0-4FBB-9698-6342DBE73277}" srcOrd="0" destOrd="0" presId="urn:microsoft.com/office/officeart/2005/8/layout/default"/>
    <dgm:cxn modelId="{F155D993-D8AC-4DCB-9D16-7CAE146F8DE6}" type="presOf" srcId="{88DABE2D-DAEB-4710-ACF6-66319DEB0521}" destId="{DF26F203-3612-4D68-80A1-A8963197A2CA}" srcOrd="0" destOrd="0" presId="urn:microsoft.com/office/officeart/2005/8/layout/default"/>
    <dgm:cxn modelId="{CA265D77-0E93-4A9A-8020-3E067A481574}" type="presOf" srcId="{7670D10F-9632-4633-A706-8F76E1B895ED}" destId="{E678F170-A34B-4AFB-B58A-7B4884C55ADD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261981E5-44B9-4738-8B4F-AEE4BB69DC70}" type="presOf" srcId="{3C297C07-3013-4EC8-8980-8A70595586D8}" destId="{A6424E0E-E837-4A9C-AA41-AE026FA17704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ED192FD9-934D-4E67-88AD-F79F9EC2798C}" type="presParOf" srcId="{A6424E0E-E837-4A9C-AA41-AE026FA17704}" destId="{DF26F203-3612-4D68-80A1-A8963197A2CA}" srcOrd="0" destOrd="0" presId="urn:microsoft.com/office/officeart/2005/8/layout/default"/>
    <dgm:cxn modelId="{B98C8F6A-4FD6-4BA2-A3E8-15662E8E3D1E}" type="presParOf" srcId="{A6424E0E-E837-4A9C-AA41-AE026FA17704}" destId="{1BB70626-BA6F-499B-A68E-FE4465FC278D}" srcOrd="1" destOrd="0" presId="urn:microsoft.com/office/officeart/2005/8/layout/default"/>
    <dgm:cxn modelId="{C51DD1BB-3A13-4371-98CA-E3A61B98C3FC}" type="presParOf" srcId="{A6424E0E-E837-4A9C-AA41-AE026FA17704}" destId="{D9C46A1F-AEA0-4FBB-9698-6342DBE73277}" srcOrd="2" destOrd="0" presId="urn:microsoft.com/office/officeart/2005/8/layout/default"/>
    <dgm:cxn modelId="{B20CB158-FB05-43FE-BF91-D65D6D7A6A8C}" type="presParOf" srcId="{A6424E0E-E837-4A9C-AA41-AE026FA17704}" destId="{3ABB8439-065C-4A5C-B2F4-607D51ECF4C0}" srcOrd="3" destOrd="0" presId="urn:microsoft.com/office/officeart/2005/8/layout/default"/>
    <dgm:cxn modelId="{E134FB9C-4773-4A48-A0BA-298EEF19C7D9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5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88DABE2D-DAEB-4710-ACF6-66319DEB0521}">
      <dgm:prSet phldrT="[Текст]" phldr="1"/>
      <dgm:spPr/>
      <dgm:t>
        <a:bodyPr/>
        <a:lstStyle/>
        <a:p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 phldr="1"/>
      <dgm:spPr/>
      <dgm:t>
        <a:bodyPr/>
        <a:lstStyle/>
        <a:p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 phldr="1"/>
      <dgm:spPr/>
      <dgm:t>
        <a:bodyPr/>
        <a:lstStyle/>
        <a:p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phldr="1"/>
      <dgm:spPr/>
      <dgm:t>
        <a:bodyPr/>
        <a:lstStyle/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62D75FDA-FFC2-48C9-8E76-558CA2DF2ABD}" type="presOf" srcId="{3C297C07-3013-4EC8-8980-8A70595586D8}" destId="{A6424E0E-E837-4A9C-AA41-AE026FA17704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4BB322F5-2AB9-4BE0-A931-72FE4F63BAFD}" type="presOf" srcId="{11A8168C-947E-40BC-B62B-4E745C8190A9}" destId="{D9C46A1F-AEA0-4FBB-9698-6342DBE73277}" srcOrd="0" destOrd="0" presId="urn:microsoft.com/office/officeart/2005/8/layout/default"/>
    <dgm:cxn modelId="{73A935FE-E093-4A4C-A0BE-AEBE12BB1AB7}" type="presOf" srcId="{7670D10F-9632-4633-A706-8F76E1B895ED}" destId="{E678F170-A34B-4AFB-B58A-7B4884C55ADD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95BCF081-FECC-4AEF-8F70-07EA7CBB807B}" type="presOf" srcId="{88DABE2D-DAEB-4710-ACF6-66319DEB0521}" destId="{DF26F203-3612-4D68-80A1-A8963197A2CA}" srcOrd="0" destOrd="0" presId="urn:microsoft.com/office/officeart/2005/8/layout/default"/>
    <dgm:cxn modelId="{87F211CF-DBA7-4149-91B8-DAF099AD2C57}" type="presOf" srcId="{5868930C-4AD4-4658-9A01-7E0C440E0762}" destId="{DD1DBEB3-060B-451F-8B97-F2A8B528BD90}" srcOrd="0" destOrd="0" presId="urn:microsoft.com/office/officeart/2005/8/layout/default"/>
    <dgm:cxn modelId="{827DBED3-020A-4530-AF21-B849DA4CDC3F}" type="presParOf" srcId="{A6424E0E-E837-4A9C-AA41-AE026FA17704}" destId="{DF26F203-3612-4D68-80A1-A8963197A2CA}" srcOrd="0" destOrd="0" presId="urn:microsoft.com/office/officeart/2005/8/layout/default"/>
    <dgm:cxn modelId="{28AA6335-314D-4782-9B95-B45DC56EBDC9}" type="presParOf" srcId="{A6424E0E-E837-4A9C-AA41-AE026FA17704}" destId="{1BB70626-BA6F-499B-A68E-FE4465FC278D}" srcOrd="1" destOrd="0" presId="urn:microsoft.com/office/officeart/2005/8/layout/default"/>
    <dgm:cxn modelId="{75C9A601-0395-4D1D-8251-CF0E417A6945}" type="presParOf" srcId="{A6424E0E-E837-4A9C-AA41-AE026FA17704}" destId="{D9C46A1F-AEA0-4FBB-9698-6342DBE73277}" srcOrd="2" destOrd="0" presId="urn:microsoft.com/office/officeart/2005/8/layout/default"/>
    <dgm:cxn modelId="{429D9DAB-3ACE-4453-9E8F-40D07C7D45F7}" type="presParOf" srcId="{A6424E0E-E837-4A9C-AA41-AE026FA17704}" destId="{3ABB8439-065C-4A5C-B2F4-607D51ECF4C0}" srcOrd="3" destOrd="0" presId="urn:microsoft.com/office/officeart/2005/8/layout/default"/>
    <dgm:cxn modelId="{F40D6A8D-BCCF-4A9C-8C11-878B05B5C1AF}" type="presParOf" srcId="{A6424E0E-E837-4A9C-AA41-AE026FA17704}" destId="{E678F170-A34B-4AFB-B58A-7B4884C55ADD}" srcOrd="4" destOrd="0" presId="urn:microsoft.com/office/officeart/2005/8/layout/default"/>
    <dgm:cxn modelId="{11A0B8DE-6E81-44E4-8B82-F71BA6617F1E}" type="presParOf" srcId="{A6424E0E-E837-4A9C-AA41-AE026FA17704}" destId="{53459950-663F-48AD-A8C7-7F59B4B0B897}" srcOrd="5" destOrd="0" presId="urn:microsoft.com/office/officeart/2005/8/layout/default"/>
    <dgm:cxn modelId="{49CDAC24-3101-40B4-9831-96C63C3F46A1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6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Близорукий – плохо видящий на далекое расстояние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11A8168C-947E-40BC-B62B-4E745C8190A9}">
          <dgm:prSet phldrT="[Текст]"/>
          <dgm:spPr/>
          <dgm:t>
            <a:bodyPr/>
            <a:lstStyle/>
            <a:p>
              <a:r>
                <a:rPr lang="ru-RU" dirty="0" err="1" smtClean="0"/>
                <a:t>Близо</a:t>
              </a:r>
              <a:r>
                <a:rPr lang="ru-RU" dirty="0" smtClean="0"/>
                <a:t>-зоркий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↔</m:t>
                  </m:r>
                </m:oMath>
              </a14:m>
              <a:r>
                <a:rPr lang="ru-RU" dirty="0" smtClean="0"/>
                <a:t> </a:t>
              </a:r>
              <a:r>
                <a:rPr lang="ru-RU" dirty="0" err="1" smtClean="0"/>
                <a:t>дально</a:t>
              </a:r>
              <a:r>
                <a:rPr lang="ru-RU" dirty="0" smtClean="0"/>
                <a:t> – зоркий </a:t>
              </a:r>
            </a:p>
            <a:p>
              <a:r>
                <a:rPr lang="ru-RU" dirty="0" smtClean="0"/>
                <a:t>? – почему неудобно-?</a:t>
              </a:r>
            </a:p>
            <a:p>
              <a:endParaRPr lang="ru-RU" dirty="0"/>
            </a:p>
          </dgm:t>
        </dgm:pt>
      </mc:Choice>
      <mc:Fallback xmlns="">
        <dgm:pt modelId="{11A8168C-947E-40BC-B62B-4E745C8190A9}">
          <dgm:prSet phldrT="[Текст]"/>
          <dgm:spPr/>
          <dgm:t>
            <a:bodyPr/>
            <a:lstStyle/>
            <a:p>
              <a:r>
                <a:rPr lang="ru-RU" dirty="0" err="1" smtClean="0"/>
                <a:t>Близо</a:t>
              </a:r>
              <a:r>
                <a:rPr lang="ru-RU" dirty="0" smtClean="0"/>
                <a:t>-зоркий </a:t>
              </a:r>
              <a:r>
                <a:rPr lang="ru-RU" i="0" smtClean="0">
                  <a:latin typeface="Cambria Math"/>
                  <a:ea typeface="Cambria Math"/>
                </a:rPr>
                <a:t>↔</a:t>
              </a:r>
              <a:r>
                <a:rPr lang="ru-RU" dirty="0" smtClean="0"/>
                <a:t> </a:t>
              </a:r>
              <a:r>
                <a:rPr lang="ru-RU" dirty="0" err="1" smtClean="0"/>
                <a:t>дально</a:t>
              </a:r>
              <a:r>
                <a:rPr lang="ru-RU" dirty="0" smtClean="0"/>
                <a:t> – зоркий </a:t>
              </a:r>
            </a:p>
            <a:p>
              <a:r>
                <a:rPr lang="ru-RU" dirty="0" smtClean="0"/>
                <a:t>? – почему неудобно-?</a:t>
              </a:r>
            </a:p>
            <a:p>
              <a:endParaRPr lang="ru-RU" dirty="0"/>
            </a:p>
          </dgm:t>
        </dgm:pt>
      </mc:Fallback>
    </mc:AlternateConten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Длиннорукий </a:t>
          </a:r>
          <a:r>
            <a:rPr lang="ru-RU" dirty="0" smtClean="0">
              <a:latin typeface="Cambria Math"/>
              <a:ea typeface="Cambria Math"/>
            </a:rPr>
            <a:t>→ близорукий – видящий только то, что у него </a:t>
          </a:r>
          <a:r>
            <a:rPr lang="ru-RU" smtClean="0">
              <a:latin typeface="Cambria Math"/>
              <a:ea typeface="Cambria Math"/>
            </a:rPr>
            <a:t>под руками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Близнецы – дети, одновременно рожденные одной матерью – </a:t>
          </a:r>
          <a:r>
            <a:rPr lang="ru-RU" dirty="0" err="1" smtClean="0"/>
            <a:t>близ+н+ец</a:t>
          </a:r>
          <a:r>
            <a:rPr lang="ru-RU" dirty="0" smtClean="0"/>
            <a:t> – близкое родство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7396F482-7726-4730-A39C-338C01BC7D50}" type="presOf" srcId="{3C297C07-3013-4EC8-8980-8A70595586D8}" destId="{A6424E0E-E837-4A9C-AA41-AE026FA17704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406FAF52-CDC2-497E-897E-4A3F35B57091}" type="presOf" srcId="{7670D10F-9632-4633-A706-8F76E1B895ED}" destId="{E678F170-A34B-4AFB-B58A-7B4884C55ADD}" srcOrd="0" destOrd="0" presId="urn:microsoft.com/office/officeart/2005/8/layout/default"/>
    <dgm:cxn modelId="{F8D5A404-10DB-4CD4-AA34-3B8943B19C10}" type="presOf" srcId="{11A8168C-947E-40BC-B62B-4E745C8190A9}" destId="{D9C46A1F-AEA0-4FBB-9698-6342DBE73277}" srcOrd="0" destOrd="0" presId="urn:microsoft.com/office/officeart/2005/8/layout/default"/>
    <dgm:cxn modelId="{588EA0CE-9FA1-4D57-BD42-30E738B1FA64}" type="presOf" srcId="{5868930C-4AD4-4658-9A01-7E0C440E0762}" destId="{DD1DBEB3-060B-451F-8B97-F2A8B528BD90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6B5A0B97-6D1D-4BF4-80B8-B21A24EE1A2A}" type="presOf" srcId="{88DABE2D-DAEB-4710-ACF6-66319DEB0521}" destId="{DF26F203-3612-4D68-80A1-A8963197A2CA}" srcOrd="0" destOrd="0" presId="urn:microsoft.com/office/officeart/2005/8/layout/default"/>
    <dgm:cxn modelId="{074ED330-0B94-4A8E-8E47-86A8B64C1E6D}" type="presParOf" srcId="{A6424E0E-E837-4A9C-AA41-AE026FA17704}" destId="{DF26F203-3612-4D68-80A1-A8963197A2CA}" srcOrd="0" destOrd="0" presId="urn:microsoft.com/office/officeart/2005/8/layout/default"/>
    <dgm:cxn modelId="{C66CEE47-87F0-4586-8036-617740F12D59}" type="presParOf" srcId="{A6424E0E-E837-4A9C-AA41-AE026FA17704}" destId="{1BB70626-BA6F-499B-A68E-FE4465FC278D}" srcOrd="1" destOrd="0" presId="urn:microsoft.com/office/officeart/2005/8/layout/default"/>
    <dgm:cxn modelId="{1E3EA981-A444-4743-AD3F-B294B54A74B7}" type="presParOf" srcId="{A6424E0E-E837-4A9C-AA41-AE026FA17704}" destId="{D9C46A1F-AEA0-4FBB-9698-6342DBE73277}" srcOrd="2" destOrd="0" presId="urn:microsoft.com/office/officeart/2005/8/layout/default"/>
    <dgm:cxn modelId="{90FC2573-CE06-4DE8-8EFA-E520DA73994C}" type="presParOf" srcId="{A6424E0E-E837-4A9C-AA41-AE026FA17704}" destId="{3ABB8439-065C-4A5C-B2F4-607D51ECF4C0}" srcOrd="3" destOrd="0" presId="urn:microsoft.com/office/officeart/2005/8/layout/default"/>
    <dgm:cxn modelId="{63B558BE-E9D1-431E-9C5F-E55EB688A502}" type="presParOf" srcId="{A6424E0E-E837-4A9C-AA41-AE026FA17704}" destId="{E678F170-A34B-4AFB-B58A-7B4884C55ADD}" srcOrd="4" destOrd="0" presId="urn:microsoft.com/office/officeart/2005/8/layout/default"/>
    <dgm:cxn modelId="{33D1FAB3-0A49-4895-94A4-2682AA910240}" type="presParOf" srcId="{A6424E0E-E837-4A9C-AA41-AE026FA17704}" destId="{53459950-663F-48AD-A8C7-7F59B4B0B897}" srcOrd="5" destOrd="0" presId="urn:microsoft.com/office/officeart/2005/8/layout/default"/>
    <dgm:cxn modelId="{4DB79051-13CC-430D-80D4-678BF58E75E7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7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24CA46-7E1E-4951-BA8F-AF759AE5DC12}">
      <dgm:prSet phldrT="[Текст]"/>
      <dgm:spPr/>
      <dgm:t>
        <a:bodyPr/>
        <a:lstStyle/>
        <a:p>
          <a:r>
            <a:rPr lang="ru-RU" dirty="0" smtClean="0"/>
            <a:t>Брак</a:t>
          </a:r>
          <a:endParaRPr lang="ru-RU" dirty="0"/>
        </a:p>
      </dgm:t>
    </dgm:pt>
    <dgm:pt modelId="{B7A1246D-50FC-4A64-9958-EF9B4EFC749E}" type="parTrans" cxnId="{5071E0A1-2931-42C8-865D-A97C25FF68CD}">
      <dgm:prSet/>
      <dgm:spPr/>
      <dgm:t>
        <a:bodyPr/>
        <a:lstStyle/>
        <a:p>
          <a:endParaRPr lang="ru-RU"/>
        </a:p>
      </dgm:t>
    </dgm:pt>
    <dgm:pt modelId="{B38A7339-645A-475B-860A-918388EB9266}" type="sibTrans" cxnId="{5071E0A1-2931-42C8-865D-A97C25FF68CD}">
      <dgm:prSet/>
      <dgm:spPr/>
      <dgm:t>
        <a:bodyPr/>
        <a:lstStyle/>
        <a:p>
          <a:endParaRPr lang="ru-RU"/>
        </a:p>
      </dgm:t>
    </dgm:pt>
    <dgm:pt modelId="{A4645D73-7BE4-489A-845B-75F5FDE0EBF9}">
      <dgm:prSet phldrT="[Текст]"/>
      <dgm:spPr/>
      <dgm:t>
        <a:bodyPr/>
        <a:lstStyle/>
        <a:p>
          <a:r>
            <a:rPr lang="ru-RU" dirty="0" smtClean="0"/>
            <a:t>Брак – недоброкачественные предметы производства, изъян</a:t>
          </a:r>
          <a:endParaRPr lang="ru-RU" dirty="0"/>
        </a:p>
      </dgm:t>
    </dgm:pt>
    <dgm:pt modelId="{6EF735F6-C3BA-4CC5-AD07-F5DCC7E8F428}" type="parTrans" cxnId="{AA1FD7A9-C070-42F8-B2D9-7B8A3B3C716F}">
      <dgm:prSet/>
      <dgm:spPr/>
      <dgm:t>
        <a:bodyPr/>
        <a:lstStyle/>
        <a:p>
          <a:endParaRPr lang="ru-RU"/>
        </a:p>
      </dgm:t>
    </dgm:pt>
    <dgm:pt modelId="{306A9C1D-013C-484F-8D5F-A793018E226B}" type="sibTrans" cxnId="{AA1FD7A9-C070-42F8-B2D9-7B8A3B3C716F}">
      <dgm:prSet/>
      <dgm:spPr/>
      <dgm:t>
        <a:bodyPr/>
        <a:lstStyle/>
        <a:p>
          <a:endParaRPr lang="ru-RU"/>
        </a:p>
      </dgm:t>
    </dgm:pt>
    <dgm:pt modelId="{9E0DB6B0-7C6F-47C5-A6D1-2DA0C1E50097}">
      <dgm:prSet phldrT="[Текст]"/>
      <dgm:spPr/>
      <dgm:t>
        <a:bodyPr/>
        <a:lstStyle/>
        <a:p>
          <a:r>
            <a:rPr lang="ru-RU" dirty="0" smtClean="0"/>
            <a:t>Брак – семейный союз мужчины и женщины</a:t>
          </a:r>
          <a:endParaRPr lang="ru-RU" dirty="0"/>
        </a:p>
      </dgm:t>
    </dgm:pt>
    <dgm:pt modelId="{1580C311-027D-4415-B821-F79D3F88EF09}" type="parTrans" cxnId="{830DF565-EBC1-4B23-89DB-21E82C80FBA2}">
      <dgm:prSet/>
      <dgm:spPr/>
      <dgm:t>
        <a:bodyPr/>
        <a:lstStyle/>
        <a:p>
          <a:endParaRPr lang="ru-RU"/>
        </a:p>
      </dgm:t>
    </dgm:pt>
    <dgm:pt modelId="{F5EF17A8-3ADE-42A1-84E5-04853930C992}" type="sibTrans" cxnId="{830DF565-EBC1-4B23-89DB-21E82C80FBA2}">
      <dgm:prSet/>
      <dgm:spPr/>
      <dgm:t>
        <a:bodyPr/>
        <a:lstStyle/>
        <a:p>
          <a:endParaRPr lang="ru-RU"/>
        </a:p>
      </dgm:t>
    </dgm:pt>
    <dgm:pt modelId="{A8DD3B8F-0AED-49B2-9E35-2B8C571D9C36}">
      <dgm:prSet/>
      <dgm:spPr/>
      <dgm:t>
        <a:bodyPr/>
        <a:lstStyle/>
        <a:p>
          <a:r>
            <a:rPr lang="en-US" dirty="0" err="1" smtClean="0"/>
            <a:t>Brechen</a:t>
          </a:r>
          <a:r>
            <a:rPr lang="en-US" dirty="0" smtClean="0"/>
            <a:t>  - </a:t>
          </a:r>
          <a:r>
            <a:rPr lang="ru-RU" dirty="0" smtClean="0"/>
            <a:t>ломать (нем) </a:t>
          </a:r>
          <a:r>
            <a:rPr lang="en-US" dirty="0" smtClean="0">
              <a:latin typeface="Cambria Math"/>
              <a:ea typeface="Cambria Math"/>
            </a:rPr>
            <a:t>&gt; </a:t>
          </a:r>
          <a:r>
            <a:rPr lang="en-US" dirty="0" err="1" smtClean="0">
              <a:latin typeface="Cambria Math"/>
              <a:ea typeface="Cambria Math"/>
            </a:rPr>
            <a:t>brack</a:t>
          </a:r>
          <a:r>
            <a:rPr lang="en-US" dirty="0" smtClean="0">
              <a:latin typeface="Cambria Math"/>
              <a:ea typeface="Cambria Math"/>
            </a:rPr>
            <a:t> – </a:t>
          </a:r>
          <a:r>
            <a:rPr lang="ru-RU" dirty="0" err="1" smtClean="0">
              <a:latin typeface="Cambria Math"/>
              <a:ea typeface="Cambria Math"/>
            </a:rPr>
            <a:t>егодный</a:t>
          </a:r>
          <a:r>
            <a:rPr lang="ru-RU" dirty="0" smtClean="0">
              <a:latin typeface="Cambria Math"/>
              <a:ea typeface="Cambria Math"/>
            </a:rPr>
            <a:t> товар (нем)</a:t>
          </a:r>
          <a:endParaRPr lang="ru-RU" dirty="0"/>
        </a:p>
      </dgm:t>
    </dgm:pt>
    <dgm:pt modelId="{9A4BA700-CDD3-4206-B652-4A08018875CF}" type="parTrans" cxnId="{031D11C6-E2D1-49B1-A7F0-1DC37AD7B49B}">
      <dgm:prSet/>
      <dgm:spPr/>
      <dgm:t>
        <a:bodyPr/>
        <a:lstStyle/>
        <a:p>
          <a:endParaRPr lang="ru-RU"/>
        </a:p>
      </dgm:t>
    </dgm:pt>
    <dgm:pt modelId="{AE51191A-E76D-4717-8362-5A9724C725EB}" type="sibTrans" cxnId="{031D11C6-E2D1-49B1-A7F0-1DC37AD7B49B}">
      <dgm:prSet/>
      <dgm:spPr/>
      <dgm:t>
        <a:bodyPr/>
        <a:lstStyle/>
        <a:p>
          <a:endParaRPr lang="ru-RU"/>
        </a:p>
      </dgm:t>
    </dgm:pt>
    <dgm:pt modelId="{62B109A8-CD5B-4A1E-A524-164FBD962E6B}">
      <dgm:prSet/>
      <dgm:spPr/>
      <dgm:t>
        <a:bodyPr/>
        <a:lstStyle/>
        <a:p>
          <a:r>
            <a:rPr lang="ru-RU" dirty="0" smtClean="0">
              <a:latin typeface="Georgia" panose="02040502050405020303" pitchFamily="18" charset="0"/>
            </a:rPr>
            <a:t>Брать </a:t>
          </a:r>
          <a:r>
            <a:rPr lang="ru-RU" dirty="0" smtClean="0">
              <a:latin typeface="Cambria Math"/>
              <a:ea typeface="Cambria Math"/>
            </a:rPr>
            <a:t>&gt; </a:t>
          </a:r>
          <a:r>
            <a:rPr lang="ru-RU" dirty="0" err="1" smtClean="0">
              <a:latin typeface="Cambria Math"/>
              <a:ea typeface="Cambria Math"/>
            </a:rPr>
            <a:t>бра+к</a:t>
          </a:r>
          <a:endParaRPr lang="ru-RU" dirty="0">
            <a:latin typeface="Georgia" panose="02040502050405020303" pitchFamily="18" charset="0"/>
          </a:endParaRPr>
        </a:p>
      </dgm:t>
    </dgm:pt>
    <dgm:pt modelId="{1132EDB1-DA8E-440F-88F3-4CA5D77B0662}" type="parTrans" cxnId="{C8C98A58-B676-4D50-97F7-3C2A7EA07437}">
      <dgm:prSet/>
      <dgm:spPr/>
      <dgm:t>
        <a:bodyPr/>
        <a:lstStyle/>
        <a:p>
          <a:endParaRPr lang="ru-RU"/>
        </a:p>
      </dgm:t>
    </dgm:pt>
    <dgm:pt modelId="{90F210C3-82C3-465E-B185-BCA46A250DB0}" type="sibTrans" cxnId="{C8C98A58-B676-4D50-97F7-3C2A7EA07437}">
      <dgm:prSet/>
      <dgm:spPr/>
      <dgm:t>
        <a:bodyPr/>
        <a:lstStyle/>
        <a:p>
          <a:endParaRPr lang="ru-RU"/>
        </a:p>
      </dgm:t>
    </dgm:pt>
    <dgm:pt modelId="{0853AFD4-025F-48D6-80FB-38D4CDC86E75}" type="pres">
      <dgm:prSet presAssocID="{3C297C07-3013-4EC8-8980-8A70595586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B2CB087-DF0B-49A0-ADE3-09725F492833}" type="pres">
      <dgm:prSet presAssocID="{8924CA46-7E1E-4951-BA8F-AF759AE5DC12}" presName="hierRoot1" presStyleCnt="0">
        <dgm:presLayoutVars>
          <dgm:hierBranch val="init"/>
        </dgm:presLayoutVars>
      </dgm:prSet>
      <dgm:spPr/>
    </dgm:pt>
    <dgm:pt modelId="{4DE9AE93-C443-48E3-9DA7-3EB90828E7A6}" type="pres">
      <dgm:prSet presAssocID="{8924CA46-7E1E-4951-BA8F-AF759AE5DC12}" presName="rootComposite1" presStyleCnt="0"/>
      <dgm:spPr/>
    </dgm:pt>
    <dgm:pt modelId="{96E27CAA-1FFC-46B1-9538-99EF4FE112BA}" type="pres">
      <dgm:prSet presAssocID="{8924CA46-7E1E-4951-BA8F-AF759AE5DC12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571C74-9397-4703-8076-C288A963530B}" type="pres">
      <dgm:prSet presAssocID="{8924CA46-7E1E-4951-BA8F-AF759AE5DC12}" presName="rootConnector1" presStyleLbl="node1" presStyleIdx="0" presStyleCnt="0"/>
      <dgm:spPr/>
      <dgm:t>
        <a:bodyPr/>
        <a:lstStyle/>
        <a:p>
          <a:endParaRPr lang="ru-RU"/>
        </a:p>
      </dgm:t>
    </dgm:pt>
    <dgm:pt modelId="{4C5F3495-2A68-4A89-AA58-AA096BB62ED1}" type="pres">
      <dgm:prSet presAssocID="{8924CA46-7E1E-4951-BA8F-AF759AE5DC12}" presName="hierChild2" presStyleCnt="0"/>
      <dgm:spPr/>
    </dgm:pt>
    <dgm:pt modelId="{D2256848-0792-4829-8A95-2C24B3D0E218}" type="pres">
      <dgm:prSet presAssocID="{6EF735F6-C3BA-4CC5-AD07-F5DCC7E8F428}" presName="Name37" presStyleLbl="parChTrans1D2" presStyleIdx="0" presStyleCnt="2"/>
      <dgm:spPr/>
      <dgm:t>
        <a:bodyPr/>
        <a:lstStyle/>
        <a:p>
          <a:endParaRPr lang="ru-RU"/>
        </a:p>
      </dgm:t>
    </dgm:pt>
    <dgm:pt modelId="{13943670-D357-4BD1-8844-C0746162043B}" type="pres">
      <dgm:prSet presAssocID="{A4645D73-7BE4-489A-845B-75F5FDE0EBF9}" presName="hierRoot2" presStyleCnt="0">
        <dgm:presLayoutVars>
          <dgm:hierBranch val="init"/>
        </dgm:presLayoutVars>
      </dgm:prSet>
      <dgm:spPr/>
    </dgm:pt>
    <dgm:pt modelId="{DE8946C4-46CC-4F50-8041-0D62CB4E1865}" type="pres">
      <dgm:prSet presAssocID="{A4645D73-7BE4-489A-845B-75F5FDE0EBF9}" presName="rootComposite" presStyleCnt="0"/>
      <dgm:spPr/>
    </dgm:pt>
    <dgm:pt modelId="{3AFBC354-1752-450C-97E1-FCBC90137051}" type="pres">
      <dgm:prSet presAssocID="{A4645D73-7BE4-489A-845B-75F5FDE0EBF9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BB7022-A784-4C60-A36B-185288FD3BFD}" type="pres">
      <dgm:prSet presAssocID="{A4645D73-7BE4-489A-845B-75F5FDE0EBF9}" presName="rootConnector" presStyleLbl="node2" presStyleIdx="0" presStyleCnt="2"/>
      <dgm:spPr/>
      <dgm:t>
        <a:bodyPr/>
        <a:lstStyle/>
        <a:p>
          <a:endParaRPr lang="ru-RU"/>
        </a:p>
      </dgm:t>
    </dgm:pt>
    <dgm:pt modelId="{2277D663-04D9-4467-BCFB-884E618691F9}" type="pres">
      <dgm:prSet presAssocID="{A4645D73-7BE4-489A-845B-75F5FDE0EBF9}" presName="hierChild4" presStyleCnt="0"/>
      <dgm:spPr/>
    </dgm:pt>
    <dgm:pt modelId="{1ED7574C-E429-408E-8C29-D2285209964D}" type="pres">
      <dgm:prSet presAssocID="{9A4BA700-CDD3-4206-B652-4A08018875CF}" presName="Name37" presStyleLbl="parChTrans1D3" presStyleIdx="0" presStyleCnt="2"/>
      <dgm:spPr/>
      <dgm:t>
        <a:bodyPr/>
        <a:lstStyle/>
        <a:p>
          <a:endParaRPr lang="ru-RU"/>
        </a:p>
      </dgm:t>
    </dgm:pt>
    <dgm:pt modelId="{62E774C1-08E4-4BAB-B0A0-BE33F7E4A4DB}" type="pres">
      <dgm:prSet presAssocID="{A8DD3B8F-0AED-49B2-9E35-2B8C571D9C36}" presName="hierRoot2" presStyleCnt="0">
        <dgm:presLayoutVars>
          <dgm:hierBranch val="init"/>
        </dgm:presLayoutVars>
      </dgm:prSet>
      <dgm:spPr/>
    </dgm:pt>
    <dgm:pt modelId="{FCEA7A30-6B89-4E14-ACE6-B3183EA8FF0A}" type="pres">
      <dgm:prSet presAssocID="{A8DD3B8F-0AED-49B2-9E35-2B8C571D9C36}" presName="rootComposite" presStyleCnt="0"/>
      <dgm:spPr/>
    </dgm:pt>
    <dgm:pt modelId="{3E00EBA8-83D3-4489-A700-EEBBA52E0A11}" type="pres">
      <dgm:prSet presAssocID="{A8DD3B8F-0AED-49B2-9E35-2B8C571D9C36}" presName="rootText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421ADD9-0613-4D80-85EB-3E889CB2D0B8}" type="pres">
      <dgm:prSet presAssocID="{A8DD3B8F-0AED-49B2-9E35-2B8C571D9C36}" presName="rootConnector" presStyleLbl="node3" presStyleIdx="0" presStyleCnt="2"/>
      <dgm:spPr/>
      <dgm:t>
        <a:bodyPr/>
        <a:lstStyle/>
        <a:p>
          <a:endParaRPr lang="ru-RU"/>
        </a:p>
      </dgm:t>
    </dgm:pt>
    <dgm:pt modelId="{1EF0EF81-2D97-4CA5-8572-B996F5B8D16A}" type="pres">
      <dgm:prSet presAssocID="{A8DD3B8F-0AED-49B2-9E35-2B8C571D9C36}" presName="hierChild4" presStyleCnt="0"/>
      <dgm:spPr/>
    </dgm:pt>
    <dgm:pt modelId="{E8D592B2-D7CA-411E-8671-D177C20C6757}" type="pres">
      <dgm:prSet presAssocID="{A8DD3B8F-0AED-49B2-9E35-2B8C571D9C36}" presName="hierChild5" presStyleCnt="0"/>
      <dgm:spPr/>
    </dgm:pt>
    <dgm:pt modelId="{26CFFB1A-A3D0-4318-A373-0B022F21A0E4}" type="pres">
      <dgm:prSet presAssocID="{A4645D73-7BE4-489A-845B-75F5FDE0EBF9}" presName="hierChild5" presStyleCnt="0"/>
      <dgm:spPr/>
    </dgm:pt>
    <dgm:pt modelId="{BC457F35-D9B1-4D19-9ABE-0BA0C1BEE3BA}" type="pres">
      <dgm:prSet presAssocID="{1580C311-027D-4415-B821-F79D3F88EF09}" presName="Name37" presStyleLbl="parChTrans1D2" presStyleIdx="1" presStyleCnt="2"/>
      <dgm:spPr/>
      <dgm:t>
        <a:bodyPr/>
        <a:lstStyle/>
        <a:p>
          <a:endParaRPr lang="ru-RU"/>
        </a:p>
      </dgm:t>
    </dgm:pt>
    <dgm:pt modelId="{A18B03C4-6734-4613-A7C3-9FECFFBD15E2}" type="pres">
      <dgm:prSet presAssocID="{9E0DB6B0-7C6F-47C5-A6D1-2DA0C1E50097}" presName="hierRoot2" presStyleCnt="0">
        <dgm:presLayoutVars>
          <dgm:hierBranch val="init"/>
        </dgm:presLayoutVars>
      </dgm:prSet>
      <dgm:spPr/>
    </dgm:pt>
    <dgm:pt modelId="{02864AB0-AF4A-4F76-A7BE-17048EAAA1B2}" type="pres">
      <dgm:prSet presAssocID="{9E0DB6B0-7C6F-47C5-A6D1-2DA0C1E50097}" presName="rootComposite" presStyleCnt="0"/>
      <dgm:spPr/>
    </dgm:pt>
    <dgm:pt modelId="{9F169240-4B81-429B-977E-73A15BB61C2A}" type="pres">
      <dgm:prSet presAssocID="{9E0DB6B0-7C6F-47C5-A6D1-2DA0C1E50097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A4D52E-4D2C-49AB-8A28-AEA01C43F304}" type="pres">
      <dgm:prSet presAssocID="{9E0DB6B0-7C6F-47C5-A6D1-2DA0C1E50097}" presName="rootConnector" presStyleLbl="node2" presStyleIdx="1" presStyleCnt="2"/>
      <dgm:spPr/>
      <dgm:t>
        <a:bodyPr/>
        <a:lstStyle/>
        <a:p>
          <a:endParaRPr lang="ru-RU"/>
        </a:p>
      </dgm:t>
    </dgm:pt>
    <dgm:pt modelId="{CF81B0F9-FE25-4E67-A615-BBC6F30CD350}" type="pres">
      <dgm:prSet presAssocID="{9E0DB6B0-7C6F-47C5-A6D1-2DA0C1E50097}" presName="hierChild4" presStyleCnt="0"/>
      <dgm:spPr/>
    </dgm:pt>
    <dgm:pt modelId="{25DBDE3E-E1C6-4CC1-B6C7-B19279839E80}" type="pres">
      <dgm:prSet presAssocID="{1132EDB1-DA8E-440F-88F3-4CA5D77B0662}" presName="Name37" presStyleLbl="parChTrans1D3" presStyleIdx="1" presStyleCnt="2"/>
      <dgm:spPr/>
      <dgm:t>
        <a:bodyPr/>
        <a:lstStyle/>
        <a:p>
          <a:endParaRPr lang="ru-RU"/>
        </a:p>
      </dgm:t>
    </dgm:pt>
    <dgm:pt modelId="{D7333223-9EB2-45D6-82E1-6609263F7A92}" type="pres">
      <dgm:prSet presAssocID="{62B109A8-CD5B-4A1E-A524-164FBD962E6B}" presName="hierRoot2" presStyleCnt="0">
        <dgm:presLayoutVars>
          <dgm:hierBranch val="init"/>
        </dgm:presLayoutVars>
      </dgm:prSet>
      <dgm:spPr/>
    </dgm:pt>
    <dgm:pt modelId="{13B81130-1767-41DA-8BF7-CF52752CE927}" type="pres">
      <dgm:prSet presAssocID="{62B109A8-CD5B-4A1E-A524-164FBD962E6B}" presName="rootComposite" presStyleCnt="0"/>
      <dgm:spPr/>
    </dgm:pt>
    <dgm:pt modelId="{CA7F725F-1114-4E5B-BCFE-63EFD48DE6E1}" type="pres">
      <dgm:prSet presAssocID="{62B109A8-CD5B-4A1E-A524-164FBD962E6B}" presName="rootText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9D08867-FF9F-4E64-989A-537F200D4E0B}" type="pres">
      <dgm:prSet presAssocID="{62B109A8-CD5B-4A1E-A524-164FBD962E6B}" presName="rootConnector" presStyleLbl="node3" presStyleIdx="1" presStyleCnt="2"/>
      <dgm:spPr/>
      <dgm:t>
        <a:bodyPr/>
        <a:lstStyle/>
        <a:p>
          <a:endParaRPr lang="ru-RU"/>
        </a:p>
      </dgm:t>
    </dgm:pt>
    <dgm:pt modelId="{0FB8D49E-A147-4387-A2CE-6B9FDADF3116}" type="pres">
      <dgm:prSet presAssocID="{62B109A8-CD5B-4A1E-A524-164FBD962E6B}" presName="hierChild4" presStyleCnt="0"/>
      <dgm:spPr/>
    </dgm:pt>
    <dgm:pt modelId="{832FEAF6-A7C5-4B9F-998F-6EC40B07139D}" type="pres">
      <dgm:prSet presAssocID="{62B109A8-CD5B-4A1E-A524-164FBD962E6B}" presName="hierChild5" presStyleCnt="0"/>
      <dgm:spPr/>
    </dgm:pt>
    <dgm:pt modelId="{A19A4793-FD7F-4F5F-8CFF-F37C4C48E731}" type="pres">
      <dgm:prSet presAssocID="{9E0DB6B0-7C6F-47C5-A6D1-2DA0C1E50097}" presName="hierChild5" presStyleCnt="0"/>
      <dgm:spPr/>
    </dgm:pt>
    <dgm:pt modelId="{0FA3FFD5-3E52-4D3C-A5B6-A9234AF3D48A}" type="pres">
      <dgm:prSet presAssocID="{8924CA46-7E1E-4951-BA8F-AF759AE5DC12}" presName="hierChild3" presStyleCnt="0"/>
      <dgm:spPr/>
    </dgm:pt>
  </dgm:ptLst>
  <dgm:cxnLst>
    <dgm:cxn modelId="{29AE1949-9CF6-44D3-878A-96AA4E4C62F7}" type="presOf" srcId="{A8DD3B8F-0AED-49B2-9E35-2B8C571D9C36}" destId="{3E00EBA8-83D3-4489-A700-EEBBA52E0A11}" srcOrd="0" destOrd="0" presId="urn:microsoft.com/office/officeart/2005/8/layout/orgChart1"/>
    <dgm:cxn modelId="{5071E0A1-2931-42C8-865D-A97C25FF68CD}" srcId="{3C297C07-3013-4EC8-8980-8A70595586D8}" destId="{8924CA46-7E1E-4951-BA8F-AF759AE5DC12}" srcOrd="0" destOrd="0" parTransId="{B7A1246D-50FC-4A64-9958-EF9B4EFC749E}" sibTransId="{B38A7339-645A-475B-860A-918388EB9266}"/>
    <dgm:cxn modelId="{85D7CBAB-7295-46C2-AA88-CFD3295938EC}" type="presOf" srcId="{1580C311-027D-4415-B821-F79D3F88EF09}" destId="{BC457F35-D9B1-4D19-9ABE-0BA0C1BEE3BA}" srcOrd="0" destOrd="0" presId="urn:microsoft.com/office/officeart/2005/8/layout/orgChart1"/>
    <dgm:cxn modelId="{50831687-AF93-4027-8056-552FDF0CD37E}" type="presOf" srcId="{A4645D73-7BE4-489A-845B-75F5FDE0EBF9}" destId="{3AFBC354-1752-450C-97E1-FCBC90137051}" srcOrd="0" destOrd="0" presId="urn:microsoft.com/office/officeart/2005/8/layout/orgChart1"/>
    <dgm:cxn modelId="{830DF565-EBC1-4B23-89DB-21E82C80FBA2}" srcId="{8924CA46-7E1E-4951-BA8F-AF759AE5DC12}" destId="{9E0DB6B0-7C6F-47C5-A6D1-2DA0C1E50097}" srcOrd="1" destOrd="0" parTransId="{1580C311-027D-4415-B821-F79D3F88EF09}" sibTransId="{F5EF17A8-3ADE-42A1-84E5-04853930C992}"/>
    <dgm:cxn modelId="{455CC9F3-7A0D-4471-9033-8DE57F696B7C}" type="presOf" srcId="{8924CA46-7E1E-4951-BA8F-AF759AE5DC12}" destId="{32571C74-9397-4703-8076-C288A963530B}" srcOrd="1" destOrd="0" presId="urn:microsoft.com/office/officeart/2005/8/layout/orgChart1"/>
    <dgm:cxn modelId="{6B170004-E032-42F6-8893-C7C5A5758BA2}" type="presOf" srcId="{1132EDB1-DA8E-440F-88F3-4CA5D77B0662}" destId="{25DBDE3E-E1C6-4CC1-B6C7-B19279839E80}" srcOrd="0" destOrd="0" presId="urn:microsoft.com/office/officeart/2005/8/layout/orgChart1"/>
    <dgm:cxn modelId="{29DE3EDA-5A59-4F8A-A3D1-703016B52706}" type="presOf" srcId="{62B109A8-CD5B-4A1E-A524-164FBD962E6B}" destId="{CA7F725F-1114-4E5B-BCFE-63EFD48DE6E1}" srcOrd="0" destOrd="0" presId="urn:microsoft.com/office/officeart/2005/8/layout/orgChart1"/>
    <dgm:cxn modelId="{43F5B394-D2AC-4865-BA68-8820B383A070}" type="presOf" srcId="{9E0DB6B0-7C6F-47C5-A6D1-2DA0C1E50097}" destId="{9F169240-4B81-429B-977E-73A15BB61C2A}" srcOrd="0" destOrd="0" presId="urn:microsoft.com/office/officeart/2005/8/layout/orgChart1"/>
    <dgm:cxn modelId="{C8C98A58-B676-4D50-97F7-3C2A7EA07437}" srcId="{9E0DB6B0-7C6F-47C5-A6D1-2DA0C1E50097}" destId="{62B109A8-CD5B-4A1E-A524-164FBD962E6B}" srcOrd="0" destOrd="0" parTransId="{1132EDB1-DA8E-440F-88F3-4CA5D77B0662}" sibTransId="{90F210C3-82C3-465E-B185-BCA46A250DB0}"/>
    <dgm:cxn modelId="{DEFA88F4-946C-468F-9BD0-F99A1DA18EEB}" type="presOf" srcId="{6EF735F6-C3BA-4CC5-AD07-F5DCC7E8F428}" destId="{D2256848-0792-4829-8A95-2C24B3D0E218}" srcOrd="0" destOrd="0" presId="urn:microsoft.com/office/officeart/2005/8/layout/orgChart1"/>
    <dgm:cxn modelId="{031D11C6-E2D1-49B1-A7F0-1DC37AD7B49B}" srcId="{A4645D73-7BE4-489A-845B-75F5FDE0EBF9}" destId="{A8DD3B8F-0AED-49B2-9E35-2B8C571D9C36}" srcOrd="0" destOrd="0" parTransId="{9A4BA700-CDD3-4206-B652-4A08018875CF}" sibTransId="{AE51191A-E76D-4717-8362-5A9724C725EB}"/>
    <dgm:cxn modelId="{AA1FD7A9-C070-42F8-B2D9-7B8A3B3C716F}" srcId="{8924CA46-7E1E-4951-BA8F-AF759AE5DC12}" destId="{A4645D73-7BE4-489A-845B-75F5FDE0EBF9}" srcOrd="0" destOrd="0" parTransId="{6EF735F6-C3BA-4CC5-AD07-F5DCC7E8F428}" sibTransId="{306A9C1D-013C-484F-8D5F-A793018E226B}"/>
    <dgm:cxn modelId="{9505F713-2052-4833-B8B3-B217E107A89C}" type="presOf" srcId="{9E0DB6B0-7C6F-47C5-A6D1-2DA0C1E50097}" destId="{85A4D52E-4D2C-49AB-8A28-AEA01C43F304}" srcOrd="1" destOrd="0" presId="urn:microsoft.com/office/officeart/2005/8/layout/orgChart1"/>
    <dgm:cxn modelId="{5C73D7FE-4C0D-48C7-BBD4-12E7AE39A861}" type="presOf" srcId="{62B109A8-CD5B-4A1E-A524-164FBD962E6B}" destId="{79D08867-FF9F-4E64-989A-537F200D4E0B}" srcOrd="1" destOrd="0" presId="urn:microsoft.com/office/officeart/2005/8/layout/orgChart1"/>
    <dgm:cxn modelId="{420C978B-ED46-47EE-AFE4-56FD40F04EE3}" type="presOf" srcId="{9A4BA700-CDD3-4206-B652-4A08018875CF}" destId="{1ED7574C-E429-408E-8C29-D2285209964D}" srcOrd="0" destOrd="0" presId="urn:microsoft.com/office/officeart/2005/8/layout/orgChart1"/>
    <dgm:cxn modelId="{946EA48B-1551-4108-810A-4BACEDAC3D83}" type="presOf" srcId="{A8DD3B8F-0AED-49B2-9E35-2B8C571D9C36}" destId="{5421ADD9-0613-4D80-85EB-3E889CB2D0B8}" srcOrd="1" destOrd="0" presId="urn:microsoft.com/office/officeart/2005/8/layout/orgChart1"/>
    <dgm:cxn modelId="{2C945365-E575-4FCB-B9B0-1CCBF5BA258D}" type="presOf" srcId="{8924CA46-7E1E-4951-BA8F-AF759AE5DC12}" destId="{96E27CAA-1FFC-46B1-9538-99EF4FE112BA}" srcOrd="0" destOrd="0" presId="urn:microsoft.com/office/officeart/2005/8/layout/orgChart1"/>
    <dgm:cxn modelId="{281CA78B-7556-40D0-808A-65E9C769419D}" type="presOf" srcId="{3C297C07-3013-4EC8-8980-8A70595586D8}" destId="{0853AFD4-025F-48D6-80FB-38D4CDC86E75}" srcOrd="0" destOrd="0" presId="urn:microsoft.com/office/officeart/2005/8/layout/orgChart1"/>
    <dgm:cxn modelId="{9D13D6A4-56A9-4C80-B2A6-4E691C9BB1E4}" type="presOf" srcId="{A4645D73-7BE4-489A-845B-75F5FDE0EBF9}" destId="{E3BB7022-A784-4C60-A36B-185288FD3BFD}" srcOrd="1" destOrd="0" presId="urn:microsoft.com/office/officeart/2005/8/layout/orgChart1"/>
    <dgm:cxn modelId="{98D0872F-00AE-4974-8359-A1065033FA7E}" type="presParOf" srcId="{0853AFD4-025F-48D6-80FB-38D4CDC86E75}" destId="{3B2CB087-DF0B-49A0-ADE3-09725F492833}" srcOrd="0" destOrd="0" presId="urn:microsoft.com/office/officeart/2005/8/layout/orgChart1"/>
    <dgm:cxn modelId="{52B7AE61-38FA-403D-ACBA-2EFAB86E3ADB}" type="presParOf" srcId="{3B2CB087-DF0B-49A0-ADE3-09725F492833}" destId="{4DE9AE93-C443-48E3-9DA7-3EB90828E7A6}" srcOrd="0" destOrd="0" presId="urn:microsoft.com/office/officeart/2005/8/layout/orgChart1"/>
    <dgm:cxn modelId="{CBB02EDD-D60E-4E24-A3DD-4880A73C2C0D}" type="presParOf" srcId="{4DE9AE93-C443-48E3-9DA7-3EB90828E7A6}" destId="{96E27CAA-1FFC-46B1-9538-99EF4FE112BA}" srcOrd="0" destOrd="0" presId="urn:microsoft.com/office/officeart/2005/8/layout/orgChart1"/>
    <dgm:cxn modelId="{D25F239E-2BED-41F7-B961-9E186BC25A7C}" type="presParOf" srcId="{4DE9AE93-C443-48E3-9DA7-3EB90828E7A6}" destId="{32571C74-9397-4703-8076-C288A963530B}" srcOrd="1" destOrd="0" presId="urn:microsoft.com/office/officeart/2005/8/layout/orgChart1"/>
    <dgm:cxn modelId="{FE7C61A6-F72C-472F-8F00-68967B83AF85}" type="presParOf" srcId="{3B2CB087-DF0B-49A0-ADE3-09725F492833}" destId="{4C5F3495-2A68-4A89-AA58-AA096BB62ED1}" srcOrd="1" destOrd="0" presId="urn:microsoft.com/office/officeart/2005/8/layout/orgChart1"/>
    <dgm:cxn modelId="{8CF8F535-B2DA-44D1-AC9B-7896116D03D8}" type="presParOf" srcId="{4C5F3495-2A68-4A89-AA58-AA096BB62ED1}" destId="{D2256848-0792-4829-8A95-2C24B3D0E218}" srcOrd="0" destOrd="0" presId="urn:microsoft.com/office/officeart/2005/8/layout/orgChart1"/>
    <dgm:cxn modelId="{75B6C215-D4C9-4281-9615-536E42169D3D}" type="presParOf" srcId="{4C5F3495-2A68-4A89-AA58-AA096BB62ED1}" destId="{13943670-D357-4BD1-8844-C0746162043B}" srcOrd="1" destOrd="0" presId="urn:microsoft.com/office/officeart/2005/8/layout/orgChart1"/>
    <dgm:cxn modelId="{131761A9-10FF-4944-B790-090ED9484723}" type="presParOf" srcId="{13943670-D357-4BD1-8844-C0746162043B}" destId="{DE8946C4-46CC-4F50-8041-0D62CB4E1865}" srcOrd="0" destOrd="0" presId="urn:microsoft.com/office/officeart/2005/8/layout/orgChart1"/>
    <dgm:cxn modelId="{AC2EBACD-6A37-476E-A36B-989C1EC9A3AF}" type="presParOf" srcId="{DE8946C4-46CC-4F50-8041-0D62CB4E1865}" destId="{3AFBC354-1752-450C-97E1-FCBC90137051}" srcOrd="0" destOrd="0" presId="urn:microsoft.com/office/officeart/2005/8/layout/orgChart1"/>
    <dgm:cxn modelId="{AD2DEF89-7838-46D7-BA1E-C2F5E2DBFE27}" type="presParOf" srcId="{DE8946C4-46CC-4F50-8041-0D62CB4E1865}" destId="{E3BB7022-A784-4C60-A36B-185288FD3BFD}" srcOrd="1" destOrd="0" presId="urn:microsoft.com/office/officeart/2005/8/layout/orgChart1"/>
    <dgm:cxn modelId="{005C75DB-D08C-49E2-A7DA-EE7D92A32235}" type="presParOf" srcId="{13943670-D357-4BD1-8844-C0746162043B}" destId="{2277D663-04D9-4467-BCFB-884E618691F9}" srcOrd="1" destOrd="0" presId="urn:microsoft.com/office/officeart/2005/8/layout/orgChart1"/>
    <dgm:cxn modelId="{FEDE5055-9E15-4935-9048-473F24F6E6BA}" type="presParOf" srcId="{2277D663-04D9-4467-BCFB-884E618691F9}" destId="{1ED7574C-E429-408E-8C29-D2285209964D}" srcOrd="0" destOrd="0" presId="urn:microsoft.com/office/officeart/2005/8/layout/orgChart1"/>
    <dgm:cxn modelId="{5038094C-B3B2-40DB-BA01-EE74FA1D2B84}" type="presParOf" srcId="{2277D663-04D9-4467-BCFB-884E618691F9}" destId="{62E774C1-08E4-4BAB-B0A0-BE33F7E4A4DB}" srcOrd="1" destOrd="0" presId="urn:microsoft.com/office/officeart/2005/8/layout/orgChart1"/>
    <dgm:cxn modelId="{2A95BF84-1B84-4150-8265-5B31BABBCE3F}" type="presParOf" srcId="{62E774C1-08E4-4BAB-B0A0-BE33F7E4A4DB}" destId="{FCEA7A30-6B89-4E14-ACE6-B3183EA8FF0A}" srcOrd="0" destOrd="0" presId="urn:microsoft.com/office/officeart/2005/8/layout/orgChart1"/>
    <dgm:cxn modelId="{84EC1B41-3E94-4ABF-923C-8D918900E7FB}" type="presParOf" srcId="{FCEA7A30-6B89-4E14-ACE6-B3183EA8FF0A}" destId="{3E00EBA8-83D3-4489-A700-EEBBA52E0A11}" srcOrd="0" destOrd="0" presId="urn:microsoft.com/office/officeart/2005/8/layout/orgChart1"/>
    <dgm:cxn modelId="{9FC75651-125B-4695-B1A4-1F6C19AC3883}" type="presParOf" srcId="{FCEA7A30-6B89-4E14-ACE6-B3183EA8FF0A}" destId="{5421ADD9-0613-4D80-85EB-3E889CB2D0B8}" srcOrd="1" destOrd="0" presId="urn:microsoft.com/office/officeart/2005/8/layout/orgChart1"/>
    <dgm:cxn modelId="{6EF44B8E-68CA-433F-937D-9871A69A98D2}" type="presParOf" srcId="{62E774C1-08E4-4BAB-B0A0-BE33F7E4A4DB}" destId="{1EF0EF81-2D97-4CA5-8572-B996F5B8D16A}" srcOrd="1" destOrd="0" presId="urn:microsoft.com/office/officeart/2005/8/layout/orgChart1"/>
    <dgm:cxn modelId="{514931C5-2AA8-46A7-AF62-0D43009A6C16}" type="presParOf" srcId="{62E774C1-08E4-4BAB-B0A0-BE33F7E4A4DB}" destId="{E8D592B2-D7CA-411E-8671-D177C20C6757}" srcOrd="2" destOrd="0" presId="urn:microsoft.com/office/officeart/2005/8/layout/orgChart1"/>
    <dgm:cxn modelId="{D6E9F137-DB65-43DE-9DF5-A387D176DA2A}" type="presParOf" srcId="{13943670-D357-4BD1-8844-C0746162043B}" destId="{26CFFB1A-A3D0-4318-A373-0B022F21A0E4}" srcOrd="2" destOrd="0" presId="urn:microsoft.com/office/officeart/2005/8/layout/orgChart1"/>
    <dgm:cxn modelId="{F11952A3-4240-44DA-AD67-0A46B02775B2}" type="presParOf" srcId="{4C5F3495-2A68-4A89-AA58-AA096BB62ED1}" destId="{BC457F35-D9B1-4D19-9ABE-0BA0C1BEE3BA}" srcOrd="2" destOrd="0" presId="urn:microsoft.com/office/officeart/2005/8/layout/orgChart1"/>
    <dgm:cxn modelId="{D34ABC62-AB34-4DE2-96C7-52192565327B}" type="presParOf" srcId="{4C5F3495-2A68-4A89-AA58-AA096BB62ED1}" destId="{A18B03C4-6734-4613-A7C3-9FECFFBD15E2}" srcOrd="3" destOrd="0" presId="urn:microsoft.com/office/officeart/2005/8/layout/orgChart1"/>
    <dgm:cxn modelId="{95940DDA-C916-4CB0-938F-681A7D4D11F3}" type="presParOf" srcId="{A18B03C4-6734-4613-A7C3-9FECFFBD15E2}" destId="{02864AB0-AF4A-4F76-A7BE-17048EAAA1B2}" srcOrd="0" destOrd="0" presId="urn:microsoft.com/office/officeart/2005/8/layout/orgChart1"/>
    <dgm:cxn modelId="{2BB002DE-DEEE-40A6-A935-FB17080C3182}" type="presParOf" srcId="{02864AB0-AF4A-4F76-A7BE-17048EAAA1B2}" destId="{9F169240-4B81-429B-977E-73A15BB61C2A}" srcOrd="0" destOrd="0" presId="urn:microsoft.com/office/officeart/2005/8/layout/orgChart1"/>
    <dgm:cxn modelId="{60A86CDF-6638-40C5-B7F7-107325B1C349}" type="presParOf" srcId="{02864AB0-AF4A-4F76-A7BE-17048EAAA1B2}" destId="{85A4D52E-4D2C-49AB-8A28-AEA01C43F304}" srcOrd="1" destOrd="0" presId="urn:microsoft.com/office/officeart/2005/8/layout/orgChart1"/>
    <dgm:cxn modelId="{03CB49B0-D98C-4FD1-87B5-4C668E991A8C}" type="presParOf" srcId="{A18B03C4-6734-4613-A7C3-9FECFFBD15E2}" destId="{CF81B0F9-FE25-4E67-A615-BBC6F30CD350}" srcOrd="1" destOrd="0" presId="urn:microsoft.com/office/officeart/2005/8/layout/orgChart1"/>
    <dgm:cxn modelId="{E6956574-FFA5-4962-ACB8-49C9229A2A81}" type="presParOf" srcId="{CF81B0F9-FE25-4E67-A615-BBC6F30CD350}" destId="{25DBDE3E-E1C6-4CC1-B6C7-B19279839E80}" srcOrd="0" destOrd="0" presId="urn:microsoft.com/office/officeart/2005/8/layout/orgChart1"/>
    <dgm:cxn modelId="{84C7C871-97EB-41BD-A19C-366F85882C8F}" type="presParOf" srcId="{CF81B0F9-FE25-4E67-A615-BBC6F30CD350}" destId="{D7333223-9EB2-45D6-82E1-6609263F7A92}" srcOrd="1" destOrd="0" presId="urn:microsoft.com/office/officeart/2005/8/layout/orgChart1"/>
    <dgm:cxn modelId="{17E5448A-311D-481F-8671-E259F94F78A7}" type="presParOf" srcId="{D7333223-9EB2-45D6-82E1-6609263F7A92}" destId="{13B81130-1767-41DA-8BF7-CF52752CE927}" srcOrd="0" destOrd="0" presId="urn:microsoft.com/office/officeart/2005/8/layout/orgChart1"/>
    <dgm:cxn modelId="{34556334-61B6-4069-A2F9-2A5E6AC0B543}" type="presParOf" srcId="{13B81130-1767-41DA-8BF7-CF52752CE927}" destId="{CA7F725F-1114-4E5B-BCFE-63EFD48DE6E1}" srcOrd="0" destOrd="0" presId="urn:microsoft.com/office/officeart/2005/8/layout/orgChart1"/>
    <dgm:cxn modelId="{CBE1D662-44BE-430A-B12F-960D4A91F783}" type="presParOf" srcId="{13B81130-1767-41DA-8BF7-CF52752CE927}" destId="{79D08867-FF9F-4E64-989A-537F200D4E0B}" srcOrd="1" destOrd="0" presId="urn:microsoft.com/office/officeart/2005/8/layout/orgChart1"/>
    <dgm:cxn modelId="{8521AAF1-A7A2-49B8-B488-86A8EFDFC0E1}" type="presParOf" srcId="{D7333223-9EB2-45D6-82E1-6609263F7A92}" destId="{0FB8D49E-A147-4387-A2CE-6B9FDADF3116}" srcOrd="1" destOrd="0" presId="urn:microsoft.com/office/officeart/2005/8/layout/orgChart1"/>
    <dgm:cxn modelId="{2C0CE936-ED94-4162-B864-7FE3B296A6AF}" type="presParOf" srcId="{D7333223-9EB2-45D6-82E1-6609263F7A92}" destId="{832FEAF6-A7C5-4B9F-998F-6EC40B07139D}" srcOrd="2" destOrd="0" presId="urn:microsoft.com/office/officeart/2005/8/layout/orgChart1"/>
    <dgm:cxn modelId="{A47A18A2-B59D-4B67-A364-AE6A859AAA73}" type="presParOf" srcId="{A18B03C4-6734-4613-A7C3-9FECFFBD15E2}" destId="{A19A4793-FD7F-4F5F-8CFF-F37C4C48E731}" srcOrd="2" destOrd="0" presId="urn:microsoft.com/office/officeart/2005/8/layout/orgChart1"/>
    <dgm:cxn modelId="{548CE7AA-BA24-4C90-B6AA-F9C69B0B7400}" type="presParOf" srcId="{3B2CB087-DF0B-49A0-ADE3-09725F492833}" destId="{0FA3FFD5-3E52-4D3C-A5B6-A9234AF3D48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8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0742A65F-843C-4FE4-A3E7-02D7EBDAA41E}" type="presOf" srcId="{3C297C07-3013-4EC8-8980-8A70595586D8}" destId="{A6424E0E-E837-4A9C-AA41-AE026FA17704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9.xml><?xml version="1.0" encoding="utf-8"?>
<dgm:dataModel xmlns:dgm="http://schemas.openxmlformats.org/drawingml/2006/diagram" xmlns:a="http://schemas.openxmlformats.org/drawingml/2006/main">
  <dgm:ptLst>
    <dgm:pt modelId="{1649D290-F5E0-4C0B-B037-88347871D3DD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D93652E-ADA4-48B8-857C-87FFEFB08894}">
      <dgm:prSet phldrT="[Текст]"/>
      <dgm:spPr/>
      <dgm:t>
        <a:bodyPr/>
        <a:lstStyle/>
        <a:p>
          <a:r>
            <a:rPr lang="ru-RU" dirty="0" smtClean="0"/>
            <a:t>Варежка – вязаная рукавица</a:t>
          </a:r>
          <a:endParaRPr lang="ru-RU" dirty="0"/>
        </a:p>
      </dgm:t>
    </dgm:pt>
    <dgm:pt modelId="{D13479E6-8014-41DE-A242-B7B31B60D1E0}" type="parTrans" cxnId="{7435E8AD-3390-4AC6-81DB-39B36F5BC0C1}">
      <dgm:prSet/>
      <dgm:spPr/>
      <dgm:t>
        <a:bodyPr/>
        <a:lstStyle/>
        <a:p>
          <a:endParaRPr lang="ru-RU"/>
        </a:p>
      </dgm:t>
    </dgm:pt>
    <dgm:pt modelId="{68FAB745-0185-4D00-9DB4-583700D89B63}" type="sibTrans" cxnId="{7435E8AD-3390-4AC6-81DB-39B36F5BC0C1}">
      <dgm:prSet/>
      <dgm:spPr/>
      <dgm:t>
        <a:bodyPr/>
        <a:lstStyle/>
        <a:p>
          <a:endParaRPr lang="ru-RU"/>
        </a:p>
      </dgm:t>
    </dgm:pt>
    <dgm:pt modelId="{60DCA65D-47BA-4A62-903A-FBF9CE087E93}">
      <dgm:prSet phldrT="[Текст]"/>
      <dgm:spPr/>
      <dgm:t>
        <a:bodyPr/>
        <a:lstStyle/>
        <a:p>
          <a:r>
            <a:rPr lang="ru-RU" dirty="0" err="1" smtClean="0"/>
            <a:t>Варега</a:t>
          </a:r>
          <a:r>
            <a:rPr lang="ru-RU" dirty="0" smtClean="0"/>
            <a:t> 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smtClean="0"/>
            <a:t> вар –защита + </a:t>
          </a:r>
          <a:r>
            <a:rPr lang="ru-RU" dirty="0" err="1" smtClean="0"/>
            <a:t>ега</a:t>
          </a:r>
          <a:r>
            <a:rPr lang="ru-RU" dirty="0" smtClean="0"/>
            <a:t> </a:t>
          </a:r>
          <a:endParaRPr lang="ru-RU" dirty="0"/>
        </a:p>
      </dgm:t>
    </dgm:pt>
    <dgm:pt modelId="{21907A55-757B-452B-A67C-1175675C2C81}" type="parTrans" cxnId="{9B0126A4-3580-4DCC-BAF2-7008F1FB591F}">
      <dgm:prSet/>
      <dgm:spPr/>
      <dgm:t>
        <a:bodyPr/>
        <a:lstStyle/>
        <a:p>
          <a:endParaRPr lang="ru-RU"/>
        </a:p>
      </dgm:t>
    </dgm:pt>
    <dgm:pt modelId="{A29D12BD-3E86-4CBE-B826-A153493399FB}" type="sibTrans" cxnId="{9B0126A4-3580-4DCC-BAF2-7008F1FB591F}">
      <dgm:prSet/>
      <dgm:spPr/>
      <dgm:t>
        <a:bodyPr/>
        <a:lstStyle/>
        <a:p>
          <a:endParaRPr lang="ru-RU"/>
        </a:p>
      </dgm:t>
    </dgm:pt>
    <dgm:pt modelId="{975A6CFE-EA07-4125-87B3-15990B11FAD5}">
      <dgm:prSet phldrT="[Текст]"/>
      <dgm:spPr/>
      <dgm:t>
        <a:bodyPr/>
        <a:lstStyle/>
        <a:p>
          <a:r>
            <a:rPr lang="ru-RU" dirty="0" err="1" smtClean="0"/>
            <a:t>Варити</a:t>
          </a:r>
          <a:r>
            <a:rPr lang="ru-RU" dirty="0" smtClean="0"/>
            <a:t> (</a:t>
          </a:r>
          <a:r>
            <a:rPr lang="ru-RU" dirty="0" err="1" smtClean="0"/>
            <a:t>др</a:t>
          </a:r>
          <a:r>
            <a:rPr lang="ru-RU" dirty="0" smtClean="0"/>
            <a:t>-р) – защищать</a:t>
          </a:r>
        </a:p>
        <a:p>
          <a:r>
            <a:rPr lang="ru-RU" dirty="0" smtClean="0"/>
            <a:t>Предварить - предупреждать</a:t>
          </a:r>
        </a:p>
        <a:p>
          <a:endParaRPr lang="ru-RU" dirty="0"/>
        </a:p>
      </dgm:t>
    </dgm:pt>
    <dgm:pt modelId="{E4A8B82D-B7D0-42FA-A918-69480841FD38}" type="parTrans" cxnId="{595A8FC6-1F21-41FD-BCF7-82465DBC1977}">
      <dgm:prSet/>
      <dgm:spPr/>
      <dgm:t>
        <a:bodyPr/>
        <a:lstStyle/>
        <a:p>
          <a:endParaRPr lang="ru-RU"/>
        </a:p>
      </dgm:t>
    </dgm:pt>
    <dgm:pt modelId="{316B667D-B3D6-4BDB-944D-F5AB7BAE1C95}" type="sibTrans" cxnId="{595A8FC6-1F21-41FD-BCF7-82465DBC1977}">
      <dgm:prSet/>
      <dgm:spPr/>
      <dgm:t>
        <a:bodyPr/>
        <a:lstStyle/>
        <a:p>
          <a:endParaRPr lang="ru-RU"/>
        </a:p>
      </dgm:t>
    </dgm:pt>
    <dgm:pt modelId="{820B4522-2A9E-4687-97DB-6367007602BC}">
      <dgm:prSet phldrT="[Текст]"/>
      <dgm:spPr/>
      <dgm:t>
        <a:bodyPr/>
        <a:lstStyle/>
        <a:p>
          <a:r>
            <a:rPr lang="ru-RU" dirty="0" smtClean="0"/>
            <a:t>Варяг – древнее название выходцев из Скандинавии </a:t>
          </a:r>
          <a:endParaRPr lang="ru-RU" dirty="0"/>
        </a:p>
      </dgm:t>
    </dgm:pt>
    <dgm:pt modelId="{DC8F2DFD-22DD-4A07-A5F6-5EE6BE9976BA}" type="parTrans" cxnId="{0D587411-DA37-4E7D-A1D8-02AC06F297C3}">
      <dgm:prSet/>
      <dgm:spPr/>
      <dgm:t>
        <a:bodyPr/>
        <a:lstStyle/>
        <a:p>
          <a:endParaRPr lang="ru-RU"/>
        </a:p>
      </dgm:t>
    </dgm:pt>
    <dgm:pt modelId="{E238FA77-8F25-4126-9D0A-EB3149C68C59}" type="sibTrans" cxnId="{0D587411-DA37-4E7D-A1D8-02AC06F297C3}">
      <dgm:prSet/>
      <dgm:spPr/>
      <dgm:t>
        <a:bodyPr/>
        <a:lstStyle/>
        <a:p>
          <a:endParaRPr lang="ru-RU"/>
        </a:p>
      </dgm:t>
    </dgm:pt>
    <dgm:pt modelId="{2D24E8EA-EFFA-4A93-81E3-A4BFDAD104CE}">
      <dgm:prSet phldrT="[Текст]"/>
      <dgm:spPr/>
      <dgm:t>
        <a:bodyPr/>
        <a:lstStyle/>
        <a:p>
          <a:r>
            <a:rPr lang="ru-RU" dirty="0" smtClean="0"/>
            <a:t>Варежка – варяжская рукавица</a:t>
          </a:r>
          <a:endParaRPr lang="ru-RU" dirty="0"/>
        </a:p>
      </dgm:t>
    </dgm:pt>
    <dgm:pt modelId="{09CB47A1-A390-40DE-B962-FDB1FEC309C8}" type="parTrans" cxnId="{1C98DBBA-6DC7-4687-8CE0-455C7AC79FCD}">
      <dgm:prSet/>
      <dgm:spPr/>
      <dgm:t>
        <a:bodyPr/>
        <a:lstStyle/>
        <a:p>
          <a:endParaRPr lang="ru-RU"/>
        </a:p>
      </dgm:t>
    </dgm:pt>
    <dgm:pt modelId="{11A7BA8E-4C81-4EAB-B23F-DC24E65A5020}" type="sibTrans" cxnId="{1C98DBBA-6DC7-4687-8CE0-455C7AC79FCD}">
      <dgm:prSet/>
      <dgm:spPr/>
      <dgm:t>
        <a:bodyPr/>
        <a:lstStyle/>
        <a:p>
          <a:endParaRPr lang="ru-RU"/>
        </a:p>
      </dgm:t>
    </dgm:pt>
    <dgm:pt modelId="{B2DD2BEA-92ED-4493-93A0-263CDCA7D27E}">
      <dgm:prSet/>
      <dgm:spPr/>
      <dgm:t>
        <a:bodyPr/>
        <a:lstStyle/>
        <a:p>
          <a:r>
            <a:rPr lang="ru-RU" dirty="0" smtClean="0"/>
            <a:t>Варежка – то, что защищает руку</a:t>
          </a:r>
          <a:endParaRPr lang="ru-RU" dirty="0"/>
        </a:p>
      </dgm:t>
    </dgm:pt>
    <dgm:pt modelId="{F1534581-DEEA-495E-BE64-51D9277975F2}" type="parTrans" cxnId="{92C1A024-DC46-4637-A565-5122CEC16453}">
      <dgm:prSet/>
      <dgm:spPr/>
      <dgm:t>
        <a:bodyPr/>
        <a:lstStyle/>
        <a:p>
          <a:endParaRPr lang="ru-RU"/>
        </a:p>
      </dgm:t>
    </dgm:pt>
    <dgm:pt modelId="{74CAF998-E7AF-40B9-BD90-006A04718DC9}" type="sibTrans" cxnId="{92C1A024-DC46-4637-A565-5122CEC16453}">
      <dgm:prSet/>
      <dgm:spPr/>
      <dgm:t>
        <a:bodyPr/>
        <a:lstStyle/>
        <a:p>
          <a:endParaRPr lang="ru-RU"/>
        </a:p>
      </dgm:t>
    </dgm:pt>
    <dgm:pt modelId="{CEA7BE04-822F-40BD-9591-DCE8936D3D14}" type="pres">
      <dgm:prSet presAssocID="{1649D290-F5E0-4C0B-B037-88347871D3D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7ACA87C-71C7-414A-8EB4-9066103EEA5A}" type="pres">
      <dgm:prSet presAssocID="{2D93652E-ADA4-48B8-857C-87FFEFB08894}" presName="hierRoot1" presStyleCnt="0"/>
      <dgm:spPr/>
    </dgm:pt>
    <dgm:pt modelId="{4A933AB2-7792-48D9-B6E8-599E91E2A98B}" type="pres">
      <dgm:prSet presAssocID="{2D93652E-ADA4-48B8-857C-87FFEFB08894}" presName="composite" presStyleCnt="0"/>
      <dgm:spPr/>
    </dgm:pt>
    <dgm:pt modelId="{3E6647D9-299B-42BE-8673-491ABAF1BD7E}" type="pres">
      <dgm:prSet presAssocID="{2D93652E-ADA4-48B8-857C-87FFEFB08894}" presName="background" presStyleLbl="node0" presStyleIdx="0" presStyleCnt="1"/>
      <dgm:spPr/>
    </dgm:pt>
    <dgm:pt modelId="{7ADC2F60-4BC6-4800-B063-FB6094CFA50C}" type="pres">
      <dgm:prSet presAssocID="{2D93652E-ADA4-48B8-857C-87FFEFB08894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61C947-EB61-4431-B128-1148E19F6AF7}" type="pres">
      <dgm:prSet presAssocID="{2D93652E-ADA4-48B8-857C-87FFEFB08894}" presName="hierChild2" presStyleCnt="0"/>
      <dgm:spPr/>
    </dgm:pt>
    <dgm:pt modelId="{0BD8332D-2392-4685-A790-57652EB22FEA}" type="pres">
      <dgm:prSet presAssocID="{21907A55-757B-452B-A67C-1175675C2C81}" presName="Name10" presStyleLbl="parChTrans1D2" presStyleIdx="0" presStyleCnt="2"/>
      <dgm:spPr/>
      <dgm:t>
        <a:bodyPr/>
        <a:lstStyle/>
        <a:p>
          <a:endParaRPr lang="ru-RU"/>
        </a:p>
      </dgm:t>
    </dgm:pt>
    <dgm:pt modelId="{90791746-F397-4056-B698-250C700F4B3E}" type="pres">
      <dgm:prSet presAssocID="{60DCA65D-47BA-4A62-903A-FBF9CE087E93}" presName="hierRoot2" presStyleCnt="0"/>
      <dgm:spPr/>
    </dgm:pt>
    <dgm:pt modelId="{F09764EB-BED2-4885-AB96-AD155586FE0A}" type="pres">
      <dgm:prSet presAssocID="{60DCA65D-47BA-4A62-903A-FBF9CE087E93}" presName="composite2" presStyleCnt="0"/>
      <dgm:spPr/>
    </dgm:pt>
    <dgm:pt modelId="{7B51DF41-80A0-43BB-BA45-2E06D402DB69}" type="pres">
      <dgm:prSet presAssocID="{60DCA65D-47BA-4A62-903A-FBF9CE087E93}" presName="background2" presStyleLbl="node2" presStyleIdx="0" presStyleCnt="2"/>
      <dgm:spPr/>
    </dgm:pt>
    <dgm:pt modelId="{99F14556-E934-4E44-9A27-2F93D7BE7904}" type="pres">
      <dgm:prSet presAssocID="{60DCA65D-47BA-4A62-903A-FBF9CE087E93}" presName="text2" presStyleLbl="fgAcc2" presStyleIdx="0" presStyleCnt="2" custScaleX="1754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4B0F092-7BA5-4C76-BBF5-DDBE6ED0CE71}" type="pres">
      <dgm:prSet presAssocID="{60DCA65D-47BA-4A62-903A-FBF9CE087E93}" presName="hierChild3" presStyleCnt="0"/>
      <dgm:spPr/>
    </dgm:pt>
    <dgm:pt modelId="{11CBB376-743D-461A-B5C1-550B13C1728C}" type="pres">
      <dgm:prSet presAssocID="{E4A8B82D-B7D0-42FA-A918-69480841FD38}" presName="Name17" presStyleLbl="parChTrans1D3" presStyleIdx="0" presStyleCnt="2"/>
      <dgm:spPr/>
      <dgm:t>
        <a:bodyPr/>
        <a:lstStyle/>
        <a:p>
          <a:endParaRPr lang="ru-RU"/>
        </a:p>
      </dgm:t>
    </dgm:pt>
    <dgm:pt modelId="{AA502A79-5078-4FDA-815D-83B4ECE4B9DA}" type="pres">
      <dgm:prSet presAssocID="{975A6CFE-EA07-4125-87B3-15990B11FAD5}" presName="hierRoot3" presStyleCnt="0"/>
      <dgm:spPr/>
    </dgm:pt>
    <dgm:pt modelId="{D1E95AD3-3F1D-4831-AF10-2B403C524F0E}" type="pres">
      <dgm:prSet presAssocID="{975A6CFE-EA07-4125-87B3-15990B11FAD5}" presName="composite3" presStyleCnt="0"/>
      <dgm:spPr/>
    </dgm:pt>
    <dgm:pt modelId="{FF2E92DA-E116-4956-AE0B-48B503E633A9}" type="pres">
      <dgm:prSet presAssocID="{975A6CFE-EA07-4125-87B3-15990B11FAD5}" presName="background3" presStyleLbl="node3" presStyleIdx="0" presStyleCnt="2"/>
      <dgm:spPr/>
    </dgm:pt>
    <dgm:pt modelId="{E671D572-1871-4F8D-AC35-A024A6E66569}" type="pres">
      <dgm:prSet presAssocID="{975A6CFE-EA07-4125-87B3-15990B11FAD5}" presName="text3" presStyleLbl="fgAcc3" presStyleIdx="0" presStyleCnt="2" custScaleX="1478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922D1C-4717-46F6-8538-507EFD6D6B9B}" type="pres">
      <dgm:prSet presAssocID="{975A6CFE-EA07-4125-87B3-15990B11FAD5}" presName="hierChild4" presStyleCnt="0"/>
      <dgm:spPr/>
    </dgm:pt>
    <dgm:pt modelId="{90A305B6-358E-46E9-828D-9DB762E1680C}" type="pres">
      <dgm:prSet presAssocID="{F1534581-DEEA-495E-BE64-51D9277975F2}" presName="Name23" presStyleLbl="parChTrans1D4" presStyleIdx="0" presStyleCnt="1"/>
      <dgm:spPr/>
      <dgm:t>
        <a:bodyPr/>
        <a:lstStyle/>
        <a:p>
          <a:endParaRPr lang="ru-RU"/>
        </a:p>
      </dgm:t>
    </dgm:pt>
    <dgm:pt modelId="{9DAE4952-21E9-417E-B156-01D9D7762018}" type="pres">
      <dgm:prSet presAssocID="{B2DD2BEA-92ED-4493-93A0-263CDCA7D27E}" presName="hierRoot4" presStyleCnt="0"/>
      <dgm:spPr/>
    </dgm:pt>
    <dgm:pt modelId="{D74EBBD2-93EE-4701-A257-E5A4B58FDACF}" type="pres">
      <dgm:prSet presAssocID="{B2DD2BEA-92ED-4493-93A0-263CDCA7D27E}" presName="composite4" presStyleCnt="0"/>
      <dgm:spPr/>
    </dgm:pt>
    <dgm:pt modelId="{362A3B26-FE69-4628-8433-107C0D009E14}" type="pres">
      <dgm:prSet presAssocID="{B2DD2BEA-92ED-4493-93A0-263CDCA7D27E}" presName="background4" presStyleLbl="node4" presStyleIdx="0" presStyleCnt="1"/>
      <dgm:spPr/>
    </dgm:pt>
    <dgm:pt modelId="{9B9FE5BA-AC8C-49F9-8229-29E41055D195}" type="pres">
      <dgm:prSet presAssocID="{B2DD2BEA-92ED-4493-93A0-263CDCA7D27E}" presName="text4" presStyleLbl="fgAcc4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49356C3-1070-4C28-8133-56B22F119046}" type="pres">
      <dgm:prSet presAssocID="{B2DD2BEA-92ED-4493-93A0-263CDCA7D27E}" presName="hierChild5" presStyleCnt="0"/>
      <dgm:spPr/>
    </dgm:pt>
    <dgm:pt modelId="{8D961C1F-6B5E-4364-9A3C-9F7298633CD3}" type="pres">
      <dgm:prSet presAssocID="{DC8F2DFD-22DD-4A07-A5F6-5EE6BE9976BA}" presName="Name10" presStyleLbl="parChTrans1D2" presStyleIdx="1" presStyleCnt="2"/>
      <dgm:spPr/>
      <dgm:t>
        <a:bodyPr/>
        <a:lstStyle/>
        <a:p>
          <a:endParaRPr lang="ru-RU"/>
        </a:p>
      </dgm:t>
    </dgm:pt>
    <dgm:pt modelId="{AF556145-9452-42EB-AF21-AD4354F6C315}" type="pres">
      <dgm:prSet presAssocID="{820B4522-2A9E-4687-97DB-6367007602BC}" presName="hierRoot2" presStyleCnt="0"/>
      <dgm:spPr/>
    </dgm:pt>
    <dgm:pt modelId="{A15C4519-2179-4F4D-852C-4F720BBAEF2E}" type="pres">
      <dgm:prSet presAssocID="{820B4522-2A9E-4687-97DB-6367007602BC}" presName="composite2" presStyleCnt="0"/>
      <dgm:spPr/>
    </dgm:pt>
    <dgm:pt modelId="{40CDAC7E-4F03-457F-8A33-024E6C93A536}" type="pres">
      <dgm:prSet presAssocID="{820B4522-2A9E-4687-97DB-6367007602BC}" presName="background2" presStyleLbl="node2" presStyleIdx="1" presStyleCnt="2"/>
      <dgm:spPr/>
    </dgm:pt>
    <dgm:pt modelId="{EF4D4AD8-BF32-4981-99C7-3B359E573840}" type="pres">
      <dgm:prSet presAssocID="{820B4522-2A9E-4687-97DB-6367007602BC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AFBCB2-CD9B-41CB-BEEE-CDC60EE2058B}" type="pres">
      <dgm:prSet presAssocID="{820B4522-2A9E-4687-97DB-6367007602BC}" presName="hierChild3" presStyleCnt="0"/>
      <dgm:spPr/>
    </dgm:pt>
    <dgm:pt modelId="{606C30BA-1CD2-4A54-ADC0-A5CE61683D6C}" type="pres">
      <dgm:prSet presAssocID="{09CB47A1-A390-40DE-B962-FDB1FEC309C8}" presName="Name17" presStyleLbl="parChTrans1D3" presStyleIdx="1" presStyleCnt="2"/>
      <dgm:spPr/>
      <dgm:t>
        <a:bodyPr/>
        <a:lstStyle/>
        <a:p>
          <a:endParaRPr lang="ru-RU"/>
        </a:p>
      </dgm:t>
    </dgm:pt>
    <dgm:pt modelId="{25B6CF56-5FB0-4A1B-B50F-A25286CCBD80}" type="pres">
      <dgm:prSet presAssocID="{2D24E8EA-EFFA-4A93-81E3-A4BFDAD104CE}" presName="hierRoot3" presStyleCnt="0"/>
      <dgm:spPr/>
    </dgm:pt>
    <dgm:pt modelId="{A6A6D618-DEF1-4030-9472-CEEE519027F9}" type="pres">
      <dgm:prSet presAssocID="{2D24E8EA-EFFA-4A93-81E3-A4BFDAD104CE}" presName="composite3" presStyleCnt="0"/>
      <dgm:spPr/>
    </dgm:pt>
    <dgm:pt modelId="{4237A052-5EB7-42EB-8A70-E1CF0D256993}" type="pres">
      <dgm:prSet presAssocID="{2D24E8EA-EFFA-4A93-81E3-A4BFDAD104CE}" presName="background3" presStyleLbl="node3" presStyleIdx="1" presStyleCnt="2"/>
      <dgm:spPr/>
    </dgm:pt>
    <dgm:pt modelId="{70AFDA59-17FC-47D9-8F87-F57E95D36FFF}" type="pres">
      <dgm:prSet presAssocID="{2D24E8EA-EFFA-4A93-81E3-A4BFDAD104CE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4602991-543E-4F41-90D0-A4BED8619F32}" type="pres">
      <dgm:prSet presAssocID="{2D24E8EA-EFFA-4A93-81E3-A4BFDAD104CE}" presName="hierChild4" presStyleCnt="0"/>
      <dgm:spPr/>
    </dgm:pt>
  </dgm:ptLst>
  <dgm:cxnLst>
    <dgm:cxn modelId="{FA66C599-2F90-4E20-AB43-0820CAC6F0AB}" type="presOf" srcId="{60DCA65D-47BA-4A62-903A-FBF9CE087E93}" destId="{99F14556-E934-4E44-9A27-2F93D7BE7904}" srcOrd="0" destOrd="0" presId="urn:microsoft.com/office/officeart/2005/8/layout/hierarchy1"/>
    <dgm:cxn modelId="{ED4B074D-69AB-4B7D-8983-2566ABC55511}" type="presOf" srcId="{DC8F2DFD-22DD-4A07-A5F6-5EE6BE9976BA}" destId="{8D961C1F-6B5E-4364-9A3C-9F7298633CD3}" srcOrd="0" destOrd="0" presId="urn:microsoft.com/office/officeart/2005/8/layout/hierarchy1"/>
    <dgm:cxn modelId="{E8A28A0B-517B-42D9-8D66-0B9AD184A63D}" type="presOf" srcId="{2D24E8EA-EFFA-4A93-81E3-A4BFDAD104CE}" destId="{70AFDA59-17FC-47D9-8F87-F57E95D36FFF}" srcOrd="0" destOrd="0" presId="urn:microsoft.com/office/officeart/2005/8/layout/hierarchy1"/>
    <dgm:cxn modelId="{9E022D01-ED77-4D0D-B09E-7ACB2AAF5C22}" type="presOf" srcId="{21907A55-757B-452B-A67C-1175675C2C81}" destId="{0BD8332D-2392-4685-A790-57652EB22FEA}" srcOrd="0" destOrd="0" presId="urn:microsoft.com/office/officeart/2005/8/layout/hierarchy1"/>
    <dgm:cxn modelId="{B0B3C348-53C2-48FE-A0D8-42CF107B7F33}" type="presOf" srcId="{820B4522-2A9E-4687-97DB-6367007602BC}" destId="{EF4D4AD8-BF32-4981-99C7-3B359E573840}" srcOrd="0" destOrd="0" presId="urn:microsoft.com/office/officeart/2005/8/layout/hierarchy1"/>
    <dgm:cxn modelId="{9248EAF4-A88A-4F2D-B9CC-011BCC8026F0}" type="presOf" srcId="{B2DD2BEA-92ED-4493-93A0-263CDCA7D27E}" destId="{9B9FE5BA-AC8C-49F9-8229-29E41055D195}" srcOrd="0" destOrd="0" presId="urn:microsoft.com/office/officeart/2005/8/layout/hierarchy1"/>
    <dgm:cxn modelId="{D90DB6AC-9080-44AA-BF81-D38FA4963E02}" type="presOf" srcId="{E4A8B82D-B7D0-42FA-A918-69480841FD38}" destId="{11CBB376-743D-461A-B5C1-550B13C1728C}" srcOrd="0" destOrd="0" presId="urn:microsoft.com/office/officeart/2005/8/layout/hierarchy1"/>
    <dgm:cxn modelId="{A77A9EA0-7CA4-4963-AC54-523844E2534D}" type="presOf" srcId="{2D93652E-ADA4-48B8-857C-87FFEFB08894}" destId="{7ADC2F60-4BC6-4800-B063-FB6094CFA50C}" srcOrd="0" destOrd="0" presId="urn:microsoft.com/office/officeart/2005/8/layout/hierarchy1"/>
    <dgm:cxn modelId="{1C98DBBA-6DC7-4687-8CE0-455C7AC79FCD}" srcId="{820B4522-2A9E-4687-97DB-6367007602BC}" destId="{2D24E8EA-EFFA-4A93-81E3-A4BFDAD104CE}" srcOrd="0" destOrd="0" parTransId="{09CB47A1-A390-40DE-B962-FDB1FEC309C8}" sibTransId="{11A7BA8E-4C81-4EAB-B23F-DC24E65A5020}"/>
    <dgm:cxn modelId="{297D3D00-BEFB-4E91-BF69-E65CAA3E5FB6}" type="presOf" srcId="{975A6CFE-EA07-4125-87B3-15990B11FAD5}" destId="{E671D572-1871-4F8D-AC35-A024A6E66569}" srcOrd="0" destOrd="0" presId="urn:microsoft.com/office/officeart/2005/8/layout/hierarchy1"/>
    <dgm:cxn modelId="{92C1A024-DC46-4637-A565-5122CEC16453}" srcId="{975A6CFE-EA07-4125-87B3-15990B11FAD5}" destId="{B2DD2BEA-92ED-4493-93A0-263CDCA7D27E}" srcOrd="0" destOrd="0" parTransId="{F1534581-DEEA-495E-BE64-51D9277975F2}" sibTransId="{74CAF998-E7AF-40B9-BD90-006A04718DC9}"/>
    <dgm:cxn modelId="{0D587411-DA37-4E7D-A1D8-02AC06F297C3}" srcId="{2D93652E-ADA4-48B8-857C-87FFEFB08894}" destId="{820B4522-2A9E-4687-97DB-6367007602BC}" srcOrd="1" destOrd="0" parTransId="{DC8F2DFD-22DD-4A07-A5F6-5EE6BE9976BA}" sibTransId="{E238FA77-8F25-4126-9D0A-EB3149C68C59}"/>
    <dgm:cxn modelId="{D6CD75FB-59F6-4372-9C89-B2FB303214E2}" type="presOf" srcId="{09CB47A1-A390-40DE-B962-FDB1FEC309C8}" destId="{606C30BA-1CD2-4A54-ADC0-A5CE61683D6C}" srcOrd="0" destOrd="0" presId="urn:microsoft.com/office/officeart/2005/8/layout/hierarchy1"/>
    <dgm:cxn modelId="{595A8FC6-1F21-41FD-BCF7-82465DBC1977}" srcId="{60DCA65D-47BA-4A62-903A-FBF9CE087E93}" destId="{975A6CFE-EA07-4125-87B3-15990B11FAD5}" srcOrd="0" destOrd="0" parTransId="{E4A8B82D-B7D0-42FA-A918-69480841FD38}" sibTransId="{316B667D-B3D6-4BDB-944D-F5AB7BAE1C95}"/>
    <dgm:cxn modelId="{AE231B8B-B0AF-4267-9AC3-9D90E220B75E}" type="presOf" srcId="{1649D290-F5E0-4C0B-B037-88347871D3DD}" destId="{CEA7BE04-822F-40BD-9591-DCE8936D3D14}" srcOrd="0" destOrd="0" presId="urn:microsoft.com/office/officeart/2005/8/layout/hierarchy1"/>
    <dgm:cxn modelId="{CF69B9A8-3269-4B63-98A3-0156DC9B212E}" type="presOf" srcId="{F1534581-DEEA-495E-BE64-51D9277975F2}" destId="{90A305B6-358E-46E9-828D-9DB762E1680C}" srcOrd="0" destOrd="0" presId="urn:microsoft.com/office/officeart/2005/8/layout/hierarchy1"/>
    <dgm:cxn modelId="{7435E8AD-3390-4AC6-81DB-39B36F5BC0C1}" srcId="{1649D290-F5E0-4C0B-B037-88347871D3DD}" destId="{2D93652E-ADA4-48B8-857C-87FFEFB08894}" srcOrd="0" destOrd="0" parTransId="{D13479E6-8014-41DE-A242-B7B31B60D1E0}" sibTransId="{68FAB745-0185-4D00-9DB4-583700D89B63}"/>
    <dgm:cxn modelId="{9B0126A4-3580-4DCC-BAF2-7008F1FB591F}" srcId="{2D93652E-ADA4-48B8-857C-87FFEFB08894}" destId="{60DCA65D-47BA-4A62-903A-FBF9CE087E93}" srcOrd="0" destOrd="0" parTransId="{21907A55-757B-452B-A67C-1175675C2C81}" sibTransId="{A29D12BD-3E86-4CBE-B826-A153493399FB}"/>
    <dgm:cxn modelId="{596C1479-8ADF-48A7-987D-5F3C5FB0313E}" type="presParOf" srcId="{CEA7BE04-822F-40BD-9591-DCE8936D3D14}" destId="{A7ACA87C-71C7-414A-8EB4-9066103EEA5A}" srcOrd="0" destOrd="0" presId="urn:microsoft.com/office/officeart/2005/8/layout/hierarchy1"/>
    <dgm:cxn modelId="{C21DB78C-0C7E-49C2-A78F-41CBA4B08109}" type="presParOf" srcId="{A7ACA87C-71C7-414A-8EB4-9066103EEA5A}" destId="{4A933AB2-7792-48D9-B6E8-599E91E2A98B}" srcOrd="0" destOrd="0" presId="urn:microsoft.com/office/officeart/2005/8/layout/hierarchy1"/>
    <dgm:cxn modelId="{BEB4A93C-CDCC-4C09-8A2D-9056E11D05DD}" type="presParOf" srcId="{4A933AB2-7792-48D9-B6E8-599E91E2A98B}" destId="{3E6647D9-299B-42BE-8673-491ABAF1BD7E}" srcOrd="0" destOrd="0" presId="urn:microsoft.com/office/officeart/2005/8/layout/hierarchy1"/>
    <dgm:cxn modelId="{26361CAC-19E7-4485-943F-09A829BC3054}" type="presParOf" srcId="{4A933AB2-7792-48D9-B6E8-599E91E2A98B}" destId="{7ADC2F60-4BC6-4800-B063-FB6094CFA50C}" srcOrd="1" destOrd="0" presId="urn:microsoft.com/office/officeart/2005/8/layout/hierarchy1"/>
    <dgm:cxn modelId="{876BBEF6-2132-42B4-8D45-C8DD06583DA3}" type="presParOf" srcId="{A7ACA87C-71C7-414A-8EB4-9066103EEA5A}" destId="{D061C947-EB61-4431-B128-1148E19F6AF7}" srcOrd="1" destOrd="0" presId="urn:microsoft.com/office/officeart/2005/8/layout/hierarchy1"/>
    <dgm:cxn modelId="{29E343C2-4431-48DD-9CB8-6574BFBD218D}" type="presParOf" srcId="{D061C947-EB61-4431-B128-1148E19F6AF7}" destId="{0BD8332D-2392-4685-A790-57652EB22FEA}" srcOrd="0" destOrd="0" presId="urn:microsoft.com/office/officeart/2005/8/layout/hierarchy1"/>
    <dgm:cxn modelId="{5B46F8AC-2EC1-4EA4-9270-B25D675AC7E5}" type="presParOf" srcId="{D061C947-EB61-4431-B128-1148E19F6AF7}" destId="{90791746-F397-4056-B698-250C700F4B3E}" srcOrd="1" destOrd="0" presId="urn:microsoft.com/office/officeart/2005/8/layout/hierarchy1"/>
    <dgm:cxn modelId="{CFC4B83F-6B52-4C0A-A97B-F20EBD89F6FB}" type="presParOf" srcId="{90791746-F397-4056-B698-250C700F4B3E}" destId="{F09764EB-BED2-4885-AB96-AD155586FE0A}" srcOrd="0" destOrd="0" presId="urn:microsoft.com/office/officeart/2005/8/layout/hierarchy1"/>
    <dgm:cxn modelId="{0B71B400-86BD-4D40-B39D-6006AB62A5A7}" type="presParOf" srcId="{F09764EB-BED2-4885-AB96-AD155586FE0A}" destId="{7B51DF41-80A0-43BB-BA45-2E06D402DB69}" srcOrd="0" destOrd="0" presId="urn:microsoft.com/office/officeart/2005/8/layout/hierarchy1"/>
    <dgm:cxn modelId="{9719615E-A8E0-4D8C-9A9A-06AA955E4DCD}" type="presParOf" srcId="{F09764EB-BED2-4885-AB96-AD155586FE0A}" destId="{99F14556-E934-4E44-9A27-2F93D7BE7904}" srcOrd="1" destOrd="0" presId="urn:microsoft.com/office/officeart/2005/8/layout/hierarchy1"/>
    <dgm:cxn modelId="{9755FD4A-D34A-4CBA-B0D7-D68C015923A7}" type="presParOf" srcId="{90791746-F397-4056-B698-250C700F4B3E}" destId="{14B0F092-7BA5-4C76-BBF5-DDBE6ED0CE71}" srcOrd="1" destOrd="0" presId="urn:microsoft.com/office/officeart/2005/8/layout/hierarchy1"/>
    <dgm:cxn modelId="{32C3611F-3E83-4ECA-A8A8-A7EDCB6EEDA9}" type="presParOf" srcId="{14B0F092-7BA5-4C76-BBF5-DDBE6ED0CE71}" destId="{11CBB376-743D-461A-B5C1-550B13C1728C}" srcOrd="0" destOrd="0" presId="urn:microsoft.com/office/officeart/2005/8/layout/hierarchy1"/>
    <dgm:cxn modelId="{525E8517-8D62-4267-B333-3BE3DE8454B9}" type="presParOf" srcId="{14B0F092-7BA5-4C76-BBF5-DDBE6ED0CE71}" destId="{AA502A79-5078-4FDA-815D-83B4ECE4B9DA}" srcOrd="1" destOrd="0" presId="urn:microsoft.com/office/officeart/2005/8/layout/hierarchy1"/>
    <dgm:cxn modelId="{0B1F7C75-72AA-48C3-A4EB-3260EDF207E0}" type="presParOf" srcId="{AA502A79-5078-4FDA-815D-83B4ECE4B9DA}" destId="{D1E95AD3-3F1D-4831-AF10-2B403C524F0E}" srcOrd="0" destOrd="0" presId="urn:microsoft.com/office/officeart/2005/8/layout/hierarchy1"/>
    <dgm:cxn modelId="{37968319-D568-42AC-BA66-50929EE6EE11}" type="presParOf" srcId="{D1E95AD3-3F1D-4831-AF10-2B403C524F0E}" destId="{FF2E92DA-E116-4956-AE0B-48B503E633A9}" srcOrd="0" destOrd="0" presId="urn:microsoft.com/office/officeart/2005/8/layout/hierarchy1"/>
    <dgm:cxn modelId="{850543C4-2E8F-4799-BD7D-226C1780C6EB}" type="presParOf" srcId="{D1E95AD3-3F1D-4831-AF10-2B403C524F0E}" destId="{E671D572-1871-4F8D-AC35-A024A6E66569}" srcOrd="1" destOrd="0" presId="urn:microsoft.com/office/officeart/2005/8/layout/hierarchy1"/>
    <dgm:cxn modelId="{20632349-5890-4959-8D50-FD30B09CDFD0}" type="presParOf" srcId="{AA502A79-5078-4FDA-815D-83B4ECE4B9DA}" destId="{E9922D1C-4717-46F6-8538-507EFD6D6B9B}" srcOrd="1" destOrd="0" presId="urn:microsoft.com/office/officeart/2005/8/layout/hierarchy1"/>
    <dgm:cxn modelId="{B78AC768-AD04-49E0-AEA1-A84BCD251C7E}" type="presParOf" srcId="{E9922D1C-4717-46F6-8538-507EFD6D6B9B}" destId="{90A305B6-358E-46E9-828D-9DB762E1680C}" srcOrd="0" destOrd="0" presId="urn:microsoft.com/office/officeart/2005/8/layout/hierarchy1"/>
    <dgm:cxn modelId="{DBA5E7FC-2C5B-4D3D-9267-FB303A1F3967}" type="presParOf" srcId="{E9922D1C-4717-46F6-8538-507EFD6D6B9B}" destId="{9DAE4952-21E9-417E-B156-01D9D7762018}" srcOrd="1" destOrd="0" presId="urn:microsoft.com/office/officeart/2005/8/layout/hierarchy1"/>
    <dgm:cxn modelId="{E7CA0916-0A65-4C07-A8C3-6E32B1BD0422}" type="presParOf" srcId="{9DAE4952-21E9-417E-B156-01D9D7762018}" destId="{D74EBBD2-93EE-4701-A257-E5A4B58FDACF}" srcOrd="0" destOrd="0" presId="urn:microsoft.com/office/officeart/2005/8/layout/hierarchy1"/>
    <dgm:cxn modelId="{E0EE327C-DC99-4E5D-83C8-1F71012BCB55}" type="presParOf" srcId="{D74EBBD2-93EE-4701-A257-E5A4B58FDACF}" destId="{362A3B26-FE69-4628-8433-107C0D009E14}" srcOrd="0" destOrd="0" presId="urn:microsoft.com/office/officeart/2005/8/layout/hierarchy1"/>
    <dgm:cxn modelId="{95152183-5702-45B7-A13F-722A1BA0A5A3}" type="presParOf" srcId="{D74EBBD2-93EE-4701-A257-E5A4B58FDACF}" destId="{9B9FE5BA-AC8C-49F9-8229-29E41055D195}" srcOrd="1" destOrd="0" presId="urn:microsoft.com/office/officeart/2005/8/layout/hierarchy1"/>
    <dgm:cxn modelId="{2F0A7B66-CFE3-4CDA-811E-C911EFFF19B7}" type="presParOf" srcId="{9DAE4952-21E9-417E-B156-01D9D7762018}" destId="{249356C3-1070-4C28-8133-56B22F119046}" srcOrd="1" destOrd="0" presId="urn:microsoft.com/office/officeart/2005/8/layout/hierarchy1"/>
    <dgm:cxn modelId="{76B6201D-D6DB-495E-BBDE-46F924C05AC9}" type="presParOf" srcId="{D061C947-EB61-4431-B128-1148E19F6AF7}" destId="{8D961C1F-6B5E-4364-9A3C-9F7298633CD3}" srcOrd="2" destOrd="0" presId="urn:microsoft.com/office/officeart/2005/8/layout/hierarchy1"/>
    <dgm:cxn modelId="{A52A82BD-8122-4175-A3D0-2EC869BD55EB}" type="presParOf" srcId="{D061C947-EB61-4431-B128-1148E19F6AF7}" destId="{AF556145-9452-42EB-AF21-AD4354F6C315}" srcOrd="3" destOrd="0" presId="urn:microsoft.com/office/officeart/2005/8/layout/hierarchy1"/>
    <dgm:cxn modelId="{042349BC-F303-42D7-BFB1-01C8B80F34D7}" type="presParOf" srcId="{AF556145-9452-42EB-AF21-AD4354F6C315}" destId="{A15C4519-2179-4F4D-852C-4F720BBAEF2E}" srcOrd="0" destOrd="0" presId="urn:microsoft.com/office/officeart/2005/8/layout/hierarchy1"/>
    <dgm:cxn modelId="{CB541882-CF82-412D-BB12-DB29E15CF882}" type="presParOf" srcId="{A15C4519-2179-4F4D-852C-4F720BBAEF2E}" destId="{40CDAC7E-4F03-457F-8A33-024E6C93A536}" srcOrd="0" destOrd="0" presId="urn:microsoft.com/office/officeart/2005/8/layout/hierarchy1"/>
    <dgm:cxn modelId="{73B709DB-1199-4ED9-A4C1-77322BBB5EB5}" type="presParOf" srcId="{A15C4519-2179-4F4D-852C-4F720BBAEF2E}" destId="{EF4D4AD8-BF32-4981-99C7-3B359E573840}" srcOrd="1" destOrd="0" presId="urn:microsoft.com/office/officeart/2005/8/layout/hierarchy1"/>
    <dgm:cxn modelId="{F3135756-1AB8-4C61-A1B6-B7915D591937}" type="presParOf" srcId="{AF556145-9452-42EB-AF21-AD4354F6C315}" destId="{45AFBCB2-CD9B-41CB-BEEE-CDC60EE2058B}" srcOrd="1" destOrd="0" presId="urn:microsoft.com/office/officeart/2005/8/layout/hierarchy1"/>
    <dgm:cxn modelId="{ECA62738-8135-4FD6-915E-5456315F8187}" type="presParOf" srcId="{45AFBCB2-CD9B-41CB-BEEE-CDC60EE2058B}" destId="{606C30BA-1CD2-4A54-ADC0-A5CE61683D6C}" srcOrd="0" destOrd="0" presId="urn:microsoft.com/office/officeart/2005/8/layout/hierarchy1"/>
    <dgm:cxn modelId="{189FCB6F-F249-4A4E-857C-AE4716E14640}" type="presParOf" srcId="{45AFBCB2-CD9B-41CB-BEEE-CDC60EE2058B}" destId="{25B6CF56-5FB0-4A1B-B50F-A25286CCBD80}" srcOrd="1" destOrd="0" presId="urn:microsoft.com/office/officeart/2005/8/layout/hierarchy1"/>
    <dgm:cxn modelId="{41E9F09A-6B1A-4F09-8D6F-48F146C51550}" type="presParOf" srcId="{25B6CF56-5FB0-4A1B-B50F-A25286CCBD80}" destId="{A6A6D618-DEF1-4030-9472-CEEE519027F9}" srcOrd="0" destOrd="0" presId="urn:microsoft.com/office/officeart/2005/8/layout/hierarchy1"/>
    <dgm:cxn modelId="{37F674C7-ED68-4152-8D29-50B6F8C26731}" type="presParOf" srcId="{A6A6D618-DEF1-4030-9472-CEEE519027F9}" destId="{4237A052-5EB7-42EB-8A70-E1CF0D256993}" srcOrd="0" destOrd="0" presId="urn:microsoft.com/office/officeart/2005/8/layout/hierarchy1"/>
    <dgm:cxn modelId="{066208B8-326D-44A3-B3FD-31A5547891C5}" type="presParOf" srcId="{A6A6D618-DEF1-4030-9472-CEEE519027F9}" destId="{70AFDA59-17FC-47D9-8F87-F57E95D36FFF}" srcOrd="1" destOrd="0" presId="urn:microsoft.com/office/officeart/2005/8/layout/hierarchy1"/>
    <dgm:cxn modelId="{0016AA55-6846-4471-A7E4-6F211CDB1502}" type="presParOf" srcId="{25B6CF56-5FB0-4A1B-B50F-A25286CCBD80}" destId="{24602991-543E-4F41-90D0-A4BED8619F3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err="1" smtClean="0"/>
            <a:t>Балда</a:t>
          </a:r>
          <a:r>
            <a:rPr lang="ru-RU" smtClean="0"/>
            <a:t> – бестолковый, глупый человек	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en-US" dirty="0" err="1" smtClean="0"/>
            <a:t>Baldu</a:t>
          </a:r>
          <a:r>
            <a:rPr lang="ru-RU" dirty="0" smtClean="0"/>
            <a:t>, </a:t>
          </a:r>
          <a:r>
            <a:rPr lang="en-US" dirty="0" err="1" smtClean="0"/>
            <a:t>balta</a:t>
          </a:r>
          <a:r>
            <a:rPr lang="en-US" dirty="0" smtClean="0"/>
            <a:t> (</a:t>
          </a:r>
          <a:r>
            <a:rPr lang="ru-RU" dirty="0" smtClean="0"/>
            <a:t>тюрк, тур) – топор, колун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>
        <a:blipFill rotWithShape="1">
          <a:blip xmlns:r="http://schemas.openxmlformats.org/officeDocument/2006/relationships" r:embed="rId1"/>
          <a:stretch>
            <a:fillRect l="-850" r="-680"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Набалдашник – надставка или утолщение на верхнем конце трости, палки</a:t>
          </a:r>
        </a:p>
        <a:p>
          <a:r>
            <a:rPr lang="ru-RU" dirty="0" smtClean="0"/>
            <a:t>Обалдеть – потерять </a:t>
          </a:r>
          <a:r>
            <a:rPr lang="ru-RU" dirty="0" err="1" smtClean="0"/>
            <a:t>сопсобность</a:t>
          </a:r>
          <a:r>
            <a:rPr lang="ru-RU" dirty="0" smtClean="0"/>
            <a:t> соображать, прийти в состояние отупения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 custScaleY="490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 custScaleY="56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 custScaleY="1535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2A0F7E-2ADC-4DB5-AE8E-5FD08FEB33D6}" type="presOf" srcId="{5868930C-4AD4-4658-9A01-7E0C440E0762}" destId="{DD1DBEB3-060B-451F-8B97-F2A8B528BD90}" srcOrd="0" destOrd="0" presId="urn:microsoft.com/office/officeart/2005/8/layout/default"/>
    <dgm:cxn modelId="{378A4B55-F824-4E92-A15A-A0ECD789A2F1}" type="presOf" srcId="{88DABE2D-DAEB-4710-ACF6-66319DEB0521}" destId="{DF26F203-3612-4D68-80A1-A8963197A2CA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AC5937F4-9E9B-4A24-8EEE-EE681B33D983}" type="presOf" srcId="{7670D10F-9632-4633-A706-8F76E1B895ED}" destId="{E678F170-A34B-4AFB-B58A-7B4884C55ADD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D8B97F8E-FEDA-47E4-A0BB-61D3FA3F18EC}" type="presOf" srcId="{3C297C07-3013-4EC8-8980-8A70595586D8}" destId="{A6424E0E-E837-4A9C-AA41-AE026FA17704}" srcOrd="0" destOrd="0" presId="urn:microsoft.com/office/officeart/2005/8/layout/default"/>
    <dgm:cxn modelId="{7183E483-0F6E-4612-8D92-73F46A1074F2}" type="presOf" srcId="{11A8168C-947E-40BC-B62B-4E745C8190A9}" destId="{D9C46A1F-AEA0-4FBB-9698-6342DBE73277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37D8FBC5-CADD-422C-85D1-3ECFF7D71E8E}" type="presParOf" srcId="{A6424E0E-E837-4A9C-AA41-AE026FA17704}" destId="{DF26F203-3612-4D68-80A1-A8963197A2CA}" srcOrd="0" destOrd="0" presId="urn:microsoft.com/office/officeart/2005/8/layout/default"/>
    <dgm:cxn modelId="{0227B162-9108-443E-94C0-64E02061C055}" type="presParOf" srcId="{A6424E0E-E837-4A9C-AA41-AE026FA17704}" destId="{1BB70626-BA6F-499B-A68E-FE4465FC278D}" srcOrd="1" destOrd="0" presId="urn:microsoft.com/office/officeart/2005/8/layout/default"/>
    <dgm:cxn modelId="{3D268E69-15B6-4D17-8002-B48F72E350AF}" type="presParOf" srcId="{A6424E0E-E837-4A9C-AA41-AE026FA17704}" destId="{D9C46A1F-AEA0-4FBB-9698-6342DBE73277}" srcOrd="2" destOrd="0" presId="urn:microsoft.com/office/officeart/2005/8/layout/default"/>
    <dgm:cxn modelId="{EE077357-48BD-4412-85C7-D6B0AFD4A98A}" type="presParOf" srcId="{A6424E0E-E837-4A9C-AA41-AE026FA17704}" destId="{3ABB8439-065C-4A5C-B2F4-607D51ECF4C0}" srcOrd="3" destOrd="0" presId="urn:microsoft.com/office/officeart/2005/8/layout/default"/>
    <dgm:cxn modelId="{C921E1FD-4C83-4290-B535-846028314885}" type="presParOf" srcId="{A6424E0E-E837-4A9C-AA41-AE026FA17704}" destId="{E678F170-A34B-4AFB-B58A-7B4884C55ADD}" srcOrd="4" destOrd="0" presId="urn:microsoft.com/office/officeart/2005/8/layout/default"/>
    <dgm:cxn modelId="{88DB7FB5-EF1D-497F-9AC5-B25E9A41FEBD}" type="presParOf" srcId="{A6424E0E-E837-4A9C-AA41-AE026FA17704}" destId="{53459950-663F-48AD-A8C7-7F59B4B0B897}" srcOrd="5" destOrd="0" presId="urn:microsoft.com/office/officeart/2005/8/layout/default"/>
    <dgm:cxn modelId="{5F405045-82C3-4FE4-A13C-4E17388F633B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24CA46-7E1E-4951-BA8F-AF759AE5DC12}">
      <dgm:prSet phldrT="[Текст]"/>
      <dgm:spPr/>
      <dgm:t>
        <a:bodyPr/>
        <a:lstStyle/>
        <a:p>
          <a:r>
            <a:rPr lang="en-US" dirty="0" err="1" smtClean="0"/>
            <a:t>Garnir</a:t>
          </a:r>
          <a:r>
            <a:rPr lang="en-US" dirty="0" smtClean="0"/>
            <a:t> –</a:t>
          </a:r>
          <a:r>
            <a:rPr lang="ru-RU" dirty="0" err="1" smtClean="0"/>
            <a:t>многозначн.нем</a:t>
          </a:r>
          <a:r>
            <a:rPr lang="ru-RU" dirty="0" smtClean="0"/>
            <a:t>. слово</a:t>
          </a:r>
          <a:endParaRPr lang="ru-RU" dirty="0"/>
        </a:p>
      </dgm:t>
    </dgm:pt>
    <dgm:pt modelId="{B7A1246D-50FC-4A64-9958-EF9B4EFC749E}" type="parTrans" cxnId="{5071E0A1-2931-42C8-865D-A97C25FF68CD}">
      <dgm:prSet/>
      <dgm:spPr/>
      <dgm:t>
        <a:bodyPr/>
        <a:lstStyle/>
        <a:p>
          <a:endParaRPr lang="ru-RU"/>
        </a:p>
      </dgm:t>
    </dgm:pt>
    <dgm:pt modelId="{B38A7339-645A-475B-860A-918388EB9266}" type="sibTrans" cxnId="{5071E0A1-2931-42C8-865D-A97C25FF68CD}">
      <dgm:prSet/>
      <dgm:spPr/>
      <dgm:t>
        <a:bodyPr/>
        <a:lstStyle/>
        <a:p>
          <a:endParaRPr lang="ru-RU"/>
        </a:p>
      </dgm:t>
    </dgm:pt>
    <dgm:pt modelId="{A4645D73-7BE4-489A-845B-75F5FDE0EBF9}">
      <dgm:prSet phldrT="[Текст]"/>
      <dgm:spPr/>
      <dgm:t>
        <a:bodyPr/>
        <a:lstStyle/>
        <a:p>
          <a:r>
            <a:rPr lang="ru-RU" dirty="0" smtClean="0"/>
            <a:t>Украшать, отделывать, снабжать</a:t>
          </a:r>
          <a:endParaRPr lang="ru-RU" dirty="0"/>
        </a:p>
      </dgm:t>
    </dgm:pt>
    <dgm:pt modelId="{6EF735F6-C3BA-4CC5-AD07-F5DCC7E8F428}" type="parTrans" cxnId="{AA1FD7A9-C070-42F8-B2D9-7B8A3B3C716F}">
      <dgm:prSet/>
      <dgm:spPr/>
      <dgm:t>
        <a:bodyPr/>
        <a:lstStyle/>
        <a:p>
          <a:endParaRPr lang="ru-RU"/>
        </a:p>
      </dgm:t>
    </dgm:pt>
    <dgm:pt modelId="{306A9C1D-013C-484F-8D5F-A793018E226B}" type="sibTrans" cxnId="{AA1FD7A9-C070-42F8-B2D9-7B8A3B3C716F}">
      <dgm:prSet/>
      <dgm:spPr/>
      <dgm:t>
        <a:bodyPr/>
        <a:lstStyle/>
        <a:p>
          <a:endParaRPr lang="ru-RU"/>
        </a:p>
      </dgm:t>
    </dgm:pt>
    <dgm:pt modelId="{9E0DB6B0-7C6F-47C5-A6D1-2DA0C1E50097}">
      <dgm:prSet phldrT="[Текст]"/>
      <dgm:spPr/>
      <dgm:t>
        <a:bodyPr/>
        <a:lstStyle/>
        <a:p>
          <a:r>
            <a:rPr lang="ru-RU" dirty="0" smtClean="0"/>
            <a:t>Снаряжать, вооружать</a:t>
          </a:r>
          <a:endParaRPr lang="ru-RU" dirty="0"/>
        </a:p>
      </dgm:t>
    </dgm:pt>
    <dgm:pt modelId="{1580C311-027D-4415-B821-F79D3F88EF09}" type="parTrans" cxnId="{830DF565-EBC1-4B23-89DB-21E82C80FBA2}">
      <dgm:prSet/>
      <dgm:spPr/>
      <dgm:t>
        <a:bodyPr/>
        <a:lstStyle/>
        <a:p>
          <a:endParaRPr lang="ru-RU"/>
        </a:p>
      </dgm:t>
    </dgm:pt>
    <dgm:pt modelId="{F5EF17A8-3ADE-42A1-84E5-04853930C992}" type="sibTrans" cxnId="{830DF565-EBC1-4B23-89DB-21E82C80FBA2}">
      <dgm:prSet/>
      <dgm:spPr/>
      <dgm:t>
        <a:bodyPr/>
        <a:lstStyle/>
        <a:p>
          <a:endParaRPr lang="ru-RU"/>
        </a:p>
      </dgm:t>
    </dgm:pt>
    <dgm:pt modelId="{A8DD3B8F-0AED-49B2-9E35-2B8C571D9C36}">
      <dgm:prSet/>
      <dgm:spPr/>
      <dgm:t>
        <a:bodyPr/>
        <a:lstStyle/>
        <a:p>
          <a:r>
            <a:rPr lang="ru-RU" dirty="0" smtClean="0"/>
            <a:t>Гарнир– украшение блюда из мяса или рыбы овощами, гарнитур – украшение, наряд, драгоценности и полный комплект чего-либо</a:t>
          </a:r>
          <a:endParaRPr lang="ru-RU" dirty="0"/>
        </a:p>
      </dgm:t>
    </dgm:pt>
    <dgm:pt modelId="{9A4BA700-CDD3-4206-B652-4A08018875CF}" type="parTrans" cxnId="{031D11C6-E2D1-49B1-A7F0-1DC37AD7B49B}">
      <dgm:prSet/>
      <dgm:spPr/>
      <dgm:t>
        <a:bodyPr/>
        <a:lstStyle/>
        <a:p>
          <a:endParaRPr lang="ru-RU"/>
        </a:p>
      </dgm:t>
    </dgm:pt>
    <dgm:pt modelId="{AE51191A-E76D-4717-8362-5A9724C725EB}" type="sibTrans" cxnId="{031D11C6-E2D1-49B1-A7F0-1DC37AD7B49B}">
      <dgm:prSet/>
      <dgm:spPr/>
      <dgm:t>
        <a:bodyPr/>
        <a:lstStyle/>
        <a:p>
          <a:endParaRPr lang="ru-RU"/>
        </a:p>
      </dgm:t>
    </dgm:pt>
    <dgm:pt modelId="{62B109A8-CD5B-4A1E-A524-164FBD962E6B}">
      <dgm:prSet/>
      <dgm:spPr/>
      <dgm:t>
        <a:bodyPr/>
        <a:lstStyle/>
        <a:p>
          <a:r>
            <a:rPr lang="ru-RU" dirty="0" smtClean="0">
              <a:latin typeface="Georgia" panose="02040502050405020303" pitchFamily="18" charset="0"/>
            </a:rPr>
            <a:t>Гарнизон – снаряжение, вооружение, амуниция</a:t>
          </a:r>
          <a:r>
            <a:rPr lang="ru-RU" dirty="0" smtClean="0">
              <a:latin typeface="Cambria Math"/>
              <a:ea typeface="Cambria Math"/>
            </a:rPr>
            <a:t>&gt;те, кто </a:t>
          </a:r>
          <a:r>
            <a:rPr lang="ru-RU" dirty="0" err="1" smtClean="0">
              <a:latin typeface="Cambria Math"/>
              <a:ea typeface="Cambria Math"/>
            </a:rPr>
            <a:t>вооружениы</a:t>
          </a:r>
          <a:endParaRPr lang="ru-RU" dirty="0">
            <a:latin typeface="Georgia" panose="02040502050405020303" pitchFamily="18" charset="0"/>
          </a:endParaRPr>
        </a:p>
      </dgm:t>
    </dgm:pt>
    <dgm:pt modelId="{1132EDB1-DA8E-440F-88F3-4CA5D77B0662}" type="parTrans" cxnId="{C8C98A58-B676-4D50-97F7-3C2A7EA07437}">
      <dgm:prSet/>
      <dgm:spPr/>
      <dgm:t>
        <a:bodyPr/>
        <a:lstStyle/>
        <a:p>
          <a:endParaRPr lang="ru-RU"/>
        </a:p>
      </dgm:t>
    </dgm:pt>
    <dgm:pt modelId="{90F210C3-82C3-465E-B185-BCA46A250DB0}" type="sibTrans" cxnId="{C8C98A58-B676-4D50-97F7-3C2A7EA07437}">
      <dgm:prSet/>
      <dgm:spPr/>
      <dgm:t>
        <a:bodyPr/>
        <a:lstStyle/>
        <a:p>
          <a:endParaRPr lang="ru-RU"/>
        </a:p>
      </dgm:t>
    </dgm:pt>
    <dgm:pt modelId="{0853AFD4-025F-48D6-80FB-38D4CDC86E75}" type="pres">
      <dgm:prSet presAssocID="{3C297C07-3013-4EC8-8980-8A70595586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B2CB087-DF0B-49A0-ADE3-09725F492833}" type="pres">
      <dgm:prSet presAssocID="{8924CA46-7E1E-4951-BA8F-AF759AE5DC12}" presName="hierRoot1" presStyleCnt="0">
        <dgm:presLayoutVars>
          <dgm:hierBranch val="init"/>
        </dgm:presLayoutVars>
      </dgm:prSet>
      <dgm:spPr/>
    </dgm:pt>
    <dgm:pt modelId="{4DE9AE93-C443-48E3-9DA7-3EB90828E7A6}" type="pres">
      <dgm:prSet presAssocID="{8924CA46-7E1E-4951-BA8F-AF759AE5DC12}" presName="rootComposite1" presStyleCnt="0"/>
      <dgm:spPr/>
    </dgm:pt>
    <dgm:pt modelId="{96E27CAA-1FFC-46B1-9538-99EF4FE112BA}" type="pres">
      <dgm:prSet presAssocID="{8924CA46-7E1E-4951-BA8F-AF759AE5DC12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571C74-9397-4703-8076-C288A963530B}" type="pres">
      <dgm:prSet presAssocID="{8924CA46-7E1E-4951-BA8F-AF759AE5DC12}" presName="rootConnector1" presStyleLbl="node1" presStyleIdx="0" presStyleCnt="0"/>
      <dgm:spPr/>
      <dgm:t>
        <a:bodyPr/>
        <a:lstStyle/>
        <a:p>
          <a:endParaRPr lang="ru-RU"/>
        </a:p>
      </dgm:t>
    </dgm:pt>
    <dgm:pt modelId="{4C5F3495-2A68-4A89-AA58-AA096BB62ED1}" type="pres">
      <dgm:prSet presAssocID="{8924CA46-7E1E-4951-BA8F-AF759AE5DC12}" presName="hierChild2" presStyleCnt="0"/>
      <dgm:spPr/>
    </dgm:pt>
    <dgm:pt modelId="{D2256848-0792-4829-8A95-2C24B3D0E218}" type="pres">
      <dgm:prSet presAssocID="{6EF735F6-C3BA-4CC5-AD07-F5DCC7E8F428}" presName="Name37" presStyleLbl="parChTrans1D2" presStyleIdx="0" presStyleCnt="2"/>
      <dgm:spPr/>
      <dgm:t>
        <a:bodyPr/>
        <a:lstStyle/>
        <a:p>
          <a:endParaRPr lang="ru-RU"/>
        </a:p>
      </dgm:t>
    </dgm:pt>
    <dgm:pt modelId="{13943670-D357-4BD1-8844-C0746162043B}" type="pres">
      <dgm:prSet presAssocID="{A4645D73-7BE4-489A-845B-75F5FDE0EBF9}" presName="hierRoot2" presStyleCnt="0">
        <dgm:presLayoutVars>
          <dgm:hierBranch val="init"/>
        </dgm:presLayoutVars>
      </dgm:prSet>
      <dgm:spPr/>
    </dgm:pt>
    <dgm:pt modelId="{DE8946C4-46CC-4F50-8041-0D62CB4E1865}" type="pres">
      <dgm:prSet presAssocID="{A4645D73-7BE4-489A-845B-75F5FDE0EBF9}" presName="rootComposite" presStyleCnt="0"/>
      <dgm:spPr/>
    </dgm:pt>
    <dgm:pt modelId="{3AFBC354-1752-450C-97E1-FCBC90137051}" type="pres">
      <dgm:prSet presAssocID="{A4645D73-7BE4-489A-845B-75F5FDE0EBF9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BB7022-A784-4C60-A36B-185288FD3BFD}" type="pres">
      <dgm:prSet presAssocID="{A4645D73-7BE4-489A-845B-75F5FDE0EBF9}" presName="rootConnector" presStyleLbl="node2" presStyleIdx="0" presStyleCnt="2"/>
      <dgm:spPr/>
      <dgm:t>
        <a:bodyPr/>
        <a:lstStyle/>
        <a:p>
          <a:endParaRPr lang="ru-RU"/>
        </a:p>
      </dgm:t>
    </dgm:pt>
    <dgm:pt modelId="{2277D663-04D9-4467-BCFB-884E618691F9}" type="pres">
      <dgm:prSet presAssocID="{A4645D73-7BE4-489A-845B-75F5FDE0EBF9}" presName="hierChild4" presStyleCnt="0"/>
      <dgm:spPr/>
    </dgm:pt>
    <dgm:pt modelId="{1ED7574C-E429-408E-8C29-D2285209964D}" type="pres">
      <dgm:prSet presAssocID="{9A4BA700-CDD3-4206-B652-4A08018875CF}" presName="Name37" presStyleLbl="parChTrans1D3" presStyleIdx="0" presStyleCnt="2"/>
      <dgm:spPr/>
      <dgm:t>
        <a:bodyPr/>
        <a:lstStyle/>
        <a:p>
          <a:endParaRPr lang="ru-RU"/>
        </a:p>
      </dgm:t>
    </dgm:pt>
    <dgm:pt modelId="{62E774C1-08E4-4BAB-B0A0-BE33F7E4A4DB}" type="pres">
      <dgm:prSet presAssocID="{A8DD3B8F-0AED-49B2-9E35-2B8C571D9C36}" presName="hierRoot2" presStyleCnt="0">
        <dgm:presLayoutVars>
          <dgm:hierBranch val="init"/>
        </dgm:presLayoutVars>
      </dgm:prSet>
      <dgm:spPr/>
    </dgm:pt>
    <dgm:pt modelId="{FCEA7A30-6B89-4E14-ACE6-B3183EA8FF0A}" type="pres">
      <dgm:prSet presAssocID="{A8DD3B8F-0AED-49B2-9E35-2B8C571D9C36}" presName="rootComposite" presStyleCnt="0"/>
      <dgm:spPr/>
    </dgm:pt>
    <dgm:pt modelId="{3E00EBA8-83D3-4489-A700-EEBBA52E0A11}" type="pres">
      <dgm:prSet presAssocID="{A8DD3B8F-0AED-49B2-9E35-2B8C571D9C36}" presName="rootText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421ADD9-0613-4D80-85EB-3E889CB2D0B8}" type="pres">
      <dgm:prSet presAssocID="{A8DD3B8F-0AED-49B2-9E35-2B8C571D9C36}" presName="rootConnector" presStyleLbl="node3" presStyleIdx="0" presStyleCnt="2"/>
      <dgm:spPr/>
      <dgm:t>
        <a:bodyPr/>
        <a:lstStyle/>
        <a:p>
          <a:endParaRPr lang="ru-RU"/>
        </a:p>
      </dgm:t>
    </dgm:pt>
    <dgm:pt modelId="{1EF0EF81-2D97-4CA5-8572-B996F5B8D16A}" type="pres">
      <dgm:prSet presAssocID="{A8DD3B8F-0AED-49B2-9E35-2B8C571D9C36}" presName="hierChild4" presStyleCnt="0"/>
      <dgm:spPr/>
    </dgm:pt>
    <dgm:pt modelId="{E8D592B2-D7CA-411E-8671-D177C20C6757}" type="pres">
      <dgm:prSet presAssocID="{A8DD3B8F-0AED-49B2-9E35-2B8C571D9C36}" presName="hierChild5" presStyleCnt="0"/>
      <dgm:spPr/>
    </dgm:pt>
    <dgm:pt modelId="{26CFFB1A-A3D0-4318-A373-0B022F21A0E4}" type="pres">
      <dgm:prSet presAssocID="{A4645D73-7BE4-489A-845B-75F5FDE0EBF9}" presName="hierChild5" presStyleCnt="0"/>
      <dgm:spPr/>
    </dgm:pt>
    <dgm:pt modelId="{BC457F35-D9B1-4D19-9ABE-0BA0C1BEE3BA}" type="pres">
      <dgm:prSet presAssocID="{1580C311-027D-4415-B821-F79D3F88EF09}" presName="Name37" presStyleLbl="parChTrans1D2" presStyleIdx="1" presStyleCnt="2"/>
      <dgm:spPr/>
      <dgm:t>
        <a:bodyPr/>
        <a:lstStyle/>
        <a:p>
          <a:endParaRPr lang="ru-RU"/>
        </a:p>
      </dgm:t>
    </dgm:pt>
    <dgm:pt modelId="{A18B03C4-6734-4613-A7C3-9FECFFBD15E2}" type="pres">
      <dgm:prSet presAssocID="{9E0DB6B0-7C6F-47C5-A6D1-2DA0C1E50097}" presName="hierRoot2" presStyleCnt="0">
        <dgm:presLayoutVars>
          <dgm:hierBranch val="init"/>
        </dgm:presLayoutVars>
      </dgm:prSet>
      <dgm:spPr/>
    </dgm:pt>
    <dgm:pt modelId="{02864AB0-AF4A-4F76-A7BE-17048EAAA1B2}" type="pres">
      <dgm:prSet presAssocID="{9E0DB6B0-7C6F-47C5-A6D1-2DA0C1E50097}" presName="rootComposite" presStyleCnt="0"/>
      <dgm:spPr/>
    </dgm:pt>
    <dgm:pt modelId="{9F169240-4B81-429B-977E-73A15BB61C2A}" type="pres">
      <dgm:prSet presAssocID="{9E0DB6B0-7C6F-47C5-A6D1-2DA0C1E50097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A4D52E-4D2C-49AB-8A28-AEA01C43F304}" type="pres">
      <dgm:prSet presAssocID="{9E0DB6B0-7C6F-47C5-A6D1-2DA0C1E50097}" presName="rootConnector" presStyleLbl="node2" presStyleIdx="1" presStyleCnt="2"/>
      <dgm:spPr/>
      <dgm:t>
        <a:bodyPr/>
        <a:lstStyle/>
        <a:p>
          <a:endParaRPr lang="ru-RU"/>
        </a:p>
      </dgm:t>
    </dgm:pt>
    <dgm:pt modelId="{CF81B0F9-FE25-4E67-A615-BBC6F30CD350}" type="pres">
      <dgm:prSet presAssocID="{9E0DB6B0-7C6F-47C5-A6D1-2DA0C1E50097}" presName="hierChild4" presStyleCnt="0"/>
      <dgm:spPr/>
    </dgm:pt>
    <dgm:pt modelId="{25DBDE3E-E1C6-4CC1-B6C7-B19279839E80}" type="pres">
      <dgm:prSet presAssocID="{1132EDB1-DA8E-440F-88F3-4CA5D77B0662}" presName="Name37" presStyleLbl="parChTrans1D3" presStyleIdx="1" presStyleCnt="2"/>
      <dgm:spPr/>
      <dgm:t>
        <a:bodyPr/>
        <a:lstStyle/>
        <a:p>
          <a:endParaRPr lang="ru-RU"/>
        </a:p>
      </dgm:t>
    </dgm:pt>
    <dgm:pt modelId="{D7333223-9EB2-45D6-82E1-6609263F7A92}" type="pres">
      <dgm:prSet presAssocID="{62B109A8-CD5B-4A1E-A524-164FBD962E6B}" presName="hierRoot2" presStyleCnt="0">
        <dgm:presLayoutVars>
          <dgm:hierBranch val="init"/>
        </dgm:presLayoutVars>
      </dgm:prSet>
      <dgm:spPr/>
    </dgm:pt>
    <dgm:pt modelId="{13B81130-1767-41DA-8BF7-CF52752CE927}" type="pres">
      <dgm:prSet presAssocID="{62B109A8-CD5B-4A1E-A524-164FBD962E6B}" presName="rootComposite" presStyleCnt="0"/>
      <dgm:spPr/>
    </dgm:pt>
    <dgm:pt modelId="{CA7F725F-1114-4E5B-BCFE-63EFD48DE6E1}" type="pres">
      <dgm:prSet presAssocID="{62B109A8-CD5B-4A1E-A524-164FBD962E6B}" presName="rootText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9D08867-FF9F-4E64-989A-537F200D4E0B}" type="pres">
      <dgm:prSet presAssocID="{62B109A8-CD5B-4A1E-A524-164FBD962E6B}" presName="rootConnector" presStyleLbl="node3" presStyleIdx="1" presStyleCnt="2"/>
      <dgm:spPr/>
      <dgm:t>
        <a:bodyPr/>
        <a:lstStyle/>
        <a:p>
          <a:endParaRPr lang="ru-RU"/>
        </a:p>
      </dgm:t>
    </dgm:pt>
    <dgm:pt modelId="{0FB8D49E-A147-4387-A2CE-6B9FDADF3116}" type="pres">
      <dgm:prSet presAssocID="{62B109A8-CD5B-4A1E-A524-164FBD962E6B}" presName="hierChild4" presStyleCnt="0"/>
      <dgm:spPr/>
    </dgm:pt>
    <dgm:pt modelId="{832FEAF6-A7C5-4B9F-998F-6EC40B07139D}" type="pres">
      <dgm:prSet presAssocID="{62B109A8-CD5B-4A1E-A524-164FBD962E6B}" presName="hierChild5" presStyleCnt="0"/>
      <dgm:spPr/>
    </dgm:pt>
    <dgm:pt modelId="{A19A4793-FD7F-4F5F-8CFF-F37C4C48E731}" type="pres">
      <dgm:prSet presAssocID="{9E0DB6B0-7C6F-47C5-A6D1-2DA0C1E50097}" presName="hierChild5" presStyleCnt="0"/>
      <dgm:spPr/>
    </dgm:pt>
    <dgm:pt modelId="{0FA3FFD5-3E52-4D3C-A5B6-A9234AF3D48A}" type="pres">
      <dgm:prSet presAssocID="{8924CA46-7E1E-4951-BA8F-AF759AE5DC12}" presName="hierChild3" presStyleCnt="0"/>
      <dgm:spPr/>
    </dgm:pt>
  </dgm:ptLst>
  <dgm:cxnLst>
    <dgm:cxn modelId="{CC33DAE4-8D91-4C99-B933-E1DC71B416C8}" type="presOf" srcId="{9E0DB6B0-7C6F-47C5-A6D1-2DA0C1E50097}" destId="{9F169240-4B81-429B-977E-73A15BB61C2A}" srcOrd="0" destOrd="0" presId="urn:microsoft.com/office/officeart/2005/8/layout/orgChart1"/>
    <dgm:cxn modelId="{BC686397-2B88-46D9-B506-12FC34BE8B5B}" type="presOf" srcId="{1580C311-027D-4415-B821-F79D3F88EF09}" destId="{BC457F35-D9B1-4D19-9ABE-0BA0C1BEE3BA}" srcOrd="0" destOrd="0" presId="urn:microsoft.com/office/officeart/2005/8/layout/orgChart1"/>
    <dgm:cxn modelId="{5071E0A1-2931-42C8-865D-A97C25FF68CD}" srcId="{3C297C07-3013-4EC8-8980-8A70595586D8}" destId="{8924CA46-7E1E-4951-BA8F-AF759AE5DC12}" srcOrd="0" destOrd="0" parTransId="{B7A1246D-50FC-4A64-9958-EF9B4EFC749E}" sibTransId="{B38A7339-645A-475B-860A-918388EB9266}"/>
    <dgm:cxn modelId="{291DE721-6196-46BA-B3AD-B6A3400054B5}" type="presOf" srcId="{9A4BA700-CDD3-4206-B652-4A08018875CF}" destId="{1ED7574C-E429-408E-8C29-D2285209964D}" srcOrd="0" destOrd="0" presId="urn:microsoft.com/office/officeart/2005/8/layout/orgChart1"/>
    <dgm:cxn modelId="{2DF09C7B-4692-4758-80D8-79E2E6D92CED}" type="presOf" srcId="{9E0DB6B0-7C6F-47C5-A6D1-2DA0C1E50097}" destId="{85A4D52E-4D2C-49AB-8A28-AEA01C43F304}" srcOrd="1" destOrd="0" presId="urn:microsoft.com/office/officeart/2005/8/layout/orgChart1"/>
    <dgm:cxn modelId="{F7A74454-03E3-4924-9151-D2E10581F011}" type="presOf" srcId="{A4645D73-7BE4-489A-845B-75F5FDE0EBF9}" destId="{E3BB7022-A784-4C60-A36B-185288FD3BFD}" srcOrd="1" destOrd="0" presId="urn:microsoft.com/office/officeart/2005/8/layout/orgChart1"/>
    <dgm:cxn modelId="{830DF565-EBC1-4B23-89DB-21E82C80FBA2}" srcId="{8924CA46-7E1E-4951-BA8F-AF759AE5DC12}" destId="{9E0DB6B0-7C6F-47C5-A6D1-2DA0C1E50097}" srcOrd="1" destOrd="0" parTransId="{1580C311-027D-4415-B821-F79D3F88EF09}" sibTransId="{F5EF17A8-3ADE-42A1-84E5-04853930C992}"/>
    <dgm:cxn modelId="{08465A67-8C73-4CFC-A477-3D2020F35DF0}" type="presOf" srcId="{62B109A8-CD5B-4A1E-A524-164FBD962E6B}" destId="{CA7F725F-1114-4E5B-BCFE-63EFD48DE6E1}" srcOrd="0" destOrd="0" presId="urn:microsoft.com/office/officeart/2005/8/layout/orgChart1"/>
    <dgm:cxn modelId="{CD14D370-36DE-4696-B912-F31E184BAAF4}" type="presOf" srcId="{8924CA46-7E1E-4951-BA8F-AF759AE5DC12}" destId="{32571C74-9397-4703-8076-C288A963530B}" srcOrd="1" destOrd="0" presId="urn:microsoft.com/office/officeart/2005/8/layout/orgChart1"/>
    <dgm:cxn modelId="{C8C98A58-B676-4D50-97F7-3C2A7EA07437}" srcId="{9E0DB6B0-7C6F-47C5-A6D1-2DA0C1E50097}" destId="{62B109A8-CD5B-4A1E-A524-164FBD962E6B}" srcOrd="0" destOrd="0" parTransId="{1132EDB1-DA8E-440F-88F3-4CA5D77B0662}" sibTransId="{90F210C3-82C3-465E-B185-BCA46A250DB0}"/>
    <dgm:cxn modelId="{E8A2D137-B651-41C8-A33F-2CBFC147D948}" type="presOf" srcId="{A8DD3B8F-0AED-49B2-9E35-2B8C571D9C36}" destId="{3E00EBA8-83D3-4489-A700-EEBBA52E0A11}" srcOrd="0" destOrd="0" presId="urn:microsoft.com/office/officeart/2005/8/layout/orgChart1"/>
    <dgm:cxn modelId="{9410A9C8-29D8-4A36-A825-56C1BEB3B824}" type="presOf" srcId="{3C297C07-3013-4EC8-8980-8A70595586D8}" destId="{0853AFD4-025F-48D6-80FB-38D4CDC86E75}" srcOrd="0" destOrd="0" presId="urn:microsoft.com/office/officeart/2005/8/layout/orgChart1"/>
    <dgm:cxn modelId="{031D11C6-E2D1-49B1-A7F0-1DC37AD7B49B}" srcId="{A4645D73-7BE4-489A-845B-75F5FDE0EBF9}" destId="{A8DD3B8F-0AED-49B2-9E35-2B8C571D9C36}" srcOrd="0" destOrd="0" parTransId="{9A4BA700-CDD3-4206-B652-4A08018875CF}" sibTransId="{AE51191A-E76D-4717-8362-5A9724C725EB}"/>
    <dgm:cxn modelId="{BCDDB12E-7EA7-4AF5-8077-013F46090218}" type="presOf" srcId="{1132EDB1-DA8E-440F-88F3-4CA5D77B0662}" destId="{25DBDE3E-E1C6-4CC1-B6C7-B19279839E80}" srcOrd="0" destOrd="0" presId="urn:microsoft.com/office/officeart/2005/8/layout/orgChart1"/>
    <dgm:cxn modelId="{AA1FD7A9-C070-42F8-B2D9-7B8A3B3C716F}" srcId="{8924CA46-7E1E-4951-BA8F-AF759AE5DC12}" destId="{A4645D73-7BE4-489A-845B-75F5FDE0EBF9}" srcOrd="0" destOrd="0" parTransId="{6EF735F6-C3BA-4CC5-AD07-F5DCC7E8F428}" sibTransId="{306A9C1D-013C-484F-8D5F-A793018E226B}"/>
    <dgm:cxn modelId="{9BFFCEBA-DE74-49A8-9C67-D0A0CEA3AC19}" type="presOf" srcId="{A8DD3B8F-0AED-49B2-9E35-2B8C571D9C36}" destId="{5421ADD9-0613-4D80-85EB-3E889CB2D0B8}" srcOrd="1" destOrd="0" presId="urn:microsoft.com/office/officeart/2005/8/layout/orgChart1"/>
    <dgm:cxn modelId="{1D5BC08C-35E2-4F8E-B841-C404E5AF6A63}" type="presOf" srcId="{8924CA46-7E1E-4951-BA8F-AF759AE5DC12}" destId="{96E27CAA-1FFC-46B1-9538-99EF4FE112BA}" srcOrd="0" destOrd="0" presId="urn:microsoft.com/office/officeart/2005/8/layout/orgChart1"/>
    <dgm:cxn modelId="{B9A55A9C-E161-4D6C-ACC9-FAA456B2E206}" type="presOf" srcId="{6EF735F6-C3BA-4CC5-AD07-F5DCC7E8F428}" destId="{D2256848-0792-4829-8A95-2C24B3D0E218}" srcOrd="0" destOrd="0" presId="urn:microsoft.com/office/officeart/2005/8/layout/orgChart1"/>
    <dgm:cxn modelId="{9CB97FC3-E450-47BF-AE1E-A86C2E1A5490}" type="presOf" srcId="{A4645D73-7BE4-489A-845B-75F5FDE0EBF9}" destId="{3AFBC354-1752-450C-97E1-FCBC90137051}" srcOrd="0" destOrd="0" presId="urn:microsoft.com/office/officeart/2005/8/layout/orgChart1"/>
    <dgm:cxn modelId="{BD126E9B-A94D-4054-B96C-59D4ADF8A927}" type="presOf" srcId="{62B109A8-CD5B-4A1E-A524-164FBD962E6B}" destId="{79D08867-FF9F-4E64-989A-537F200D4E0B}" srcOrd="1" destOrd="0" presId="urn:microsoft.com/office/officeart/2005/8/layout/orgChart1"/>
    <dgm:cxn modelId="{FC8A095B-BA79-4005-AE6D-113F77509322}" type="presParOf" srcId="{0853AFD4-025F-48D6-80FB-38D4CDC86E75}" destId="{3B2CB087-DF0B-49A0-ADE3-09725F492833}" srcOrd="0" destOrd="0" presId="urn:microsoft.com/office/officeart/2005/8/layout/orgChart1"/>
    <dgm:cxn modelId="{8C7F06B6-523A-4B59-8AD5-945633E440CF}" type="presParOf" srcId="{3B2CB087-DF0B-49A0-ADE3-09725F492833}" destId="{4DE9AE93-C443-48E3-9DA7-3EB90828E7A6}" srcOrd="0" destOrd="0" presId="urn:microsoft.com/office/officeart/2005/8/layout/orgChart1"/>
    <dgm:cxn modelId="{678A9756-59EA-4015-864A-0258E46C3743}" type="presParOf" srcId="{4DE9AE93-C443-48E3-9DA7-3EB90828E7A6}" destId="{96E27CAA-1FFC-46B1-9538-99EF4FE112BA}" srcOrd="0" destOrd="0" presId="urn:microsoft.com/office/officeart/2005/8/layout/orgChart1"/>
    <dgm:cxn modelId="{E8098B6B-B506-41C2-A8AA-E256A0C7B529}" type="presParOf" srcId="{4DE9AE93-C443-48E3-9DA7-3EB90828E7A6}" destId="{32571C74-9397-4703-8076-C288A963530B}" srcOrd="1" destOrd="0" presId="urn:microsoft.com/office/officeart/2005/8/layout/orgChart1"/>
    <dgm:cxn modelId="{E3F4CC84-B263-49AD-AA3B-423B8B46F04B}" type="presParOf" srcId="{3B2CB087-DF0B-49A0-ADE3-09725F492833}" destId="{4C5F3495-2A68-4A89-AA58-AA096BB62ED1}" srcOrd="1" destOrd="0" presId="urn:microsoft.com/office/officeart/2005/8/layout/orgChart1"/>
    <dgm:cxn modelId="{9719E065-64EC-48EE-960A-25959611DC4A}" type="presParOf" srcId="{4C5F3495-2A68-4A89-AA58-AA096BB62ED1}" destId="{D2256848-0792-4829-8A95-2C24B3D0E218}" srcOrd="0" destOrd="0" presId="urn:microsoft.com/office/officeart/2005/8/layout/orgChart1"/>
    <dgm:cxn modelId="{DAEA713F-59C6-468B-A961-21C491C12BC8}" type="presParOf" srcId="{4C5F3495-2A68-4A89-AA58-AA096BB62ED1}" destId="{13943670-D357-4BD1-8844-C0746162043B}" srcOrd="1" destOrd="0" presId="urn:microsoft.com/office/officeart/2005/8/layout/orgChart1"/>
    <dgm:cxn modelId="{A16C2628-E967-4ACC-A449-7A9A19EBF708}" type="presParOf" srcId="{13943670-D357-4BD1-8844-C0746162043B}" destId="{DE8946C4-46CC-4F50-8041-0D62CB4E1865}" srcOrd="0" destOrd="0" presId="urn:microsoft.com/office/officeart/2005/8/layout/orgChart1"/>
    <dgm:cxn modelId="{056343DA-6A99-4741-8AD3-9FD3B427E59A}" type="presParOf" srcId="{DE8946C4-46CC-4F50-8041-0D62CB4E1865}" destId="{3AFBC354-1752-450C-97E1-FCBC90137051}" srcOrd="0" destOrd="0" presId="urn:microsoft.com/office/officeart/2005/8/layout/orgChart1"/>
    <dgm:cxn modelId="{55ED95FC-4871-4B22-AFCC-76ACC2ED764B}" type="presParOf" srcId="{DE8946C4-46CC-4F50-8041-0D62CB4E1865}" destId="{E3BB7022-A784-4C60-A36B-185288FD3BFD}" srcOrd="1" destOrd="0" presId="urn:microsoft.com/office/officeart/2005/8/layout/orgChart1"/>
    <dgm:cxn modelId="{57F66773-704E-44A0-8D31-6731C530569D}" type="presParOf" srcId="{13943670-D357-4BD1-8844-C0746162043B}" destId="{2277D663-04D9-4467-BCFB-884E618691F9}" srcOrd="1" destOrd="0" presId="urn:microsoft.com/office/officeart/2005/8/layout/orgChart1"/>
    <dgm:cxn modelId="{CEF10ADE-6AB3-4BFC-866D-DC3828359FBC}" type="presParOf" srcId="{2277D663-04D9-4467-BCFB-884E618691F9}" destId="{1ED7574C-E429-408E-8C29-D2285209964D}" srcOrd="0" destOrd="0" presId="urn:microsoft.com/office/officeart/2005/8/layout/orgChart1"/>
    <dgm:cxn modelId="{B3E1039D-AD21-4DC7-A51C-9411F946FFBF}" type="presParOf" srcId="{2277D663-04D9-4467-BCFB-884E618691F9}" destId="{62E774C1-08E4-4BAB-B0A0-BE33F7E4A4DB}" srcOrd="1" destOrd="0" presId="urn:microsoft.com/office/officeart/2005/8/layout/orgChart1"/>
    <dgm:cxn modelId="{30F48ED5-F644-40B2-89FE-8E3738BC8FBB}" type="presParOf" srcId="{62E774C1-08E4-4BAB-B0A0-BE33F7E4A4DB}" destId="{FCEA7A30-6B89-4E14-ACE6-B3183EA8FF0A}" srcOrd="0" destOrd="0" presId="urn:microsoft.com/office/officeart/2005/8/layout/orgChart1"/>
    <dgm:cxn modelId="{A4507378-02D1-4EF7-AF46-48760B8E5FF2}" type="presParOf" srcId="{FCEA7A30-6B89-4E14-ACE6-B3183EA8FF0A}" destId="{3E00EBA8-83D3-4489-A700-EEBBA52E0A11}" srcOrd="0" destOrd="0" presId="urn:microsoft.com/office/officeart/2005/8/layout/orgChart1"/>
    <dgm:cxn modelId="{48EAC6A1-319D-4EBA-AF78-E0D1BBA7B628}" type="presParOf" srcId="{FCEA7A30-6B89-4E14-ACE6-B3183EA8FF0A}" destId="{5421ADD9-0613-4D80-85EB-3E889CB2D0B8}" srcOrd="1" destOrd="0" presId="urn:microsoft.com/office/officeart/2005/8/layout/orgChart1"/>
    <dgm:cxn modelId="{874EAB75-5AF4-47E3-AFEC-F73B23573172}" type="presParOf" srcId="{62E774C1-08E4-4BAB-B0A0-BE33F7E4A4DB}" destId="{1EF0EF81-2D97-4CA5-8572-B996F5B8D16A}" srcOrd="1" destOrd="0" presId="urn:microsoft.com/office/officeart/2005/8/layout/orgChart1"/>
    <dgm:cxn modelId="{6006B92C-75D3-4F91-88AC-92976050FFF8}" type="presParOf" srcId="{62E774C1-08E4-4BAB-B0A0-BE33F7E4A4DB}" destId="{E8D592B2-D7CA-411E-8671-D177C20C6757}" srcOrd="2" destOrd="0" presId="urn:microsoft.com/office/officeart/2005/8/layout/orgChart1"/>
    <dgm:cxn modelId="{D23E65B9-F141-4D1C-8C8B-2314F9CD89DA}" type="presParOf" srcId="{13943670-D357-4BD1-8844-C0746162043B}" destId="{26CFFB1A-A3D0-4318-A373-0B022F21A0E4}" srcOrd="2" destOrd="0" presId="urn:microsoft.com/office/officeart/2005/8/layout/orgChart1"/>
    <dgm:cxn modelId="{5FE882A7-1FD2-4F07-B861-4828D52ACF3F}" type="presParOf" srcId="{4C5F3495-2A68-4A89-AA58-AA096BB62ED1}" destId="{BC457F35-D9B1-4D19-9ABE-0BA0C1BEE3BA}" srcOrd="2" destOrd="0" presId="urn:microsoft.com/office/officeart/2005/8/layout/orgChart1"/>
    <dgm:cxn modelId="{694245ED-4F07-421A-969B-19805A91CDCC}" type="presParOf" srcId="{4C5F3495-2A68-4A89-AA58-AA096BB62ED1}" destId="{A18B03C4-6734-4613-A7C3-9FECFFBD15E2}" srcOrd="3" destOrd="0" presId="urn:microsoft.com/office/officeart/2005/8/layout/orgChart1"/>
    <dgm:cxn modelId="{C2B604C2-78C2-4DED-9ECB-DC3D215C69A1}" type="presParOf" srcId="{A18B03C4-6734-4613-A7C3-9FECFFBD15E2}" destId="{02864AB0-AF4A-4F76-A7BE-17048EAAA1B2}" srcOrd="0" destOrd="0" presId="urn:microsoft.com/office/officeart/2005/8/layout/orgChart1"/>
    <dgm:cxn modelId="{9C207F66-8CE0-4063-9C70-B47830E6328B}" type="presParOf" srcId="{02864AB0-AF4A-4F76-A7BE-17048EAAA1B2}" destId="{9F169240-4B81-429B-977E-73A15BB61C2A}" srcOrd="0" destOrd="0" presId="urn:microsoft.com/office/officeart/2005/8/layout/orgChart1"/>
    <dgm:cxn modelId="{6AD70E1E-C43F-465E-865B-7C4D266D2B7B}" type="presParOf" srcId="{02864AB0-AF4A-4F76-A7BE-17048EAAA1B2}" destId="{85A4D52E-4D2C-49AB-8A28-AEA01C43F304}" srcOrd="1" destOrd="0" presId="urn:microsoft.com/office/officeart/2005/8/layout/orgChart1"/>
    <dgm:cxn modelId="{D30F5B93-44E6-48AA-9DBE-D34B9DC6BF5F}" type="presParOf" srcId="{A18B03C4-6734-4613-A7C3-9FECFFBD15E2}" destId="{CF81B0F9-FE25-4E67-A615-BBC6F30CD350}" srcOrd="1" destOrd="0" presId="urn:microsoft.com/office/officeart/2005/8/layout/orgChart1"/>
    <dgm:cxn modelId="{C7D0DCD3-4C5F-4463-8075-85F2039B7CA1}" type="presParOf" srcId="{CF81B0F9-FE25-4E67-A615-BBC6F30CD350}" destId="{25DBDE3E-E1C6-4CC1-B6C7-B19279839E80}" srcOrd="0" destOrd="0" presId="urn:microsoft.com/office/officeart/2005/8/layout/orgChart1"/>
    <dgm:cxn modelId="{EA446CCF-615F-483A-833B-D130F6B375FB}" type="presParOf" srcId="{CF81B0F9-FE25-4E67-A615-BBC6F30CD350}" destId="{D7333223-9EB2-45D6-82E1-6609263F7A92}" srcOrd="1" destOrd="0" presId="urn:microsoft.com/office/officeart/2005/8/layout/orgChart1"/>
    <dgm:cxn modelId="{730095D0-BB45-443A-9CFE-B0F2DC0BD67A}" type="presParOf" srcId="{D7333223-9EB2-45D6-82E1-6609263F7A92}" destId="{13B81130-1767-41DA-8BF7-CF52752CE927}" srcOrd="0" destOrd="0" presId="urn:microsoft.com/office/officeart/2005/8/layout/orgChart1"/>
    <dgm:cxn modelId="{ADF21B6D-D388-4BBF-B2F2-AE3794AB4A40}" type="presParOf" srcId="{13B81130-1767-41DA-8BF7-CF52752CE927}" destId="{CA7F725F-1114-4E5B-BCFE-63EFD48DE6E1}" srcOrd="0" destOrd="0" presId="urn:microsoft.com/office/officeart/2005/8/layout/orgChart1"/>
    <dgm:cxn modelId="{74B15B7D-3A97-47A6-B234-396EF9EF40D5}" type="presParOf" srcId="{13B81130-1767-41DA-8BF7-CF52752CE927}" destId="{79D08867-FF9F-4E64-989A-537F200D4E0B}" srcOrd="1" destOrd="0" presId="urn:microsoft.com/office/officeart/2005/8/layout/orgChart1"/>
    <dgm:cxn modelId="{C15F615A-F06E-4803-823E-7AED717DF351}" type="presParOf" srcId="{D7333223-9EB2-45D6-82E1-6609263F7A92}" destId="{0FB8D49E-A147-4387-A2CE-6B9FDADF3116}" srcOrd="1" destOrd="0" presId="urn:microsoft.com/office/officeart/2005/8/layout/orgChart1"/>
    <dgm:cxn modelId="{8B0F45AB-4B2A-491F-A133-8EE9741F91C7}" type="presParOf" srcId="{D7333223-9EB2-45D6-82E1-6609263F7A92}" destId="{832FEAF6-A7C5-4B9F-998F-6EC40B07139D}" srcOrd="2" destOrd="0" presId="urn:microsoft.com/office/officeart/2005/8/layout/orgChart1"/>
    <dgm:cxn modelId="{673062A7-AF9F-43FE-8EEE-325085985D1A}" type="presParOf" srcId="{A18B03C4-6734-4613-A7C3-9FECFFBD15E2}" destId="{A19A4793-FD7F-4F5F-8CFF-F37C4C48E731}" srcOrd="2" destOrd="0" presId="urn:microsoft.com/office/officeart/2005/8/layout/orgChart1"/>
    <dgm:cxn modelId="{E830FB18-5A56-4DB0-986A-C0C48FF8E4BC}" type="presParOf" srcId="{3B2CB087-DF0B-49A0-ADE3-09725F492833}" destId="{0FA3FFD5-3E52-4D3C-A5B6-A9234AF3D48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1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FF9C545-D37E-4B4E-BC79-2ACC707B4580}">
      <dgm:prSet phldrT="[Текст]"/>
      <dgm:spPr/>
      <dgm:t>
        <a:bodyPr/>
        <a:lstStyle/>
        <a:p>
          <a:r>
            <a:rPr lang="ru-RU" dirty="0" smtClean="0"/>
            <a:t>Ерунда – что-нибудь несерьезное, пустое, вздор ,чепуха</a:t>
          </a:r>
          <a:endParaRPr lang="ru-RU" dirty="0"/>
        </a:p>
      </dgm:t>
    </dgm:pt>
    <dgm:pt modelId="{EF17373D-F6B0-4A83-8CCA-0183D91BCE39}" type="parTrans" cxnId="{E358BB4F-6908-4D04-BC20-FEB742A355EF}">
      <dgm:prSet/>
      <dgm:spPr/>
      <dgm:t>
        <a:bodyPr/>
        <a:lstStyle/>
        <a:p>
          <a:endParaRPr lang="ru-RU"/>
        </a:p>
      </dgm:t>
    </dgm:pt>
    <dgm:pt modelId="{344CF63B-EC13-4545-9D12-8DFD0C160A64}" type="sibTrans" cxnId="{E358BB4F-6908-4D04-BC20-FEB742A355EF}">
      <dgm:prSet/>
      <dgm:spPr/>
      <dgm:t>
        <a:bodyPr/>
        <a:lstStyle/>
        <a:p>
          <a:endParaRPr lang="ru-RU"/>
        </a:p>
      </dgm:t>
    </dgm:pt>
    <dgm:pt modelId="{48555BE2-9787-40A5-AE01-18A6934FA0FD}">
      <dgm:prSet phldrT="[Текст]"/>
      <dgm:spPr/>
      <dgm:t>
        <a:bodyPr/>
        <a:lstStyle/>
        <a:p>
          <a:r>
            <a:rPr lang="ru-RU" dirty="0" smtClean="0"/>
            <a:t>В 40-е гг. </a:t>
          </a:r>
          <a:r>
            <a:rPr lang="en-US" dirty="0" smtClean="0"/>
            <a:t>XIX </a:t>
          </a:r>
          <a:r>
            <a:rPr lang="ru-RU" dirty="0" smtClean="0"/>
            <a:t>в </a:t>
          </a:r>
          <a:r>
            <a:rPr lang="ru-RU" dirty="0" smtClean="0">
              <a:latin typeface="Cambria Math"/>
              <a:ea typeface="Cambria Math"/>
            </a:rPr>
            <a:t>&lt; герундий (латинский грамматический термин, не имеющий аналога в русской грамматике) – символ чего-то непонятного и бессмысленного &gt; </a:t>
          </a:r>
          <a:r>
            <a:rPr lang="ru-RU" dirty="0" err="1" smtClean="0">
              <a:latin typeface="Cambria Math"/>
              <a:ea typeface="Cambria Math"/>
            </a:rPr>
            <a:t>герунда</a:t>
          </a:r>
          <a:r>
            <a:rPr lang="ru-RU" dirty="0" smtClean="0">
              <a:latin typeface="Cambria Math"/>
              <a:ea typeface="Cambria Math"/>
            </a:rPr>
            <a:t> - ерунда</a:t>
          </a:r>
          <a:endParaRPr lang="ru-RU" dirty="0"/>
        </a:p>
      </dgm:t>
    </dgm:pt>
    <dgm:pt modelId="{3176E10E-4FBA-4AEC-BA97-EF455AE3C1D6}" type="parTrans" cxnId="{34959FCA-E02A-4CFF-997C-0F1B14253710}">
      <dgm:prSet/>
      <dgm:spPr/>
      <dgm:t>
        <a:bodyPr/>
        <a:lstStyle/>
        <a:p>
          <a:endParaRPr lang="ru-RU"/>
        </a:p>
      </dgm:t>
    </dgm:pt>
    <dgm:pt modelId="{59E4736A-B871-401F-9F46-C03EFBF11CB8}" type="sibTrans" cxnId="{34959FCA-E02A-4CFF-997C-0F1B14253710}">
      <dgm:prSet/>
      <dgm:spPr/>
      <dgm:t>
        <a:bodyPr/>
        <a:lstStyle/>
        <a:p>
          <a:endParaRPr lang="ru-RU"/>
        </a:p>
      </dgm:t>
    </dgm:pt>
    <dgm:pt modelId="{1D866F4D-5406-405F-BEF1-22E3BD1640CF}">
      <dgm:prSet phldrT="[Текст]"/>
      <dgm:spPr/>
      <dgm:t>
        <a:bodyPr/>
        <a:lstStyle/>
        <a:p>
          <a:r>
            <a:rPr lang="ru-RU" dirty="0" smtClean="0"/>
            <a:t>Ерунда, </a:t>
          </a:r>
          <a:r>
            <a:rPr lang="ru-RU" dirty="0" err="1" smtClean="0"/>
            <a:t>еранда</a:t>
          </a:r>
          <a:r>
            <a:rPr lang="ru-RU" dirty="0" smtClean="0"/>
            <a:t> – в русских говорах жидкий безвкусный напиток</a:t>
          </a:r>
          <a:endParaRPr lang="ru-RU" dirty="0"/>
        </a:p>
      </dgm:t>
    </dgm:pt>
    <dgm:pt modelId="{D98EF633-3E56-4BA6-915E-D1435C8D8D4D}" type="parTrans" cxnId="{E2D1FD31-0262-4057-B833-B3F537C9A41E}">
      <dgm:prSet/>
      <dgm:spPr/>
      <dgm:t>
        <a:bodyPr/>
        <a:lstStyle/>
        <a:p>
          <a:endParaRPr lang="ru-RU"/>
        </a:p>
      </dgm:t>
    </dgm:pt>
    <dgm:pt modelId="{B552FC0F-8CFE-4746-8FE1-9A5A5D8ED689}" type="sibTrans" cxnId="{E2D1FD31-0262-4057-B833-B3F537C9A41E}">
      <dgm:prSet/>
      <dgm:spPr/>
      <dgm:t>
        <a:bodyPr/>
        <a:lstStyle/>
        <a:p>
          <a:endParaRPr lang="ru-RU"/>
        </a:p>
      </dgm:t>
    </dgm:pt>
    <dgm:pt modelId="{EAA3D31F-6E4A-4E33-8F14-9F2D88BEF941}">
      <dgm:prSet phldrT="[Текст]"/>
      <dgm:spPr/>
      <dgm:t>
        <a:bodyPr/>
        <a:lstStyle/>
        <a:p>
          <a:r>
            <a:rPr lang="en-US" dirty="0" err="1" smtClean="0"/>
            <a:t>Hier</a:t>
          </a:r>
          <a:r>
            <a:rPr lang="en-US" dirty="0" smtClean="0"/>
            <a:t> und da </a:t>
          </a:r>
          <a:r>
            <a:rPr lang="ru-RU" dirty="0" smtClean="0"/>
            <a:t> (нем)</a:t>
          </a:r>
          <a:r>
            <a:rPr lang="en-US" dirty="0" smtClean="0"/>
            <a:t>– </a:t>
          </a:r>
          <a:r>
            <a:rPr lang="ru-RU" dirty="0" smtClean="0"/>
            <a:t>о колбасе низшего сорта – отмечалось в говоре питерских немцев-колбасников (в переводе «туда-сюда»)</a:t>
          </a:r>
          <a:endParaRPr lang="ru-RU" dirty="0"/>
        </a:p>
      </dgm:t>
    </dgm:pt>
    <dgm:pt modelId="{C866015C-4249-4662-AD0F-AA668AB7F925}" type="parTrans" cxnId="{B769F2B1-BD25-4BAA-8777-F810F1488E82}">
      <dgm:prSet/>
      <dgm:spPr/>
      <dgm:t>
        <a:bodyPr/>
        <a:lstStyle/>
        <a:p>
          <a:endParaRPr lang="ru-RU"/>
        </a:p>
      </dgm:t>
    </dgm:pt>
    <dgm:pt modelId="{8B87B42C-DAA5-498A-8F3C-3CD30BFB971C}" type="sibTrans" cxnId="{B769F2B1-BD25-4BAA-8777-F810F1488E82}">
      <dgm:prSet/>
      <dgm:spPr/>
      <dgm:t>
        <a:bodyPr/>
        <a:lstStyle/>
        <a:p>
          <a:endParaRPr lang="ru-RU"/>
        </a:p>
      </dgm:t>
    </dgm:pt>
    <dgm:pt modelId="{2EA6C4EF-5BA2-4DDE-B95F-7B298F22AC15}" type="pres">
      <dgm:prSet presAssocID="{3C297C07-3013-4EC8-8980-8A70595586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D38F38F-8B51-4067-85C5-9732618741A7}" type="pres">
      <dgm:prSet presAssocID="{FFF9C545-D37E-4B4E-BC79-2ACC707B4580}" presName="hierRoot1" presStyleCnt="0">
        <dgm:presLayoutVars>
          <dgm:hierBranch val="init"/>
        </dgm:presLayoutVars>
      </dgm:prSet>
      <dgm:spPr/>
    </dgm:pt>
    <dgm:pt modelId="{30D69CFA-05AC-41C6-9FFF-740E20838478}" type="pres">
      <dgm:prSet presAssocID="{FFF9C545-D37E-4B4E-BC79-2ACC707B4580}" presName="rootComposite1" presStyleCnt="0"/>
      <dgm:spPr/>
    </dgm:pt>
    <dgm:pt modelId="{E109DD10-EFF2-4A52-A197-6D37F22557EF}" type="pres">
      <dgm:prSet presAssocID="{FFF9C545-D37E-4B4E-BC79-2ACC707B4580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B457A9-ECA4-401A-B092-C39562637AFC}" type="pres">
      <dgm:prSet presAssocID="{FFF9C545-D37E-4B4E-BC79-2ACC707B458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8C52340B-1DD0-44E6-8C5C-C636EDC55D61}" type="pres">
      <dgm:prSet presAssocID="{FFF9C545-D37E-4B4E-BC79-2ACC707B4580}" presName="hierChild2" presStyleCnt="0"/>
      <dgm:spPr/>
    </dgm:pt>
    <dgm:pt modelId="{4C3FA287-EE9D-44CC-AC36-39784092CA8B}" type="pres">
      <dgm:prSet presAssocID="{3176E10E-4FBA-4AEC-BA97-EF455AE3C1D6}" presName="Name37" presStyleLbl="parChTrans1D2" presStyleIdx="0" presStyleCnt="3"/>
      <dgm:spPr/>
      <dgm:t>
        <a:bodyPr/>
        <a:lstStyle/>
        <a:p>
          <a:endParaRPr lang="ru-RU"/>
        </a:p>
      </dgm:t>
    </dgm:pt>
    <dgm:pt modelId="{24E06130-B338-4D7C-B9FD-9021EEB58F9F}" type="pres">
      <dgm:prSet presAssocID="{48555BE2-9787-40A5-AE01-18A6934FA0FD}" presName="hierRoot2" presStyleCnt="0">
        <dgm:presLayoutVars>
          <dgm:hierBranch val="init"/>
        </dgm:presLayoutVars>
      </dgm:prSet>
      <dgm:spPr/>
    </dgm:pt>
    <dgm:pt modelId="{552C54ED-DE74-462B-8C59-C6DD67B90F1F}" type="pres">
      <dgm:prSet presAssocID="{48555BE2-9787-40A5-AE01-18A6934FA0FD}" presName="rootComposite" presStyleCnt="0"/>
      <dgm:spPr/>
    </dgm:pt>
    <dgm:pt modelId="{165B7F59-A035-4462-8AEA-AE9DFE8C351E}" type="pres">
      <dgm:prSet presAssocID="{48555BE2-9787-40A5-AE01-18A6934FA0FD}" presName="rootText" presStyleLbl="node2" presStyleIdx="0" presStyleCnt="3" custScaleY="21320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5EF313-5C4D-48C5-98DE-9684D2D5853C}" type="pres">
      <dgm:prSet presAssocID="{48555BE2-9787-40A5-AE01-18A6934FA0FD}" presName="rootConnector" presStyleLbl="node2" presStyleIdx="0" presStyleCnt="3"/>
      <dgm:spPr/>
      <dgm:t>
        <a:bodyPr/>
        <a:lstStyle/>
        <a:p>
          <a:endParaRPr lang="ru-RU"/>
        </a:p>
      </dgm:t>
    </dgm:pt>
    <dgm:pt modelId="{773456D7-20C5-43E2-8912-3F8C94D8589E}" type="pres">
      <dgm:prSet presAssocID="{48555BE2-9787-40A5-AE01-18A6934FA0FD}" presName="hierChild4" presStyleCnt="0"/>
      <dgm:spPr/>
    </dgm:pt>
    <dgm:pt modelId="{0AECFF85-2634-49BB-BF16-4223685504EF}" type="pres">
      <dgm:prSet presAssocID="{48555BE2-9787-40A5-AE01-18A6934FA0FD}" presName="hierChild5" presStyleCnt="0"/>
      <dgm:spPr/>
    </dgm:pt>
    <dgm:pt modelId="{22D2619D-AB3C-4B93-B375-0E08ACA3590B}" type="pres">
      <dgm:prSet presAssocID="{D98EF633-3E56-4BA6-915E-D1435C8D8D4D}" presName="Name37" presStyleLbl="parChTrans1D2" presStyleIdx="1" presStyleCnt="3"/>
      <dgm:spPr/>
      <dgm:t>
        <a:bodyPr/>
        <a:lstStyle/>
        <a:p>
          <a:endParaRPr lang="ru-RU"/>
        </a:p>
      </dgm:t>
    </dgm:pt>
    <dgm:pt modelId="{FB6171BF-FCF7-4F23-8FFF-B3A1ABBE61A9}" type="pres">
      <dgm:prSet presAssocID="{1D866F4D-5406-405F-BEF1-22E3BD1640CF}" presName="hierRoot2" presStyleCnt="0">
        <dgm:presLayoutVars>
          <dgm:hierBranch val="init"/>
        </dgm:presLayoutVars>
      </dgm:prSet>
      <dgm:spPr/>
    </dgm:pt>
    <dgm:pt modelId="{0C826F5A-1040-4288-9E62-F1F70F518196}" type="pres">
      <dgm:prSet presAssocID="{1D866F4D-5406-405F-BEF1-22E3BD1640CF}" presName="rootComposite" presStyleCnt="0"/>
      <dgm:spPr/>
    </dgm:pt>
    <dgm:pt modelId="{3706EEE8-4623-477B-BE6D-D3F14CD74A47}" type="pres">
      <dgm:prSet presAssocID="{1D866F4D-5406-405F-BEF1-22E3BD1640CF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699297-46BC-496C-BF51-63C2C5757ECC}" type="pres">
      <dgm:prSet presAssocID="{1D866F4D-5406-405F-BEF1-22E3BD1640CF}" presName="rootConnector" presStyleLbl="node2" presStyleIdx="1" presStyleCnt="3"/>
      <dgm:spPr/>
      <dgm:t>
        <a:bodyPr/>
        <a:lstStyle/>
        <a:p>
          <a:endParaRPr lang="ru-RU"/>
        </a:p>
      </dgm:t>
    </dgm:pt>
    <dgm:pt modelId="{7BCDBDBF-1A22-42B2-91D5-2EB22143C035}" type="pres">
      <dgm:prSet presAssocID="{1D866F4D-5406-405F-BEF1-22E3BD1640CF}" presName="hierChild4" presStyleCnt="0"/>
      <dgm:spPr/>
    </dgm:pt>
    <dgm:pt modelId="{B79E37E0-444D-4344-B36B-E366BB44AE42}" type="pres">
      <dgm:prSet presAssocID="{1D866F4D-5406-405F-BEF1-22E3BD1640CF}" presName="hierChild5" presStyleCnt="0"/>
      <dgm:spPr/>
    </dgm:pt>
    <dgm:pt modelId="{39C54438-7827-4D64-BAFF-855F7B165AE0}" type="pres">
      <dgm:prSet presAssocID="{C866015C-4249-4662-AD0F-AA668AB7F925}" presName="Name37" presStyleLbl="parChTrans1D2" presStyleIdx="2" presStyleCnt="3"/>
      <dgm:spPr/>
      <dgm:t>
        <a:bodyPr/>
        <a:lstStyle/>
        <a:p>
          <a:endParaRPr lang="ru-RU"/>
        </a:p>
      </dgm:t>
    </dgm:pt>
    <dgm:pt modelId="{B3576491-787F-4557-A066-9DE113E3B264}" type="pres">
      <dgm:prSet presAssocID="{EAA3D31F-6E4A-4E33-8F14-9F2D88BEF941}" presName="hierRoot2" presStyleCnt="0">
        <dgm:presLayoutVars>
          <dgm:hierBranch val="init"/>
        </dgm:presLayoutVars>
      </dgm:prSet>
      <dgm:spPr/>
    </dgm:pt>
    <dgm:pt modelId="{3CAB07E4-B1B2-4220-A718-71FFBAD61BE7}" type="pres">
      <dgm:prSet presAssocID="{EAA3D31F-6E4A-4E33-8F14-9F2D88BEF941}" presName="rootComposite" presStyleCnt="0"/>
      <dgm:spPr/>
    </dgm:pt>
    <dgm:pt modelId="{249C88E6-ACB1-472A-B2F5-7887A00437A3}" type="pres">
      <dgm:prSet presAssocID="{EAA3D31F-6E4A-4E33-8F14-9F2D88BEF941}" presName="rootText" presStyleLbl="node2" presStyleIdx="2" presStyleCnt="3" custScaleY="1948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EACA007-2218-4299-A097-544B53E7C52B}" type="pres">
      <dgm:prSet presAssocID="{EAA3D31F-6E4A-4E33-8F14-9F2D88BEF941}" presName="rootConnector" presStyleLbl="node2" presStyleIdx="2" presStyleCnt="3"/>
      <dgm:spPr/>
      <dgm:t>
        <a:bodyPr/>
        <a:lstStyle/>
        <a:p>
          <a:endParaRPr lang="ru-RU"/>
        </a:p>
      </dgm:t>
    </dgm:pt>
    <dgm:pt modelId="{3A0044E7-EB60-48BC-903E-1B440B1CAF15}" type="pres">
      <dgm:prSet presAssocID="{EAA3D31F-6E4A-4E33-8F14-9F2D88BEF941}" presName="hierChild4" presStyleCnt="0"/>
      <dgm:spPr/>
    </dgm:pt>
    <dgm:pt modelId="{564DA51D-2B78-44DA-9CAB-C0B6CBC1E206}" type="pres">
      <dgm:prSet presAssocID="{EAA3D31F-6E4A-4E33-8F14-9F2D88BEF941}" presName="hierChild5" presStyleCnt="0"/>
      <dgm:spPr/>
    </dgm:pt>
    <dgm:pt modelId="{77AF1E92-1806-4F6A-BB81-2F25FBE3FCC7}" type="pres">
      <dgm:prSet presAssocID="{FFF9C545-D37E-4B4E-BC79-2ACC707B4580}" presName="hierChild3" presStyleCnt="0"/>
      <dgm:spPr/>
    </dgm:pt>
  </dgm:ptLst>
  <dgm:cxnLst>
    <dgm:cxn modelId="{C1CDDA9E-8D7F-413E-AA4A-9E1813E80143}" type="presOf" srcId="{1D866F4D-5406-405F-BEF1-22E3BD1640CF}" destId="{7C699297-46BC-496C-BF51-63C2C5757ECC}" srcOrd="1" destOrd="0" presId="urn:microsoft.com/office/officeart/2005/8/layout/orgChart1"/>
    <dgm:cxn modelId="{D916145C-CDDC-4D74-AAF6-6D6BE93C0109}" type="presOf" srcId="{EAA3D31F-6E4A-4E33-8F14-9F2D88BEF941}" destId="{FEACA007-2218-4299-A097-544B53E7C52B}" srcOrd="1" destOrd="0" presId="urn:microsoft.com/office/officeart/2005/8/layout/orgChart1"/>
    <dgm:cxn modelId="{5DF2446A-CECA-4A54-B08E-F98AE44052CB}" type="presOf" srcId="{FFF9C545-D37E-4B4E-BC79-2ACC707B4580}" destId="{E109DD10-EFF2-4A52-A197-6D37F22557EF}" srcOrd="0" destOrd="0" presId="urn:microsoft.com/office/officeart/2005/8/layout/orgChart1"/>
    <dgm:cxn modelId="{D610B205-6F4D-4C51-B19D-FA4D3316F489}" type="presOf" srcId="{48555BE2-9787-40A5-AE01-18A6934FA0FD}" destId="{165B7F59-A035-4462-8AEA-AE9DFE8C351E}" srcOrd="0" destOrd="0" presId="urn:microsoft.com/office/officeart/2005/8/layout/orgChart1"/>
    <dgm:cxn modelId="{C2AE35CC-5472-43EE-8155-B212FEC3D755}" type="presOf" srcId="{1D866F4D-5406-405F-BEF1-22E3BD1640CF}" destId="{3706EEE8-4623-477B-BE6D-D3F14CD74A47}" srcOrd="0" destOrd="0" presId="urn:microsoft.com/office/officeart/2005/8/layout/orgChart1"/>
    <dgm:cxn modelId="{9C98BC0F-A376-433F-B383-0B11360C1912}" type="presOf" srcId="{C866015C-4249-4662-AD0F-AA668AB7F925}" destId="{39C54438-7827-4D64-BAFF-855F7B165AE0}" srcOrd="0" destOrd="0" presId="urn:microsoft.com/office/officeart/2005/8/layout/orgChart1"/>
    <dgm:cxn modelId="{20308EC9-0865-4EAD-8F72-604B908C7D86}" type="presOf" srcId="{FFF9C545-D37E-4B4E-BC79-2ACC707B4580}" destId="{ECB457A9-ECA4-401A-B092-C39562637AFC}" srcOrd="1" destOrd="0" presId="urn:microsoft.com/office/officeart/2005/8/layout/orgChart1"/>
    <dgm:cxn modelId="{D4502210-1DFD-4FFA-A5A7-027524AECC18}" type="presOf" srcId="{D98EF633-3E56-4BA6-915E-D1435C8D8D4D}" destId="{22D2619D-AB3C-4B93-B375-0E08ACA3590B}" srcOrd="0" destOrd="0" presId="urn:microsoft.com/office/officeart/2005/8/layout/orgChart1"/>
    <dgm:cxn modelId="{34959FCA-E02A-4CFF-997C-0F1B14253710}" srcId="{FFF9C545-D37E-4B4E-BC79-2ACC707B4580}" destId="{48555BE2-9787-40A5-AE01-18A6934FA0FD}" srcOrd="0" destOrd="0" parTransId="{3176E10E-4FBA-4AEC-BA97-EF455AE3C1D6}" sibTransId="{59E4736A-B871-401F-9F46-C03EFBF11CB8}"/>
    <dgm:cxn modelId="{E2D1FD31-0262-4057-B833-B3F537C9A41E}" srcId="{FFF9C545-D37E-4B4E-BC79-2ACC707B4580}" destId="{1D866F4D-5406-405F-BEF1-22E3BD1640CF}" srcOrd="1" destOrd="0" parTransId="{D98EF633-3E56-4BA6-915E-D1435C8D8D4D}" sibTransId="{B552FC0F-8CFE-4746-8FE1-9A5A5D8ED689}"/>
    <dgm:cxn modelId="{ED699997-B7DB-46CF-A33C-7B50C0834AA0}" type="presOf" srcId="{3C297C07-3013-4EC8-8980-8A70595586D8}" destId="{2EA6C4EF-5BA2-4DDE-B95F-7B298F22AC15}" srcOrd="0" destOrd="0" presId="urn:microsoft.com/office/officeart/2005/8/layout/orgChart1"/>
    <dgm:cxn modelId="{BF4940C9-088D-472B-BABE-D02F5101A7BB}" type="presOf" srcId="{48555BE2-9787-40A5-AE01-18A6934FA0FD}" destId="{E75EF313-5C4D-48C5-98DE-9684D2D5853C}" srcOrd="1" destOrd="0" presId="urn:microsoft.com/office/officeart/2005/8/layout/orgChart1"/>
    <dgm:cxn modelId="{4AF11F05-E7CD-4F9C-944E-46DBDD883BA6}" type="presOf" srcId="{3176E10E-4FBA-4AEC-BA97-EF455AE3C1D6}" destId="{4C3FA287-EE9D-44CC-AC36-39784092CA8B}" srcOrd="0" destOrd="0" presId="urn:microsoft.com/office/officeart/2005/8/layout/orgChart1"/>
    <dgm:cxn modelId="{411ED4F9-A252-4E2E-A160-BFE866F9DFE0}" type="presOf" srcId="{EAA3D31F-6E4A-4E33-8F14-9F2D88BEF941}" destId="{249C88E6-ACB1-472A-B2F5-7887A00437A3}" srcOrd="0" destOrd="0" presId="urn:microsoft.com/office/officeart/2005/8/layout/orgChart1"/>
    <dgm:cxn modelId="{B769F2B1-BD25-4BAA-8777-F810F1488E82}" srcId="{FFF9C545-D37E-4B4E-BC79-2ACC707B4580}" destId="{EAA3D31F-6E4A-4E33-8F14-9F2D88BEF941}" srcOrd="2" destOrd="0" parTransId="{C866015C-4249-4662-AD0F-AA668AB7F925}" sibTransId="{8B87B42C-DAA5-498A-8F3C-3CD30BFB971C}"/>
    <dgm:cxn modelId="{E358BB4F-6908-4D04-BC20-FEB742A355EF}" srcId="{3C297C07-3013-4EC8-8980-8A70595586D8}" destId="{FFF9C545-D37E-4B4E-BC79-2ACC707B4580}" srcOrd="0" destOrd="0" parTransId="{EF17373D-F6B0-4A83-8CCA-0183D91BCE39}" sibTransId="{344CF63B-EC13-4545-9D12-8DFD0C160A64}"/>
    <dgm:cxn modelId="{46B0B92C-834A-4DFA-99AD-DFFD49D14940}" type="presParOf" srcId="{2EA6C4EF-5BA2-4DDE-B95F-7B298F22AC15}" destId="{7D38F38F-8B51-4067-85C5-9732618741A7}" srcOrd="0" destOrd="0" presId="urn:microsoft.com/office/officeart/2005/8/layout/orgChart1"/>
    <dgm:cxn modelId="{9F7ABFD6-A787-4EE0-B5CB-7CE6DA586BAA}" type="presParOf" srcId="{7D38F38F-8B51-4067-85C5-9732618741A7}" destId="{30D69CFA-05AC-41C6-9FFF-740E20838478}" srcOrd="0" destOrd="0" presId="urn:microsoft.com/office/officeart/2005/8/layout/orgChart1"/>
    <dgm:cxn modelId="{075DB9D4-7B8A-461E-B84F-ADDDA8E24356}" type="presParOf" srcId="{30D69CFA-05AC-41C6-9FFF-740E20838478}" destId="{E109DD10-EFF2-4A52-A197-6D37F22557EF}" srcOrd="0" destOrd="0" presId="urn:microsoft.com/office/officeart/2005/8/layout/orgChart1"/>
    <dgm:cxn modelId="{2269F24E-4EDC-446A-BA0E-1CA9E5C745C7}" type="presParOf" srcId="{30D69CFA-05AC-41C6-9FFF-740E20838478}" destId="{ECB457A9-ECA4-401A-B092-C39562637AFC}" srcOrd="1" destOrd="0" presId="urn:microsoft.com/office/officeart/2005/8/layout/orgChart1"/>
    <dgm:cxn modelId="{3DD38C77-AA06-466E-AD92-1D4FEB90D806}" type="presParOf" srcId="{7D38F38F-8B51-4067-85C5-9732618741A7}" destId="{8C52340B-1DD0-44E6-8C5C-C636EDC55D61}" srcOrd="1" destOrd="0" presId="urn:microsoft.com/office/officeart/2005/8/layout/orgChart1"/>
    <dgm:cxn modelId="{D98744CC-8D4C-4315-A57A-7D1447A45764}" type="presParOf" srcId="{8C52340B-1DD0-44E6-8C5C-C636EDC55D61}" destId="{4C3FA287-EE9D-44CC-AC36-39784092CA8B}" srcOrd="0" destOrd="0" presId="urn:microsoft.com/office/officeart/2005/8/layout/orgChart1"/>
    <dgm:cxn modelId="{FB72D8E6-C69D-473B-941D-8BE126C786EA}" type="presParOf" srcId="{8C52340B-1DD0-44E6-8C5C-C636EDC55D61}" destId="{24E06130-B338-4D7C-B9FD-9021EEB58F9F}" srcOrd="1" destOrd="0" presId="urn:microsoft.com/office/officeart/2005/8/layout/orgChart1"/>
    <dgm:cxn modelId="{371D3391-AE35-4225-B1D6-7E02E555AD15}" type="presParOf" srcId="{24E06130-B338-4D7C-B9FD-9021EEB58F9F}" destId="{552C54ED-DE74-462B-8C59-C6DD67B90F1F}" srcOrd="0" destOrd="0" presId="urn:microsoft.com/office/officeart/2005/8/layout/orgChart1"/>
    <dgm:cxn modelId="{C1508991-6364-4D1F-AB66-4768006A57C9}" type="presParOf" srcId="{552C54ED-DE74-462B-8C59-C6DD67B90F1F}" destId="{165B7F59-A035-4462-8AEA-AE9DFE8C351E}" srcOrd="0" destOrd="0" presId="urn:microsoft.com/office/officeart/2005/8/layout/orgChart1"/>
    <dgm:cxn modelId="{F4D36F68-6E72-4958-913F-47F2308CB42F}" type="presParOf" srcId="{552C54ED-DE74-462B-8C59-C6DD67B90F1F}" destId="{E75EF313-5C4D-48C5-98DE-9684D2D5853C}" srcOrd="1" destOrd="0" presId="urn:microsoft.com/office/officeart/2005/8/layout/orgChart1"/>
    <dgm:cxn modelId="{36BA13AB-9C82-4A1D-8773-71223718141D}" type="presParOf" srcId="{24E06130-B338-4D7C-B9FD-9021EEB58F9F}" destId="{773456D7-20C5-43E2-8912-3F8C94D8589E}" srcOrd="1" destOrd="0" presId="urn:microsoft.com/office/officeart/2005/8/layout/orgChart1"/>
    <dgm:cxn modelId="{1BCF9C30-BD44-4046-AC37-8EB62907245A}" type="presParOf" srcId="{24E06130-B338-4D7C-B9FD-9021EEB58F9F}" destId="{0AECFF85-2634-49BB-BF16-4223685504EF}" srcOrd="2" destOrd="0" presId="urn:microsoft.com/office/officeart/2005/8/layout/orgChart1"/>
    <dgm:cxn modelId="{A33DF394-8619-49C1-9A57-939B79C3A75F}" type="presParOf" srcId="{8C52340B-1DD0-44E6-8C5C-C636EDC55D61}" destId="{22D2619D-AB3C-4B93-B375-0E08ACA3590B}" srcOrd="2" destOrd="0" presId="urn:microsoft.com/office/officeart/2005/8/layout/orgChart1"/>
    <dgm:cxn modelId="{8020198F-7117-47DD-BF4A-C7C1B8CF189E}" type="presParOf" srcId="{8C52340B-1DD0-44E6-8C5C-C636EDC55D61}" destId="{FB6171BF-FCF7-4F23-8FFF-B3A1ABBE61A9}" srcOrd="3" destOrd="0" presId="urn:microsoft.com/office/officeart/2005/8/layout/orgChart1"/>
    <dgm:cxn modelId="{FC5714DE-9AF1-4524-B8F0-5623EBA2ADC2}" type="presParOf" srcId="{FB6171BF-FCF7-4F23-8FFF-B3A1ABBE61A9}" destId="{0C826F5A-1040-4288-9E62-F1F70F518196}" srcOrd="0" destOrd="0" presId="urn:microsoft.com/office/officeart/2005/8/layout/orgChart1"/>
    <dgm:cxn modelId="{B3F485FB-C5F6-4CB0-A6E6-509D99F6558D}" type="presParOf" srcId="{0C826F5A-1040-4288-9E62-F1F70F518196}" destId="{3706EEE8-4623-477B-BE6D-D3F14CD74A47}" srcOrd="0" destOrd="0" presId="urn:microsoft.com/office/officeart/2005/8/layout/orgChart1"/>
    <dgm:cxn modelId="{57016441-63CC-4B3A-BC2A-374BFEC40DE1}" type="presParOf" srcId="{0C826F5A-1040-4288-9E62-F1F70F518196}" destId="{7C699297-46BC-496C-BF51-63C2C5757ECC}" srcOrd="1" destOrd="0" presId="urn:microsoft.com/office/officeart/2005/8/layout/orgChart1"/>
    <dgm:cxn modelId="{9E23996F-0614-4E7B-BFAD-3A06294A39B6}" type="presParOf" srcId="{FB6171BF-FCF7-4F23-8FFF-B3A1ABBE61A9}" destId="{7BCDBDBF-1A22-42B2-91D5-2EB22143C035}" srcOrd="1" destOrd="0" presId="urn:microsoft.com/office/officeart/2005/8/layout/orgChart1"/>
    <dgm:cxn modelId="{9CE9E22F-E973-457F-994F-0BDCA2E1DB4F}" type="presParOf" srcId="{FB6171BF-FCF7-4F23-8FFF-B3A1ABBE61A9}" destId="{B79E37E0-444D-4344-B36B-E366BB44AE42}" srcOrd="2" destOrd="0" presId="urn:microsoft.com/office/officeart/2005/8/layout/orgChart1"/>
    <dgm:cxn modelId="{ADB50E61-39B5-4FC1-8703-B6F5573495CB}" type="presParOf" srcId="{8C52340B-1DD0-44E6-8C5C-C636EDC55D61}" destId="{39C54438-7827-4D64-BAFF-855F7B165AE0}" srcOrd="4" destOrd="0" presId="urn:microsoft.com/office/officeart/2005/8/layout/orgChart1"/>
    <dgm:cxn modelId="{9271D147-DA79-43D1-9658-CBE70D9D35FE}" type="presParOf" srcId="{8C52340B-1DD0-44E6-8C5C-C636EDC55D61}" destId="{B3576491-787F-4557-A066-9DE113E3B264}" srcOrd="5" destOrd="0" presId="urn:microsoft.com/office/officeart/2005/8/layout/orgChart1"/>
    <dgm:cxn modelId="{8F4565E9-8C8E-4B1C-AB77-58157BDBF144}" type="presParOf" srcId="{B3576491-787F-4557-A066-9DE113E3B264}" destId="{3CAB07E4-B1B2-4220-A718-71FFBAD61BE7}" srcOrd="0" destOrd="0" presId="urn:microsoft.com/office/officeart/2005/8/layout/orgChart1"/>
    <dgm:cxn modelId="{442E1EF1-110C-4751-8E8F-5A9EEB232E0A}" type="presParOf" srcId="{3CAB07E4-B1B2-4220-A718-71FFBAD61BE7}" destId="{249C88E6-ACB1-472A-B2F5-7887A00437A3}" srcOrd="0" destOrd="0" presId="urn:microsoft.com/office/officeart/2005/8/layout/orgChart1"/>
    <dgm:cxn modelId="{343478B2-0977-4FFC-8497-EDD97A878B6F}" type="presParOf" srcId="{3CAB07E4-B1B2-4220-A718-71FFBAD61BE7}" destId="{FEACA007-2218-4299-A097-544B53E7C52B}" srcOrd="1" destOrd="0" presId="urn:microsoft.com/office/officeart/2005/8/layout/orgChart1"/>
    <dgm:cxn modelId="{99CFD50D-90C5-4FE1-8B56-314ABF0BDEEC}" type="presParOf" srcId="{B3576491-787F-4557-A066-9DE113E3B264}" destId="{3A0044E7-EB60-48BC-903E-1B440B1CAF15}" srcOrd="1" destOrd="0" presId="urn:microsoft.com/office/officeart/2005/8/layout/orgChart1"/>
    <dgm:cxn modelId="{CC6F1136-1055-4857-BEB4-2701D8CF9DF8}" type="presParOf" srcId="{B3576491-787F-4557-A066-9DE113E3B264}" destId="{564DA51D-2B78-44DA-9CAB-C0B6CBC1E206}" srcOrd="2" destOrd="0" presId="urn:microsoft.com/office/officeart/2005/8/layout/orgChart1"/>
    <dgm:cxn modelId="{EC223B13-CAB9-4471-8371-EAFE747720A0}" type="presParOf" srcId="{7D38F38F-8B51-4067-85C5-9732618741A7}" destId="{77AF1E92-1806-4F6A-BB81-2F25FBE3FCC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2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Инфантильный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ru-RU" dirty="0" err="1" smtClean="0">
              <a:latin typeface="Cambria Math"/>
              <a:ea typeface="Cambria Math"/>
            </a:rPr>
            <a:t>фр</a:t>
          </a:r>
          <a:r>
            <a:rPr lang="ru-RU" dirty="0" smtClean="0">
              <a:latin typeface="Cambria Math"/>
              <a:ea typeface="Cambria Math"/>
            </a:rPr>
            <a:t> – не - говорящий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Отрок – </a:t>
          </a:r>
          <a:r>
            <a:rPr lang="ru-RU" dirty="0" err="1" smtClean="0"/>
            <a:t>ро</a:t>
          </a:r>
          <a:r>
            <a:rPr lang="ru-RU" dirty="0" smtClean="0"/>
            <a:t>//рек//речь – не-говорящий</a:t>
          </a:r>
        </a:p>
        <a:p>
          <a:r>
            <a:rPr lang="ru-RU" dirty="0" smtClean="0">
              <a:latin typeface="Cambria Math"/>
              <a:ea typeface="Cambria Math"/>
            </a:rPr>
            <a:t>↓</a:t>
          </a:r>
        </a:p>
        <a:p>
          <a:r>
            <a:rPr lang="ru-RU" dirty="0" smtClean="0">
              <a:latin typeface="Cambria Math"/>
              <a:ea typeface="Cambria Math"/>
            </a:rPr>
            <a:t>Раб - ребенок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Раб – ребенок//</a:t>
          </a:r>
          <a:r>
            <a:rPr lang="ru-RU" dirty="0" err="1" smtClean="0"/>
            <a:t>робенок</a:t>
          </a:r>
          <a:r>
            <a:rPr lang="ru-RU" dirty="0" smtClean="0"/>
            <a:t> </a:t>
          </a:r>
          <a:r>
            <a:rPr lang="ru-RU" dirty="0" smtClean="0">
              <a:latin typeface="Cambria Math"/>
              <a:ea typeface="Cambria Math"/>
            </a:rPr>
            <a:t>&lt; первоначально – сын раба &gt; вообще маленький человек  - не имеющий прав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Челядь  (</a:t>
          </a:r>
          <a:r>
            <a:rPr lang="ru-RU" dirty="0" err="1" smtClean="0"/>
            <a:t>челяденки</a:t>
          </a:r>
          <a:r>
            <a:rPr lang="ru-RU" dirty="0" smtClean="0"/>
            <a:t>, </a:t>
          </a:r>
          <a:r>
            <a:rPr lang="ru-RU" dirty="0" err="1" smtClean="0"/>
            <a:t>челядята</a:t>
          </a:r>
          <a:r>
            <a:rPr lang="ru-RU" dirty="0" smtClean="0"/>
            <a:t>) – младший, меньший член рода </a:t>
          </a:r>
          <a:r>
            <a:rPr lang="ru-RU" dirty="0" smtClean="0">
              <a:latin typeface="Cambria Math"/>
              <a:ea typeface="Cambria Math"/>
            </a:rPr>
            <a:t>&gt; раб и ребенок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F039AEF4-8896-4D94-8854-7125229383F3}">
      <dgm:prSet/>
      <dgm:spPr/>
      <dgm:t>
        <a:bodyPr/>
        <a:lstStyle/>
        <a:p>
          <a:r>
            <a:rPr lang="ru-RU" dirty="0" smtClean="0"/>
            <a:t>Чадо 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чати</a:t>
          </a:r>
          <a:r>
            <a:rPr lang="ru-RU" dirty="0" smtClean="0">
              <a:latin typeface="Cambria Math"/>
              <a:ea typeface="Cambria Math"/>
            </a:rPr>
            <a:t> (начать) – начавший жить.</a:t>
          </a:r>
        </a:p>
        <a:p>
          <a:r>
            <a:rPr lang="ru-RU" dirty="0" smtClean="0">
              <a:latin typeface="Cambria Math"/>
              <a:ea typeface="Cambria Math"/>
            </a:rPr>
            <a:t>Первоначально только детей свободных членов общества</a:t>
          </a:r>
          <a:endParaRPr lang="ru-RU" dirty="0"/>
        </a:p>
      </dgm:t>
    </dgm:pt>
    <dgm:pt modelId="{B492DABB-2A75-46E0-A583-24476B3B5DAA}" type="parTrans" cxnId="{FB50FA34-ACFD-413E-B0F1-75BA58B39AF4}">
      <dgm:prSet/>
      <dgm:spPr/>
      <dgm:t>
        <a:bodyPr/>
        <a:lstStyle/>
        <a:p>
          <a:endParaRPr lang="ru-RU"/>
        </a:p>
      </dgm:t>
    </dgm:pt>
    <dgm:pt modelId="{928CC930-3119-4DC6-B5F3-215067C42B73}" type="sibTrans" cxnId="{FB50FA34-ACFD-413E-B0F1-75BA58B39AF4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564E53-D1D0-4BFA-8302-062637A0CA41}" type="pres">
      <dgm:prSet presAssocID="{CF29183E-BE3D-4301-965D-37EE7930B502}" presName="sibTrans" presStyleCnt="0"/>
      <dgm:spPr/>
    </dgm:pt>
    <dgm:pt modelId="{9113BE4A-BB73-4353-88F3-63651A70CC3C}" type="pres">
      <dgm:prSet presAssocID="{F039AEF4-8896-4D94-8854-7125229383F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328AB3BE-FC0C-476F-82E7-35B9C91C65D4}" type="presOf" srcId="{11A8168C-947E-40BC-B62B-4E745C8190A9}" destId="{D9C46A1F-AEA0-4FBB-9698-6342DBE73277}" srcOrd="0" destOrd="0" presId="urn:microsoft.com/office/officeart/2005/8/layout/default"/>
    <dgm:cxn modelId="{CEB1F0C9-C9E7-40E4-B2BE-14F8D9E6BCB0}" type="presOf" srcId="{7670D10F-9632-4633-A706-8F76E1B895ED}" destId="{E678F170-A34B-4AFB-B58A-7B4884C55ADD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A41F1DF8-590A-4DED-AFFE-953062868A7D}" type="presOf" srcId="{3C297C07-3013-4EC8-8980-8A70595586D8}" destId="{A6424E0E-E837-4A9C-AA41-AE026FA17704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171E6DF7-E143-4300-BA27-1F8FD8E6975B}" type="presOf" srcId="{F039AEF4-8896-4D94-8854-7125229383F3}" destId="{9113BE4A-BB73-4353-88F3-63651A70CC3C}" srcOrd="0" destOrd="0" presId="urn:microsoft.com/office/officeart/2005/8/layout/default"/>
    <dgm:cxn modelId="{6500A082-7AD0-4A96-BF10-D9C2E5235D84}" type="presOf" srcId="{5868930C-4AD4-4658-9A01-7E0C440E0762}" destId="{DD1DBEB3-060B-451F-8B97-F2A8B528BD90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E88274A3-8524-4650-8822-0C86388E6038}" type="presOf" srcId="{88DABE2D-DAEB-4710-ACF6-66319DEB0521}" destId="{DF26F203-3612-4D68-80A1-A8963197A2CA}" srcOrd="0" destOrd="0" presId="urn:microsoft.com/office/officeart/2005/8/layout/default"/>
    <dgm:cxn modelId="{FB50FA34-ACFD-413E-B0F1-75BA58B39AF4}" srcId="{3C297C07-3013-4EC8-8980-8A70595586D8}" destId="{F039AEF4-8896-4D94-8854-7125229383F3}" srcOrd="4" destOrd="0" parTransId="{B492DABB-2A75-46E0-A583-24476B3B5DAA}" sibTransId="{928CC930-3119-4DC6-B5F3-215067C42B73}"/>
    <dgm:cxn modelId="{0DF88F33-3BCC-45D2-BDB6-7E0D807C5F09}" type="presParOf" srcId="{A6424E0E-E837-4A9C-AA41-AE026FA17704}" destId="{DF26F203-3612-4D68-80A1-A8963197A2CA}" srcOrd="0" destOrd="0" presId="urn:microsoft.com/office/officeart/2005/8/layout/default"/>
    <dgm:cxn modelId="{B9EB3EF6-974D-4392-93B8-928EABE49181}" type="presParOf" srcId="{A6424E0E-E837-4A9C-AA41-AE026FA17704}" destId="{1BB70626-BA6F-499B-A68E-FE4465FC278D}" srcOrd="1" destOrd="0" presId="urn:microsoft.com/office/officeart/2005/8/layout/default"/>
    <dgm:cxn modelId="{72D3CDC7-5D1B-43CB-BDEA-3F0D87635B7F}" type="presParOf" srcId="{A6424E0E-E837-4A9C-AA41-AE026FA17704}" destId="{D9C46A1F-AEA0-4FBB-9698-6342DBE73277}" srcOrd="2" destOrd="0" presId="urn:microsoft.com/office/officeart/2005/8/layout/default"/>
    <dgm:cxn modelId="{01E822C4-C02E-4825-819A-03E8CCE22B75}" type="presParOf" srcId="{A6424E0E-E837-4A9C-AA41-AE026FA17704}" destId="{3ABB8439-065C-4A5C-B2F4-607D51ECF4C0}" srcOrd="3" destOrd="0" presId="urn:microsoft.com/office/officeart/2005/8/layout/default"/>
    <dgm:cxn modelId="{685DA6BE-50C9-47B6-973C-D9BEDA52BCC5}" type="presParOf" srcId="{A6424E0E-E837-4A9C-AA41-AE026FA17704}" destId="{E678F170-A34B-4AFB-B58A-7B4884C55ADD}" srcOrd="4" destOrd="0" presId="urn:microsoft.com/office/officeart/2005/8/layout/default"/>
    <dgm:cxn modelId="{5905712F-3BAE-4EC8-B35F-1B369C24C9F7}" type="presParOf" srcId="{A6424E0E-E837-4A9C-AA41-AE026FA17704}" destId="{53459950-663F-48AD-A8C7-7F59B4B0B897}" srcOrd="5" destOrd="0" presId="urn:microsoft.com/office/officeart/2005/8/layout/default"/>
    <dgm:cxn modelId="{0D3C2D0E-DD4F-48F4-B98B-59FBF11E6621}" type="presParOf" srcId="{A6424E0E-E837-4A9C-AA41-AE026FA17704}" destId="{DD1DBEB3-060B-451F-8B97-F2A8B528BD90}" srcOrd="6" destOrd="0" presId="urn:microsoft.com/office/officeart/2005/8/layout/default"/>
    <dgm:cxn modelId="{EABF38B8-F3BF-4F64-B8E3-A374C3C3BAE4}" type="presParOf" srcId="{A6424E0E-E837-4A9C-AA41-AE026FA17704}" destId="{F6564E53-D1D0-4BFA-8302-062637A0CA41}" srcOrd="7" destOrd="0" presId="urn:microsoft.com/office/officeart/2005/8/layout/default"/>
    <dgm:cxn modelId="{8F31F10E-4DAD-4F38-99C8-E3F4238F8CB5}" type="presParOf" srcId="{A6424E0E-E837-4A9C-AA41-AE026FA17704}" destId="{9113BE4A-BB73-4353-88F3-63651A70CC3C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3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DDC78D-3585-4C72-83CD-95C1C7F28E03}">
      <dgm:prSet phldrT="[Текст]"/>
      <dgm:spPr/>
      <dgm:t>
        <a:bodyPr/>
        <a:lstStyle/>
        <a:p>
          <a:r>
            <a:rPr lang="ru-RU" dirty="0" smtClean="0"/>
            <a:t>Кушанье, приготовленное из </a:t>
          </a:r>
          <a:r>
            <a:rPr lang="ru-RU" dirty="0" err="1" smtClean="0"/>
            <a:t>несколькиз</a:t>
          </a:r>
          <a:r>
            <a:rPr lang="ru-RU" dirty="0" smtClean="0"/>
            <a:t> компонентов, или неоднородное, или </a:t>
          </a:r>
          <a:r>
            <a:rPr lang="ru-RU" dirty="0" err="1" smtClean="0"/>
            <a:t>представлющее</a:t>
          </a:r>
          <a:r>
            <a:rPr lang="ru-RU" dirty="0" smtClean="0"/>
            <a:t> собой смесь, которую невозможно разделить </a:t>
          </a:r>
          <a:r>
            <a:rPr lang="ru-RU" dirty="0" smtClean="0">
              <a:latin typeface="Cambria Math"/>
              <a:ea typeface="Cambria Math"/>
            </a:rPr>
            <a:t>&gt; беспорядок, неразбериха</a:t>
          </a:r>
          <a:r>
            <a:rPr lang="ru-RU" dirty="0" smtClean="0"/>
            <a:t>   </a:t>
          </a:r>
          <a:endParaRPr lang="ru-RU" dirty="0"/>
        </a:p>
      </dgm:t>
    </dgm:pt>
    <dgm:pt modelId="{B7878960-D634-4DBE-8168-9FD73CAAF259}" type="parTrans" cxnId="{25CFCDC5-B586-4DD3-A9B1-ECBAF32D2F57}">
      <dgm:prSet/>
      <dgm:spPr/>
      <dgm:t>
        <a:bodyPr/>
        <a:lstStyle/>
        <a:p>
          <a:endParaRPr lang="ru-RU"/>
        </a:p>
      </dgm:t>
    </dgm:pt>
    <dgm:pt modelId="{2E358AA6-7F6A-4732-9EB5-CDF250100166}" type="sibTrans" cxnId="{25CFCDC5-B586-4DD3-A9B1-ECBAF32D2F57}">
      <dgm:prSet/>
      <dgm:spPr/>
      <dgm:t>
        <a:bodyPr/>
        <a:lstStyle/>
        <a:p>
          <a:endParaRPr lang="ru-RU"/>
        </a:p>
      </dgm:t>
    </dgm:pt>
    <dgm:pt modelId="{875CD29F-3B06-4CD4-9A93-80BBB090C7C2}">
      <dgm:prSet phldrT="[Текст]"/>
      <dgm:spPr/>
      <dgm:t>
        <a:bodyPr/>
        <a:lstStyle/>
        <a:p>
          <a:r>
            <a:rPr lang="ru-RU" dirty="0" smtClean="0"/>
            <a:t>Кавардак</a:t>
          </a:r>
          <a:endParaRPr lang="ru-RU" dirty="0"/>
        </a:p>
      </dgm:t>
    </dgm:pt>
    <dgm:pt modelId="{95BEB420-EC9B-4294-8FC5-B01D7FA493EB}" type="parTrans" cxnId="{22CD96F4-EC74-4051-9928-4F92D89D0ECD}">
      <dgm:prSet/>
      <dgm:spPr/>
      <dgm:t>
        <a:bodyPr/>
        <a:lstStyle/>
        <a:p>
          <a:endParaRPr lang="ru-RU"/>
        </a:p>
      </dgm:t>
    </dgm:pt>
    <dgm:pt modelId="{2E06DE92-4597-43B7-8A69-29E346FDCACB}" type="sibTrans" cxnId="{22CD96F4-EC74-4051-9928-4F92D89D0ECD}">
      <dgm:prSet/>
      <dgm:spPr/>
      <dgm:t>
        <a:bodyPr/>
        <a:lstStyle/>
        <a:p>
          <a:endParaRPr lang="ru-RU"/>
        </a:p>
      </dgm:t>
    </dgm:pt>
    <dgm:pt modelId="{6B5818F6-5A44-4432-AB70-DFAE19F86A79}">
      <dgm:prSet phldrT="[Текст]"/>
      <dgm:spPr/>
      <dgm:t>
        <a:bodyPr/>
        <a:lstStyle/>
        <a:p>
          <a:r>
            <a:rPr lang="ru-RU" dirty="0" smtClean="0"/>
            <a:t>Винегрет</a:t>
          </a:r>
          <a:endParaRPr lang="ru-RU" dirty="0"/>
        </a:p>
      </dgm:t>
    </dgm:pt>
    <dgm:pt modelId="{AFC30ACD-7511-4085-AC91-324349A66722}" type="parTrans" cxnId="{1CA4CF79-2E7E-485F-81AC-E4C35EAA3048}">
      <dgm:prSet/>
      <dgm:spPr/>
      <dgm:t>
        <a:bodyPr/>
        <a:lstStyle/>
        <a:p>
          <a:endParaRPr lang="ru-RU"/>
        </a:p>
      </dgm:t>
    </dgm:pt>
    <dgm:pt modelId="{F48295D3-D76D-49A4-B18F-BB0E71170040}" type="sibTrans" cxnId="{1CA4CF79-2E7E-485F-81AC-E4C35EAA3048}">
      <dgm:prSet/>
      <dgm:spPr/>
      <dgm:t>
        <a:bodyPr/>
        <a:lstStyle/>
        <a:p>
          <a:endParaRPr lang="ru-RU"/>
        </a:p>
      </dgm:t>
    </dgm:pt>
    <dgm:pt modelId="{F7CFF9C0-4881-44A1-8166-921E3DC7AC74}">
      <dgm:prSet phldrT="[Текст]"/>
      <dgm:spPr/>
      <dgm:t>
        <a:bodyPr/>
        <a:lstStyle/>
        <a:p>
          <a:r>
            <a:rPr lang="ru-RU" dirty="0" smtClean="0"/>
            <a:t>Каша</a:t>
          </a:r>
          <a:endParaRPr lang="ru-RU" dirty="0"/>
        </a:p>
      </dgm:t>
    </dgm:pt>
    <dgm:pt modelId="{88BD58BE-60B2-4A3E-8202-4AA2DEC2E838}" type="parTrans" cxnId="{A3AE536D-F1C1-4247-8558-4C85CE1C0840}">
      <dgm:prSet/>
      <dgm:spPr/>
      <dgm:t>
        <a:bodyPr/>
        <a:lstStyle/>
        <a:p>
          <a:endParaRPr lang="ru-RU"/>
        </a:p>
      </dgm:t>
    </dgm:pt>
    <dgm:pt modelId="{7ED9B328-D9FF-4B3A-A436-7377CCAB0E98}" type="sibTrans" cxnId="{A3AE536D-F1C1-4247-8558-4C85CE1C0840}">
      <dgm:prSet/>
      <dgm:spPr/>
      <dgm:t>
        <a:bodyPr/>
        <a:lstStyle/>
        <a:p>
          <a:endParaRPr lang="ru-RU"/>
        </a:p>
      </dgm:t>
    </dgm:pt>
    <dgm:pt modelId="{9E404413-41DB-449C-BF35-C843DDFCE1CC}" type="pres">
      <dgm:prSet presAssocID="{3C297C07-3013-4EC8-8980-8A70595586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C6CC0CB-C4EA-4FD7-90AB-28BBE4E6213E}" type="pres">
      <dgm:prSet presAssocID="{2CDDC78D-3585-4C72-83CD-95C1C7F28E03}" presName="hierRoot1" presStyleCnt="0">
        <dgm:presLayoutVars>
          <dgm:hierBranch val="init"/>
        </dgm:presLayoutVars>
      </dgm:prSet>
      <dgm:spPr/>
    </dgm:pt>
    <dgm:pt modelId="{B2F83FF3-FD7B-46CA-B020-278A76B5A39A}" type="pres">
      <dgm:prSet presAssocID="{2CDDC78D-3585-4C72-83CD-95C1C7F28E03}" presName="rootComposite1" presStyleCnt="0"/>
      <dgm:spPr/>
    </dgm:pt>
    <dgm:pt modelId="{ED7BF6BC-93F4-4AA8-AC47-2B98F6E7FBA6}" type="pres">
      <dgm:prSet presAssocID="{2CDDC78D-3585-4C72-83CD-95C1C7F28E03}" presName="rootText1" presStyleLbl="node0" presStyleIdx="0" presStyleCnt="1" custScaleX="228890" custScaleY="242045" custLinFactY="-2645" custLinFactNeighborX="-5911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4040E6F-3B3E-48B0-A9E0-A1469E983205}" type="pres">
      <dgm:prSet presAssocID="{2CDDC78D-3585-4C72-83CD-95C1C7F28E03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C1C8433-2948-42B7-AC95-93CFA52CD5FA}" type="pres">
      <dgm:prSet presAssocID="{2CDDC78D-3585-4C72-83CD-95C1C7F28E03}" presName="hierChild2" presStyleCnt="0"/>
      <dgm:spPr/>
    </dgm:pt>
    <dgm:pt modelId="{1BB6D208-37C5-404B-B0DB-4213DA2A3D69}" type="pres">
      <dgm:prSet presAssocID="{95BEB420-EC9B-4294-8FC5-B01D7FA493EB}" presName="Name37" presStyleLbl="parChTrans1D2" presStyleIdx="0" presStyleCnt="3"/>
      <dgm:spPr/>
      <dgm:t>
        <a:bodyPr/>
        <a:lstStyle/>
        <a:p>
          <a:endParaRPr lang="ru-RU"/>
        </a:p>
      </dgm:t>
    </dgm:pt>
    <dgm:pt modelId="{AB4305A3-8AF6-416B-95CD-5BE723936E97}" type="pres">
      <dgm:prSet presAssocID="{875CD29F-3B06-4CD4-9A93-80BBB090C7C2}" presName="hierRoot2" presStyleCnt="0">
        <dgm:presLayoutVars>
          <dgm:hierBranch val="init"/>
        </dgm:presLayoutVars>
      </dgm:prSet>
      <dgm:spPr/>
    </dgm:pt>
    <dgm:pt modelId="{6B99AB09-8CF5-4C56-8139-F21B09F621AE}" type="pres">
      <dgm:prSet presAssocID="{875CD29F-3B06-4CD4-9A93-80BBB090C7C2}" presName="rootComposite" presStyleCnt="0"/>
      <dgm:spPr/>
    </dgm:pt>
    <dgm:pt modelId="{FEF90177-0698-43FC-BA70-3D2530A16E1F}" type="pres">
      <dgm:prSet presAssocID="{875CD29F-3B06-4CD4-9A93-80BBB090C7C2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B4CDF17-00C5-4F4E-8828-13933D6C2DD4}" type="pres">
      <dgm:prSet presAssocID="{875CD29F-3B06-4CD4-9A93-80BBB090C7C2}" presName="rootConnector" presStyleLbl="node2" presStyleIdx="0" presStyleCnt="3"/>
      <dgm:spPr/>
      <dgm:t>
        <a:bodyPr/>
        <a:lstStyle/>
        <a:p>
          <a:endParaRPr lang="ru-RU"/>
        </a:p>
      </dgm:t>
    </dgm:pt>
    <dgm:pt modelId="{4FF4C191-D9DF-4E8F-AA26-16C2731EF7C6}" type="pres">
      <dgm:prSet presAssocID="{875CD29F-3B06-4CD4-9A93-80BBB090C7C2}" presName="hierChild4" presStyleCnt="0"/>
      <dgm:spPr/>
    </dgm:pt>
    <dgm:pt modelId="{03C01BDE-7FDD-463B-A481-DE8C316A01DC}" type="pres">
      <dgm:prSet presAssocID="{875CD29F-3B06-4CD4-9A93-80BBB090C7C2}" presName="hierChild5" presStyleCnt="0"/>
      <dgm:spPr/>
    </dgm:pt>
    <dgm:pt modelId="{0A1D9732-E035-4679-A33B-D8EB4E9F25DA}" type="pres">
      <dgm:prSet presAssocID="{AFC30ACD-7511-4085-AC91-324349A66722}" presName="Name37" presStyleLbl="parChTrans1D2" presStyleIdx="1" presStyleCnt="3"/>
      <dgm:spPr/>
      <dgm:t>
        <a:bodyPr/>
        <a:lstStyle/>
        <a:p>
          <a:endParaRPr lang="ru-RU"/>
        </a:p>
      </dgm:t>
    </dgm:pt>
    <dgm:pt modelId="{A0796017-6EAC-412B-BC7E-1D2487F22F2A}" type="pres">
      <dgm:prSet presAssocID="{6B5818F6-5A44-4432-AB70-DFAE19F86A79}" presName="hierRoot2" presStyleCnt="0">
        <dgm:presLayoutVars>
          <dgm:hierBranch val="init"/>
        </dgm:presLayoutVars>
      </dgm:prSet>
      <dgm:spPr/>
    </dgm:pt>
    <dgm:pt modelId="{C0784809-B26C-4AF2-845C-4FAE72E6E5DC}" type="pres">
      <dgm:prSet presAssocID="{6B5818F6-5A44-4432-AB70-DFAE19F86A79}" presName="rootComposite" presStyleCnt="0"/>
      <dgm:spPr/>
    </dgm:pt>
    <dgm:pt modelId="{357BAA28-00C3-4346-983D-F5FAF308F62E}" type="pres">
      <dgm:prSet presAssocID="{6B5818F6-5A44-4432-AB70-DFAE19F86A79}" presName="rootText" presStyleLbl="node2" presStyleIdx="1" presStyleCnt="3" custLinFactNeighborX="-2622" custLinFactNeighborY="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B985B9-536D-4589-BE91-94793292F4DE}" type="pres">
      <dgm:prSet presAssocID="{6B5818F6-5A44-4432-AB70-DFAE19F86A79}" presName="rootConnector" presStyleLbl="node2" presStyleIdx="1" presStyleCnt="3"/>
      <dgm:spPr/>
      <dgm:t>
        <a:bodyPr/>
        <a:lstStyle/>
        <a:p>
          <a:endParaRPr lang="ru-RU"/>
        </a:p>
      </dgm:t>
    </dgm:pt>
    <dgm:pt modelId="{515D972E-EACC-49AE-B14E-9365D3347DD7}" type="pres">
      <dgm:prSet presAssocID="{6B5818F6-5A44-4432-AB70-DFAE19F86A79}" presName="hierChild4" presStyleCnt="0"/>
      <dgm:spPr/>
    </dgm:pt>
    <dgm:pt modelId="{77317035-28EB-46E3-879D-416597A064C8}" type="pres">
      <dgm:prSet presAssocID="{6B5818F6-5A44-4432-AB70-DFAE19F86A79}" presName="hierChild5" presStyleCnt="0"/>
      <dgm:spPr/>
    </dgm:pt>
    <dgm:pt modelId="{202BD0A1-D3C3-44BB-A2B9-CAC1564ABEEB}" type="pres">
      <dgm:prSet presAssocID="{88BD58BE-60B2-4A3E-8202-4AA2DEC2E838}" presName="Name37" presStyleLbl="parChTrans1D2" presStyleIdx="2" presStyleCnt="3"/>
      <dgm:spPr/>
      <dgm:t>
        <a:bodyPr/>
        <a:lstStyle/>
        <a:p>
          <a:endParaRPr lang="ru-RU"/>
        </a:p>
      </dgm:t>
    </dgm:pt>
    <dgm:pt modelId="{1A70C7B8-D0C6-4D6F-AE05-E8EA8B4A4488}" type="pres">
      <dgm:prSet presAssocID="{F7CFF9C0-4881-44A1-8166-921E3DC7AC74}" presName="hierRoot2" presStyleCnt="0">
        <dgm:presLayoutVars>
          <dgm:hierBranch val="init"/>
        </dgm:presLayoutVars>
      </dgm:prSet>
      <dgm:spPr/>
    </dgm:pt>
    <dgm:pt modelId="{3CE9EB76-60C6-4864-BCCC-D527ACFD9790}" type="pres">
      <dgm:prSet presAssocID="{F7CFF9C0-4881-44A1-8166-921E3DC7AC74}" presName="rootComposite" presStyleCnt="0"/>
      <dgm:spPr/>
    </dgm:pt>
    <dgm:pt modelId="{31EB43F6-39F7-4474-AD83-FC0B8275F980}" type="pres">
      <dgm:prSet presAssocID="{F7CFF9C0-4881-44A1-8166-921E3DC7AC74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CFB76D-BB12-4F2B-BA20-478863259954}" type="pres">
      <dgm:prSet presAssocID="{F7CFF9C0-4881-44A1-8166-921E3DC7AC74}" presName="rootConnector" presStyleLbl="node2" presStyleIdx="2" presStyleCnt="3"/>
      <dgm:spPr/>
      <dgm:t>
        <a:bodyPr/>
        <a:lstStyle/>
        <a:p>
          <a:endParaRPr lang="ru-RU"/>
        </a:p>
      </dgm:t>
    </dgm:pt>
    <dgm:pt modelId="{C4278FE4-11A6-49BB-B728-0EA6FA3ADA2A}" type="pres">
      <dgm:prSet presAssocID="{F7CFF9C0-4881-44A1-8166-921E3DC7AC74}" presName="hierChild4" presStyleCnt="0"/>
      <dgm:spPr/>
    </dgm:pt>
    <dgm:pt modelId="{068CF791-A1AD-49DD-A1A2-2A3287A7C38C}" type="pres">
      <dgm:prSet presAssocID="{F7CFF9C0-4881-44A1-8166-921E3DC7AC74}" presName="hierChild5" presStyleCnt="0"/>
      <dgm:spPr/>
    </dgm:pt>
    <dgm:pt modelId="{9CBE8360-8478-41D9-823D-525E1C5C4B01}" type="pres">
      <dgm:prSet presAssocID="{2CDDC78D-3585-4C72-83CD-95C1C7F28E03}" presName="hierChild3" presStyleCnt="0"/>
      <dgm:spPr/>
    </dgm:pt>
  </dgm:ptLst>
  <dgm:cxnLst>
    <dgm:cxn modelId="{2BFBBE5B-F901-43E9-A594-8366384880E5}" type="presOf" srcId="{88BD58BE-60B2-4A3E-8202-4AA2DEC2E838}" destId="{202BD0A1-D3C3-44BB-A2B9-CAC1564ABEEB}" srcOrd="0" destOrd="0" presId="urn:microsoft.com/office/officeart/2005/8/layout/orgChart1"/>
    <dgm:cxn modelId="{254D67E9-9E14-407D-93AD-F0A5DDFF1FED}" type="presOf" srcId="{95BEB420-EC9B-4294-8FC5-B01D7FA493EB}" destId="{1BB6D208-37C5-404B-B0DB-4213DA2A3D69}" srcOrd="0" destOrd="0" presId="urn:microsoft.com/office/officeart/2005/8/layout/orgChart1"/>
    <dgm:cxn modelId="{A7FE684F-E04C-46D9-AF7A-283FF74AB2AC}" type="presOf" srcId="{F7CFF9C0-4881-44A1-8166-921E3DC7AC74}" destId="{31EB43F6-39F7-4474-AD83-FC0B8275F980}" srcOrd="0" destOrd="0" presId="urn:microsoft.com/office/officeart/2005/8/layout/orgChart1"/>
    <dgm:cxn modelId="{E32C8020-C13F-4B1E-9787-69ACC5B46552}" type="presOf" srcId="{AFC30ACD-7511-4085-AC91-324349A66722}" destId="{0A1D9732-E035-4679-A33B-D8EB4E9F25DA}" srcOrd="0" destOrd="0" presId="urn:microsoft.com/office/officeart/2005/8/layout/orgChart1"/>
    <dgm:cxn modelId="{A3AE536D-F1C1-4247-8558-4C85CE1C0840}" srcId="{2CDDC78D-3585-4C72-83CD-95C1C7F28E03}" destId="{F7CFF9C0-4881-44A1-8166-921E3DC7AC74}" srcOrd="2" destOrd="0" parTransId="{88BD58BE-60B2-4A3E-8202-4AA2DEC2E838}" sibTransId="{7ED9B328-D9FF-4B3A-A436-7377CCAB0E98}"/>
    <dgm:cxn modelId="{1F7AF569-1556-406D-B163-623538998518}" type="presOf" srcId="{6B5818F6-5A44-4432-AB70-DFAE19F86A79}" destId="{2BB985B9-536D-4589-BE91-94793292F4DE}" srcOrd="1" destOrd="0" presId="urn:microsoft.com/office/officeart/2005/8/layout/orgChart1"/>
    <dgm:cxn modelId="{9EE59A23-F0F9-40B6-8830-3B3C955035F3}" type="presOf" srcId="{3C297C07-3013-4EC8-8980-8A70595586D8}" destId="{9E404413-41DB-449C-BF35-C843DDFCE1CC}" srcOrd="0" destOrd="0" presId="urn:microsoft.com/office/officeart/2005/8/layout/orgChart1"/>
    <dgm:cxn modelId="{49F81B04-5CAA-4B0D-8624-2990262F28B9}" type="presOf" srcId="{F7CFF9C0-4881-44A1-8166-921E3DC7AC74}" destId="{8ACFB76D-BB12-4F2B-BA20-478863259954}" srcOrd="1" destOrd="0" presId="urn:microsoft.com/office/officeart/2005/8/layout/orgChart1"/>
    <dgm:cxn modelId="{FAB96635-7497-41E1-AF2C-323E4B121B68}" type="presOf" srcId="{2CDDC78D-3585-4C72-83CD-95C1C7F28E03}" destId="{B4040E6F-3B3E-48B0-A9E0-A1469E983205}" srcOrd="1" destOrd="0" presId="urn:microsoft.com/office/officeart/2005/8/layout/orgChart1"/>
    <dgm:cxn modelId="{4FBAD59A-0DC4-4EB4-A28E-BD93E315E69C}" type="presOf" srcId="{2CDDC78D-3585-4C72-83CD-95C1C7F28E03}" destId="{ED7BF6BC-93F4-4AA8-AC47-2B98F6E7FBA6}" srcOrd="0" destOrd="0" presId="urn:microsoft.com/office/officeart/2005/8/layout/orgChart1"/>
    <dgm:cxn modelId="{8AF1DEA0-9DC0-4F56-BC8F-D75160D14CC8}" type="presOf" srcId="{6B5818F6-5A44-4432-AB70-DFAE19F86A79}" destId="{357BAA28-00C3-4346-983D-F5FAF308F62E}" srcOrd="0" destOrd="0" presId="urn:microsoft.com/office/officeart/2005/8/layout/orgChart1"/>
    <dgm:cxn modelId="{22CD96F4-EC74-4051-9928-4F92D89D0ECD}" srcId="{2CDDC78D-3585-4C72-83CD-95C1C7F28E03}" destId="{875CD29F-3B06-4CD4-9A93-80BBB090C7C2}" srcOrd="0" destOrd="0" parTransId="{95BEB420-EC9B-4294-8FC5-B01D7FA493EB}" sibTransId="{2E06DE92-4597-43B7-8A69-29E346FDCACB}"/>
    <dgm:cxn modelId="{1CA4CF79-2E7E-485F-81AC-E4C35EAA3048}" srcId="{2CDDC78D-3585-4C72-83CD-95C1C7F28E03}" destId="{6B5818F6-5A44-4432-AB70-DFAE19F86A79}" srcOrd="1" destOrd="0" parTransId="{AFC30ACD-7511-4085-AC91-324349A66722}" sibTransId="{F48295D3-D76D-49A4-B18F-BB0E71170040}"/>
    <dgm:cxn modelId="{25CFCDC5-B586-4DD3-A9B1-ECBAF32D2F57}" srcId="{3C297C07-3013-4EC8-8980-8A70595586D8}" destId="{2CDDC78D-3585-4C72-83CD-95C1C7F28E03}" srcOrd="0" destOrd="0" parTransId="{B7878960-D634-4DBE-8168-9FD73CAAF259}" sibTransId="{2E358AA6-7F6A-4732-9EB5-CDF250100166}"/>
    <dgm:cxn modelId="{21AB0F31-E99A-4861-9360-1A0E4FBEF171}" type="presOf" srcId="{875CD29F-3B06-4CD4-9A93-80BBB090C7C2}" destId="{FEF90177-0698-43FC-BA70-3D2530A16E1F}" srcOrd="0" destOrd="0" presId="urn:microsoft.com/office/officeart/2005/8/layout/orgChart1"/>
    <dgm:cxn modelId="{D2CF4586-ED49-41F9-8DAB-A823ACE6CFED}" type="presOf" srcId="{875CD29F-3B06-4CD4-9A93-80BBB090C7C2}" destId="{DB4CDF17-00C5-4F4E-8828-13933D6C2DD4}" srcOrd="1" destOrd="0" presId="urn:microsoft.com/office/officeart/2005/8/layout/orgChart1"/>
    <dgm:cxn modelId="{5B1681E9-8194-41CD-A65A-A3C797706370}" type="presParOf" srcId="{9E404413-41DB-449C-BF35-C843DDFCE1CC}" destId="{DC6CC0CB-C4EA-4FD7-90AB-28BBE4E6213E}" srcOrd="0" destOrd="0" presId="urn:microsoft.com/office/officeart/2005/8/layout/orgChart1"/>
    <dgm:cxn modelId="{3B569EF1-A739-472C-844B-2728EE35381D}" type="presParOf" srcId="{DC6CC0CB-C4EA-4FD7-90AB-28BBE4E6213E}" destId="{B2F83FF3-FD7B-46CA-B020-278A76B5A39A}" srcOrd="0" destOrd="0" presId="urn:microsoft.com/office/officeart/2005/8/layout/orgChart1"/>
    <dgm:cxn modelId="{48505FA3-C473-434A-AEF9-5514FC90E3F0}" type="presParOf" srcId="{B2F83FF3-FD7B-46CA-B020-278A76B5A39A}" destId="{ED7BF6BC-93F4-4AA8-AC47-2B98F6E7FBA6}" srcOrd="0" destOrd="0" presId="urn:microsoft.com/office/officeart/2005/8/layout/orgChart1"/>
    <dgm:cxn modelId="{FE71A23E-B1DB-4CD0-944C-D6D581C7D03C}" type="presParOf" srcId="{B2F83FF3-FD7B-46CA-B020-278A76B5A39A}" destId="{B4040E6F-3B3E-48B0-A9E0-A1469E983205}" srcOrd="1" destOrd="0" presId="urn:microsoft.com/office/officeart/2005/8/layout/orgChart1"/>
    <dgm:cxn modelId="{B5CCB58B-E394-4862-83F4-60B3887714C4}" type="presParOf" srcId="{DC6CC0CB-C4EA-4FD7-90AB-28BBE4E6213E}" destId="{EC1C8433-2948-42B7-AC95-93CFA52CD5FA}" srcOrd="1" destOrd="0" presId="urn:microsoft.com/office/officeart/2005/8/layout/orgChart1"/>
    <dgm:cxn modelId="{5D43B0A4-C25E-4361-93E1-80989E3F082C}" type="presParOf" srcId="{EC1C8433-2948-42B7-AC95-93CFA52CD5FA}" destId="{1BB6D208-37C5-404B-B0DB-4213DA2A3D69}" srcOrd="0" destOrd="0" presId="urn:microsoft.com/office/officeart/2005/8/layout/orgChart1"/>
    <dgm:cxn modelId="{654BE832-1BF8-4B48-A61A-F7246AD72226}" type="presParOf" srcId="{EC1C8433-2948-42B7-AC95-93CFA52CD5FA}" destId="{AB4305A3-8AF6-416B-95CD-5BE723936E97}" srcOrd="1" destOrd="0" presId="urn:microsoft.com/office/officeart/2005/8/layout/orgChart1"/>
    <dgm:cxn modelId="{D0AC4DCA-483A-46EC-B147-5E66FC37488E}" type="presParOf" srcId="{AB4305A3-8AF6-416B-95CD-5BE723936E97}" destId="{6B99AB09-8CF5-4C56-8139-F21B09F621AE}" srcOrd="0" destOrd="0" presId="urn:microsoft.com/office/officeart/2005/8/layout/orgChart1"/>
    <dgm:cxn modelId="{200FD33B-B54E-4EC3-8276-EFABDD451980}" type="presParOf" srcId="{6B99AB09-8CF5-4C56-8139-F21B09F621AE}" destId="{FEF90177-0698-43FC-BA70-3D2530A16E1F}" srcOrd="0" destOrd="0" presId="urn:microsoft.com/office/officeart/2005/8/layout/orgChart1"/>
    <dgm:cxn modelId="{7A62E29C-6B39-4797-AACD-DC9C9D0694A3}" type="presParOf" srcId="{6B99AB09-8CF5-4C56-8139-F21B09F621AE}" destId="{DB4CDF17-00C5-4F4E-8828-13933D6C2DD4}" srcOrd="1" destOrd="0" presId="urn:microsoft.com/office/officeart/2005/8/layout/orgChart1"/>
    <dgm:cxn modelId="{0DEE7784-ED06-4B86-BBD8-2BEA5658AB78}" type="presParOf" srcId="{AB4305A3-8AF6-416B-95CD-5BE723936E97}" destId="{4FF4C191-D9DF-4E8F-AA26-16C2731EF7C6}" srcOrd="1" destOrd="0" presId="urn:microsoft.com/office/officeart/2005/8/layout/orgChart1"/>
    <dgm:cxn modelId="{37534574-8D8C-483A-B4F1-B67E896E0EBC}" type="presParOf" srcId="{AB4305A3-8AF6-416B-95CD-5BE723936E97}" destId="{03C01BDE-7FDD-463B-A481-DE8C316A01DC}" srcOrd="2" destOrd="0" presId="urn:microsoft.com/office/officeart/2005/8/layout/orgChart1"/>
    <dgm:cxn modelId="{DF51CF70-83EC-4097-B001-809104C928DA}" type="presParOf" srcId="{EC1C8433-2948-42B7-AC95-93CFA52CD5FA}" destId="{0A1D9732-E035-4679-A33B-D8EB4E9F25DA}" srcOrd="2" destOrd="0" presId="urn:microsoft.com/office/officeart/2005/8/layout/orgChart1"/>
    <dgm:cxn modelId="{5CEB0C2E-D954-465E-98B0-EE8A944F2D08}" type="presParOf" srcId="{EC1C8433-2948-42B7-AC95-93CFA52CD5FA}" destId="{A0796017-6EAC-412B-BC7E-1D2487F22F2A}" srcOrd="3" destOrd="0" presId="urn:microsoft.com/office/officeart/2005/8/layout/orgChart1"/>
    <dgm:cxn modelId="{B481E3E1-D5A3-47AF-A53A-2ED505CE7065}" type="presParOf" srcId="{A0796017-6EAC-412B-BC7E-1D2487F22F2A}" destId="{C0784809-B26C-4AF2-845C-4FAE72E6E5DC}" srcOrd="0" destOrd="0" presId="urn:microsoft.com/office/officeart/2005/8/layout/orgChart1"/>
    <dgm:cxn modelId="{E2E7538A-31EC-43A1-A20F-5BE5D523F226}" type="presParOf" srcId="{C0784809-B26C-4AF2-845C-4FAE72E6E5DC}" destId="{357BAA28-00C3-4346-983D-F5FAF308F62E}" srcOrd="0" destOrd="0" presId="urn:microsoft.com/office/officeart/2005/8/layout/orgChart1"/>
    <dgm:cxn modelId="{1BCF8563-0BA5-4631-91D6-347C9BA3C450}" type="presParOf" srcId="{C0784809-B26C-4AF2-845C-4FAE72E6E5DC}" destId="{2BB985B9-536D-4589-BE91-94793292F4DE}" srcOrd="1" destOrd="0" presId="urn:microsoft.com/office/officeart/2005/8/layout/orgChart1"/>
    <dgm:cxn modelId="{ED396B07-EC10-4215-AF51-C241C3044F47}" type="presParOf" srcId="{A0796017-6EAC-412B-BC7E-1D2487F22F2A}" destId="{515D972E-EACC-49AE-B14E-9365D3347DD7}" srcOrd="1" destOrd="0" presId="urn:microsoft.com/office/officeart/2005/8/layout/orgChart1"/>
    <dgm:cxn modelId="{71EFB79C-815A-43B1-9113-CADD350F8FB3}" type="presParOf" srcId="{A0796017-6EAC-412B-BC7E-1D2487F22F2A}" destId="{77317035-28EB-46E3-879D-416597A064C8}" srcOrd="2" destOrd="0" presId="urn:microsoft.com/office/officeart/2005/8/layout/orgChart1"/>
    <dgm:cxn modelId="{306ADF29-FF2A-4FFF-BBFE-0F25ECF2849C}" type="presParOf" srcId="{EC1C8433-2948-42B7-AC95-93CFA52CD5FA}" destId="{202BD0A1-D3C3-44BB-A2B9-CAC1564ABEEB}" srcOrd="4" destOrd="0" presId="urn:microsoft.com/office/officeart/2005/8/layout/orgChart1"/>
    <dgm:cxn modelId="{AC7CDB10-6C48-4020-ACEE-B77DD1CF2088}" type="presParOf" srcId="{EC1C8433-2948-42B7-AC95-93CFA52CD5FA}" destId="{1A70C7B8-D0C6-4D6F-AE05-E8EA8B4A4488}" srcOrd="5" destOrd="0" presId="urn:microsoft.com/office/officeart/2005/8/layout/orgChart1"/>
    <dgm:cxn modelId="{C756D63D-6060-4B68-844C-65EBE2E2D41B}" type="presParOf" srcId="{1A70C7B8-D0C6-4D6F-AE05-E8EA8B4A4488}" destId="{3CE9EB76-60C6-4864-BCCC-D527ACFD9790}" srcOrd="0" destOrd="0" presId="urn:microsoft.com/office/officeart/2005/8/layout/orgChart1"/>
    <dgm:cxn modelId="{3CACEB12-9A62-47DD-88F0-BE9D9538C8B3}" type="presParOf" srcId="{3CE9EB76-60C6-4864-BCCC-D527ACFD9790}" destId="{31EB43F6-39F7-4474-AD83-FC0B8275F980}" srcOrd="0" destOrd="0" presId="urn:microsoft.com/office/officeart/2005/8/layout/orgChart1"/>
    <dgm:cxn modelId="{E1B39AB5-6887-4CC0-8F55-5029739EA845}" type="presParOf" srcId="{3CE9EB76-60C6-4864-BCCC-D527ACFD9790}" destId="{8ACFB76D-BB12-4F2B-BA20-478863259954}" srcOrd="1" destOrd="0" presId="urn:microsoft.com/office/officeart/2005/8/layout/orgChart1"/>
    <dgm:cxn modelId="{D165CBA7-90DD-4D83-B50B-3E277CFB4D20}" type="presParOf" srcId="{1A70C7B8-D0C6-4D6F-AE05-E8EA8B4A4488}" destId="{C4278FE4-11A6-49BB-B728-0EA6FA3ADA2A}" srcOrd="1" destOrd="0" presId="urn:microsoft.com/office/officeart/2005/8/layout/orgChart1"/>
    <dgm:cxn modelId="{C7670DBF-1515-4DF7-AF28-04C6F7522AF1}" type="presParOf" srcId="{1A70C7B8-D0C6-4D6F-AE05-E8EA8B4A4488}" destId="{068CF791-A1AD-49DD-A1A2-2A3287A7C38C}" srcOrd="2" destOrd="0" presId="urn:microsoft.com/office/officeart/2005/8/layout/orgChart1"/>
    <dgm:cxn modelId="{709228C8-32BE-4D74-B34F-2084333629BC}" type="presParOf" srcId="{DC6CC0CB-C4EA-4FD7-90AB-28BBE4E6213E}" destId="{9CBE8360-8478-41D9-823D-525E1C5C4B0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4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22F476A-E827-4008-BF4D-ABF6D794DA88}">
      <dgm:prSet phldrT="[Текст]"/>
      <dgm:spPr/>
      <dgm:t>
        <a:bodyPr/>
        <a:lstStyle/>
        <a:p>
          <a:r>
            <a:rPr lang="ru-RU" dirty="0" smtClean="0"/>
            <a:t>Главный – головной - голова</a:t>
          </a:r>
          <a:endParaRPr lang="ru-RU" dirty="0"/>
        </a:p>
      </dgm:t>
    </dgm:pt>
    <dgm:pt modelId="{A625FF76-21D8-4A5A-B8F6-35389A94DA0B}" type="parTrans" cxnId="{657251C9-517E-4A68-8CD7-9C24E73E3389}">
      <dgm:prSet/>
      <dgm:spPr/>
      <dgm:t>
        <a:bodyPr/>
        <a:lstStyle/>
        <a:p>
          <a:endParaRPr lang="ru-RU"/>
        </a:p>
      </dgm:t>
    </dgm:pt>
    <dgm:pt modelId="{25E39BC9-68E4-4B80-A336-69361C14B722}" type="sibTrans" cxnId="{657251C9-517E-4A68-8CD7-9C24E73E3389}">
      <dgm:prSet/>
      <dgm:spPr/>
      <dgm:t>
        <a:bodyPr/>
        <a:lstStyle/>
        <a:p>
          <a:endParaRPr lang="ru-RU"/>
        </a:p>
      </dgm:t>
    </dgm:pt>
    <dgm:pt modelId="{24DC6B83-CB67-42FD-8F88-373773CB8AD9}">
      <dgm:prSet phldrT="[Текст]" custT="1"/>
      <dgm:spPr/>
      <dgm:t>
        <a:bodyPr/>
        <a:lstStyle/>
        <a:p>
          <a:r>
            <a:rPr lang="en-US" sz="1400" dirty="0" smtClean="0"/>
            <a:t>Caput </a:t>
          </a:r>
          <a:r>
            <a:rPr lang="ru-RU" sz="1400" dirty="0" smtClean="0"/>
            <a:t>(лат) </a:t>
          </a:r>
          <a:r>
            <a:rPr lang="ru-RU" sz="1400" dirty="0" smtClean="0">
              <a:latin typeface="Cambria Math"/>
              <a:ea typeface="Cambria Math"/>
            </a:rPr>
            <a:t>&gt; капитан – высший начальник войск округа (</a:t>
          </a:r>
          <a:r>
            <a:rPr lang="ru-RU" sz="1400" dirty="0" err="1" smtClean="0">
              <a:latin typeface="Cambria Math"/>
              <a:ea typeface="Cambria Math"/>
            </a:rPr>
            <a:t>итал</a:t>
          </a:r>
          <a:r>
            <a:rPr lang="ru-RU" sz="1400" dirty="0" smtClean="0">
              <a:latin typeface="Cambria Math"/>
              <a:ea typeface="Cambria Math"/>
            </a:rPr>
            <a:t>) &gt; Петровская эпоха (рус)</a:t>
          </a:r>
          <a:endParaRPr lang="ru-RU" sz="1400" dirty="0"/>
        </a:p>
      </dgm:t>
    </dgm:pt>
    <dgm:pt modelId="{E4F4E404-4C5B-4C01-8882-65D224E9BFF7}" type="parTrans" cxnId="{6D7B256B-01CC-4D2E-96A2-CE90F64CE291}">
      <dgm:prSet/>
      <dgm:spPr/>
      <dgm:t>
        <a:bodyPr/>
        <a:lstStyle/>
        <a:p>
          <a:endParaRPr lang="ru-RU"/>
        </a:p>
      </dgm:t>
    </dgm:pt>
    <dgm:pt modelId="{CB6809DB-CFB3-4B61-BCB1-9BD6F5B14F38}" type="sibTrans" cxnId="{6D7B256B-01CC-4D2E-96A2-CE90F64CE291}">
      <dgm:prSet/>
      <dgm:spPr/>
      <dgm:t>
        <a:bodyPr/>
        <a:lstStyle/>
        <a:p>
          <a:endParaRPr lang="ru-RU"/>
        </a:p>
      </dgm:t>
    </dgm:pt>
    <dgm:pt modelId="{10FAD7BC-A2C8-40FC-AB90-8E25542C72C3}">
      <dgm:prSet phldrT="[Текст]"/>
      <dgm:spPr/>
      <dgm:t>
        <a:bodyPr/>
        <a:lstStyle/>
        <a:p>
          <a:r>
            <a:rPr lang="en-US" dirty="0" err="1" smtClean="0"/>
            <a:t>Shef</a:t>
          </a:r>
          <a:r>
            <a:rPr lang="en-US" dirty="0" smtClean="0"/>
            <a:t> </a:t>
          </a:r>
          <a:r>
            <a:rPr lang="ru-RU" dirty="0" smtClean="0"/>
            <a:t>(</a:t>
          </a:r>
          <a:r>
            <a:rPr lang="ru-RU" dirty="0" err="1" smtClean="0"/>
            <a:t>фр</a:t>
          </a:r>
          <a:r>
            <a:rPr lang="ru-RU" dirty="0" smtClean="0"/>
            <a:t>) – голова, начальник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en-US" dirty="0" smtClean="0">
              <a:latin typeface="Cambria Math"/>
              <a:ea typeface="Cambria Math"/>
            </a:rPr>
            <a:t>caput (</a:t>
          </a:r>
          <a:r>
            <a:rPr lang="ru-RU" dirty="0" smtClean="0">
              <a:latin typeface="Cambria Math"/>
              <a:ea typeface="Cambria Math"/>
            </a:rPr>
            <a:t>лат)</a:t>
          </a:r>
          <a:endParaRPr lang="ru-RU" dirty="0"/>
        </a:p>
      </dgm:t>
    </dgm:pt>
    <dgm:pt modelId="{540BB929-5938-4594-A942-1ABEECFFB4EC}" type="parTrans" cxnId="{87135A40-5C49-4A3C-80C6-92B718240F19}">
      <dgm:prSet/>
      <dgm:spPr/>
      <dgm:t>
        <a:bodyPr/>
        <a:lstStyle/>
        <a:p>
          <a:endParaRPr lang="ru-RU"/>
        </a:p>
      </dgm:t>
    </dgm:pt>
    <dgm:pt modelId="{FD536EDE-605A-422A-8BF3-9CC43F4426C9}" type="sibTrans" cxnId="{87135A40-5C49-4A3C-80C6-92B718240F19}">
      <dgm:prSet/>
      <dgm:spPr/>
      <dgm:t>
        <a:bodyPr/>
        <a:lstStyle/>
        <a:p>
          <a:endParaRPr lang="ru-RU"/>
        </a:p>
      </dgm:t>
    </dgm:pt>
    <dgm:pt modelId="{BC563950-BBB8-47F0-AC98-D5B3783E7137}">
      <dgm:prSet/>
      <dgm:spPr/>
      <dgm:t>
        <a:bodyPr/>
        <a:lstStyle/>
        <a:p>
          <a:r>
            <a:rPr lang="ru-RU" dirty="0" smtClean="0"/>
            <a:t>Голова (рус) –начальник// глава</a:t>
          </a:r>
          <a:endParaRPr lang="ru-RU" dirty="0"/>
        </a:p>
      </dgm:t>
    </dgm:pt>
    <dgm:pt modelId="{D0D93973-BFC5-4D85-A78E-656A4FC6CB4B}" type="parTrans" cxnId="{CF757DDE-F58D-415C-B752-D246F1E6646B}">
      <dgm:prSet/>
      <dgm:spPr/>
      <dgm:t>
        <a:bodyPr/>
        <a:lstStyle/>
        <a:p>
          <a:endParaRPr lang="ru-RU"/>
        </a:p>
      </dgm:t>
    </dgm:pt>
    <dgm:pt modelId="{C83288CB-7551-45CD-87D8-02C8C424A874}" type="sibTrans" cxnId="{CF757DDE-F58D-415C-B752-D246F1E6646B}">
      <dgm:prSet/>
      <dgm:spPr/>
      <dgm:t>
        <a:bodyPr/>
        <a:lstStyle/>
        <a:p>
          <a:endParaRPr lang="ru-RU"/>
        </a:p>
      </dgm:t>
    </dgm:pt>
    <dgm:pt modelId="{704617CB-1DD0-4EDF-8F4D-DD5726E14D72}">
      <dgm:prSet custT="1"/>
      <dgm:spPr/>
      <dgm:t>
        <a:bodyPr/>
        <a:lstStyle/>
        <a:p>
          <a:r>
            <a:rPr lang="ru-RU" sz="1400" dirty="0" smtClean="0"/>
            <a:t>Капитал – главное имущество</a:t>
          </a:r>
          <a:endParaRPr lang="ru-RU" sz="1400" dirty="0"/>
        </a:p>
      </dgm:t>
    </dgm:pt>
    <dgm:pt modelId="{2F566397-ED4B-4F9A-A3AA-C3F298282E51}" type="parTrans" cxnId="{009979C4-CF0D-45F8-974B-C134DB8137F9}">
      <dgm:prSet/>
      <dgm:spPr/>
      <dgm:t>
        <a:bodyPr/>
        <a:lstStyle/>
        <a:p>
          <a:endParaRPr lang="ru-RU"/>
        </a:p>
      </dgm:t>
    </dgm:pt>
    <dgm:pt modelId="{20149241-079C-42C4-81FB-0642EB1FE538}" type="sibTrans" cxnId="{009979C4-CF0D-45F8-974B-C134DB8137F9}">
      <dgm:prSet/>
      <dgm:spPr/>
      <dgm:t>
        <a:bodyPr/>
        <a:lstStyle/>
        <a:p>
          <a:endParaRPr lang="ru-RU"/>
        </a:p>
      </dgm:t>
    </dgm:pt>
    <dgm:pt modelId="{3FFFA857-A419-4154-9615-79ACEE5A3348}">
      <dgm:prSet custT="1"/>
      <dgm:spPr/>
      <dgm:t>
        <a:bodyPr/>
        <a:lstStyle/>
        <a:p>
          <a:r>
            <a:rPr lang="ru-RU" sz="1400" dirty="0" smtClean="0"/>
            <a:t>Капуста </a:t>
          </a:r>
          <a:r>
            <a:rPr lang="ru-RU" sz="1400" dirty="0" smtClean="0">
              <a:latin typeface="Cambria Math"/>
              <a:ea typeface="Cambria Math"/>
            </a:rPr>
            <a:t>&lt; </a:t>
          </a:r>
          <a:r>
            <a:rPr lang="ru-RU" sz="1400" dirty="0" err="1" smtClean="0">
              <a:latin typeface="Cambria Math"/>
              <a:ea typeface="Cambria Math"/>
            </a:rPr>
            <a:t>голова+составленная</a:t>
          </a:r>
          <a:r>
            <a:rPr lang="ru-RU" sz="1400" dirty="0" smtClean="0">
              <a:latin typeface="Cambria Math"/>
              <a:ea typeface="Cambria Math"/>
            </a:rPr>
            <a:t>, сложная</a:t>
          </a:r>
          <a:endParaRPr lang="ru-RU" sz="1400" dirty="0"/>
        </a:p>
      </dgm:t>
    </dgm:pt>
    <dgm:pt modelId="{553D0BA1-827D-4223-8473-E8D422C5A3EA}" type="parTrans" cxnId="{9FC43456-1EDA-45F7-82F9-03F525E764A9}">
      <dgm:prSet/>
      <dgm:spPr/>
      <dgm:t>
        <a:bodyPr/>
        <a:lstStyle/>
        <a:p>
          <a:endParaRPr lang="ru-RU"/>
        </a:p>
      </dgm:t>
    </dgm:pt>
    <dgm:pt modelId="{8EB15426-E641-413C-850B-1235489091B2}" type="sibTrans" cxnId="{9FC43456-1EDA-45F7-82F9-03F525E764A9}">
      <dgm:prSet/>
      <dgm:spPr/>
      <dgm:t>
        <a:bodyPr/>
        <a:lstStyle/>
        <a:p>
          <a:endParaRPr lang="ru-RU"/>
        </a:p>
      </dgm:t>
    </dgm:pt>
    <dgm:pt modelId="{75B21658-2150-4C44-9941-9B4A94901B4E}">
      <dgm:prSet custT="1"/>
      <dgm:spPr/>
      <dgm:t>
        <a:bodyPr/>
        <a:lstStyle/>
        <a:p>
          <a:r>
            <a:rPr lang="ru-RU" sz="1400" dirty="0" smtClean="0"/>
            <a:t>Шедевр (</a:t>
          </a:r>
          <a:r>
            <a:rPr lang="ru-RU" sz="1400" dirty="0" err="1" smtClean="0"/>
            <a:t>фр</a:t>
          </a:r>
          <a:r>
            <a:rPr lang="ru-RU" sz="1400" dirty="0" smtClean="0"/>
            <a:t>) – главный труд мастера </a:t>
          </a:r>
          <a:endParaRPr lang="ru-RU" sz="1400" dirty="0"/>
        </a:p>
      </dgm:t>
    </dgm:pt>
    <dgm:pt modelId="{71E74728-77EB-4939-96E9-A85DC72718A5}" type="parTrans" cxnId="{668CED79-B67D-478F-88EC-26D5B390EEC3}">
      <dgm:prSet/>
      <dgm:spPr/>
      <dgm:t>
        <a:bodyPr/>
        <a:lstStyle/>
        <a:p>
          <a:endParaRPr lang="ru-RU"/>
        </a:p>
      </dgm:t>
    </dgm:pt>
    <dgm:pt modelId="{2D8CE8DF-0275-46BB-863D-4E81A43B04BF}" type="sibTrans" cxnId="{668CED79-B67D-478F-88EC-26D5B390EEC3}">
      <dgm:prSet/>
      <dgm:spPr/>
      <dgm:t>
        <a:bodyPr/>
        <a:lstStyle/>
        <a:p>
          <a:endParaRPr lang="ru-RU"/>
        </a:p>
      </dgm:t>
    </dgm:pt>
    <dgm:pt modelId="{3E75D4ED-3772-4C12-AABE-89EDBCE3FF28}">
      <dgm:prSet custT="1"/>
      <dgm:spPr/>
      <dgm:t>
        <a:bodyPr/>
        <a:lstStyle/>
        <a:p>
          <a:r>
            <a:rPr lang="ru-RU" sz="1400" dirty="0" smtClean="0"/>
            <a:t>Глава книги – часть </a:t>
          </a:r>
          <a:endParaRPr lang="ru-RU" sz="1400" dirty="0"/>
        </a:p>
      </dgm:t>
    </dgm:pt>
    <dgm:pt modelId="{CD5F9B38-37BF-4D55-B181-DEDCEA89F753}" type="parTrans" cxnId="{8BAA413A-917C-4362-9A05-9DE4266C5A9C}">
      <dgm:prSet/>
      <dgm:spPr/>
      <dgm:t>
        <a:bodyPr/>
        <a:lstStyle/>
        <a:p>
          <a:endParaRPr lang="ru-RU"/>
        </a:p>
      </dgm:t>
    </dgm:pt>
    <dgm:pt modelId="{D15DCE8D-C8F6-43AB-97D3-C8962334FA58}" type="sibTrans" cxnId="{8BAA413A-917C-4362-9A05-9DE4266C5A9C}">
      <dgm:prSet/>
      <dgm:spPr/>
      <dgm:t>
        <a:bodyPr/>
        <a:lstStyle/>
        <a:p>
          <a:endParaRPr lang="ru-RU"/>
        </a:p>
      </dgm:t>
    </dgm:pt>
    <dgm:pt modelId="{6F7F4A9B-73A6-434B-A3E0-97CF5DBDA321}">
      <dgm:prSet custT="1"/>
      <dgm:spPr/>
      <dgm:t>
        <a:bodyPr/>
        <a:lstStyle/>
        <a:p>
          <a:r>
            <a:rPr lang="en-US" sz="1400" dirty="0" smtClean="0"/>
            <a:t>caput</a:t>
          </a:r>
          <a:r>
            <a:rPr lang="en-US" sz="1400" dirty="0" smtClean="0">
              <a:latin typeface="Cambria Math"/>
              <a:ea typeface="Cambria Math"/>
            </a:rPr>
            <a:t>&gt;</a:t>
          </a:r>
          <a:r>
            <a:rPr lang="en-US" sz="1400" dirty="0" err="1" smtClean="0">
              <a:latin typeface="Cambria Math"/>
              <a:ea typeface="Cambria Math"/>
            </a:rPr>
            <a:t>capitulum</a:t>
          </a:r>
          <a:r>
            <a:rPr lang="en-US" sz="1400" dirty="0" smtClean="0">
              <a:latin typeface="Cambria Math"/>
              <a:ea typeface="Cambria Math"/>
            </a:rPr>
            <a:t> </a:t>
          </a:r>
          <a:r>
            <a:rPr lang="ru-RU" sz="1400" dirty="0" smtClean="0">
              <a:latin typeface="Cambria Math"/>
              <a:ea typeface="Cambria Math"/>
            </a:rPr>
            <a:t>(ум-ласк) – пункт соглашения &gt; капитуляция – договор по определенным пунктам</a:t>
          </a:r>
          <a:endParaRPr lang="ru-RU" sz="1400" dirty="0"/>
        </a:p>
      </dgm:t>
    </dgm:pt>
    <dgm:pt modelId="{76DC4674-69F0-4006-9B8D-13A845251CF3}" type="parTrans" cxnId="{3243CE8F-3470-4097-9A8D-54BA1247D7B3}">
      <dgm:prSet/>
      <dgm:spPr/>
      <dgm:t>
        <a:bodyPr/>
        <a:lstStyle/>
        <a:p>
          <a:endParaRPr lang="ru-RU"/>
        </a:p>
      </dgm:t>
    </dgm:pt>
    <dgm:pt modelId="{3E8B89F5-455D-451F-9CDA-514C4E822EC2}" type="sibTrans" cxnId="{3243CE8F-3470-4097-9A8D-54BA1247D7B3}">
      <dgm:prSet/>
      <dgm:spPr/>
      <dgm:t>
        <a:bodyPr/>
        <a:lstStyle/>
        <a:p>
          <a:endParaRPr lang="ru-RU"/>
        </a:p>
      </dgm:t>
    </dgm:pt>
    <dgm:pt modelId="{C7E4F557-3FC9-4C0C-BDDD-02BCBE1FD1FF}" type="pres">
      <dgm:prSet presAssocID="{3C297C07-3013-4EC8-8980-8A70595586D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FB9E2FA-1D88-4AE5-9A36-C420878CEFFA}" type="pres">
      <dgm:prSet presAssocID="{122F476A-E827-4008-BF4D-ABF6D794DA88}" presName="hierRoot1" presStyleCnt="0"/>
      <dgm:spPr/>
    </dgm:pt>
    <dgm:pt modelId="{9B81D5C7-F97E-41BC-BF5B-D4E6ADC3DD34}" type="pres">
      <dgm:prSet presAssocID="{122F476A-E827-4008-BF4D-ABF6D794DA88}" presName="composite" presStyleCnt="0"/>
      <dgm:spPr/>
    </dgm:pt>
    <dgm:pt modelId="{77899A9F-6115-414F-AB4D-C742346F5AFF}" type="pres">
      <dgm:prSet presAssocID="{122F476A-E827-4008-BF4D-ABF6D794DA88}" presName="background" presStyleLbl="node0" presStyleIdx="0" presStyleCnt="1"/>
      <dgm:spPr/>
    </dgm:pt>
    <dgm:pt modelId="{E3E79E77-0048-4757-BE95-06700BD91A3A}" type="pres">
      <dgm:prSet presAssocID="{122F476A-E827-4008-BF4D-ABF6D794DA88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2C1852-D55B-4346-ACA0-18ED2E18FBA6}" type="pres">
      <dgm:prSet presAssocID="{122F476A-E827-4008-BF4D-ABF6D794DA88}" presName="hierChild2" presStyleCnt="0"/>
      <dgm:spPr/>
    </dgm:pt>
    <dgm:pt modelId="{E9559A05-3ECC-46DB-91A1-07731EA090E0}" type="pres">
      <dgm:prSet presAssocID="{E4F4E404-4C5B-4C01-8882-65D224E9BFF7}" presName="Name10" presStyleLbl="parChTrans1D2" presStyleIdx="0" presStyleCnt="3"/>
      <dgm:spPr/>
      <dgm:t>
        <a:bodyPr/>
        <a:lstStyle/>
        <a:p>
          <a:endParaRPr lang="ru-RU"/>
        </a:p>
      </dgm:t>
    </dgm:pt>
    <dgm:pt modelId="{37708C69-AB25-484D-963E-1A042F8201BE}" type="pres">
      <dgm:prSet presAssocID="{24DC6B83-CB67-42FD-8F88-373773CB8AD9}" presName="hierRoot2" presStyleCnt="0"/>
      <dgm:spPr/>
    </dgm:pt>
    <dgm:pt modelId="{51D1825D-50E4-4040-A469-25D4F93E00C6}" type="pres">
      <dgm:prSet presAssocID="{24DC6B83-CB67-42FD-8F88-373773CB8AD9}" presName="composite2" presStyleCnt="0"/>
      <dgm:spPr/>
    </dgm:pt>
    <dgm:pt modelId="{1273FF4D-99E3-4AA2-9024-51315FDFC82C}" type="pres">
      <dgm:prSet presAssocID="{24DC6B83-CB67-42FD-8F88-373773CB8AD9}" presName="background2" presStyleLbl="node2" presStyleIdx="0" presStyleCnt="3"/>
      <dgm:spPr/>
    </dgm:pt>
    <dgm:pt modelId="{0D1BEA36-CFA1-487A-BE76-0687B769EA69}" type="pres">
      <dgm:prSet presAssocID="{24DC6B83-CB67-42FD-8F88-373773CB8AD9}" presName="text2" presStyleLbl="fgAcc2" presStyleIdx="0" presStyleCnt="3" custScaleX="23545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EF8C22-5471-4182-A057-FA9DCA148AEB}" type="pres">
      <dgm:prSet presAssocID="{24DC6B83-CB67-42FD-8F88-373773CB8AD9}" presName="hierChild3" presStyleCnt="0"/>
      <dgm:spPr/>
    </dgm:pt>
    <dgm:pt modelId="{63F23C68-8214-44E5-9604-BB34FB7203CE}" type="pres">
      <dgm:prSet presAssocID="{2F566397-ED4B-4F9A-A3AA-C3F298282E51}" presName="Name17" presStyleLbl="parChTrans1D3" presStyleIdx="0" presStyleCnt="4"/>
      <dgm:spPr/>
      <dgm:t>
        <a:bodyPr/>
        <a:lstStyle/>
        <a:p>
          <a:endParaRPr lang="ru-RU"/>
        </a:p>
      </dgm:t>
    </dgm:pt>
    <dgm:pt modelId="{A4CB0822-846C-493D-AE1F-EF1895354968}" type="pres">
      <dgm:prSet presAssocID="{704617CB-1DD0-4EDF-8F4D-DD5726E14D72}" presName="hierRoot3" presStyleCnt="0"/>
      <dgm:spPr/>
    </dgm:pt>
    <dgm:pt modelId="{4F841F0B-35B9-4D2F-8CF8-A922375B17A3}" type="pres">
      <dgm:prSet presAssocID="{704617CB-1DD0-4EDF-8F4D-DD5726E14D72}" presName="composite3" presStyleCnt="0"/>
      <dgm:spPr/>
    </dgm:pt>
    <dgm:pt modelId="{3F2BA261-CFF5-4EE4-BAE5-5A19E9EF357B}" type="pres">
      <dgm:prSet presAssocID="{704617CB-1DD0-4EDF-8F4D-DD5726E14D72}" presName="background3" presStyleLbl="node3" presStyleIdx="0" presStyleCnt="4"/>
      <dgm:spPr/>
    </dgm:pt>
    <dgm:pt modelId="{140EAC71-352D-4035-9E7B-3A2B3B7D957D}" type="pres">
      <dgm:prSet presAssocID="{704617CB-1DD0-4EDF-8F4D-DD5726E14D72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C26A989-92BB-4833-B4FB-3383E3A2190F}" type="pres">
      <dgm:prSet presAssocID="{704617CB-1DD0-4EDF-8F4D-DD5726E14D72}" presName="hierChild4" presStyleCnt="0"/>
      <dgm:spPr/>
    </dgm:pt>
    <dgm:pt modelId="{7F886602-EEF9-49FE-9824-88DAB1A25491}" type="pres">
      <dgm:prSet presAssocID="{76DC4674-69F0-4006-9B8D-13A845251CF3}" presName="Name23" presStyleLbl="parChTrans1D4" presStyleIdx="0" presStyleCnt="1"/>
      <dgm:spPr/>
      <dgm:t>
        <a:bodyPr/>
        <a:lstStyle/>
        <a:p>
          <a:endParaRPr lang="ru-RU"/>
        </a:p>
      </dgm:t>
    </dgm:pt>
    <dgm:pt modelId="{9B2CE607-2FDF-491E-9A8B-01D8D979C08E}" type="pres">
      <dgm:prSet presAssocID="{6F7F4A9B-73A6-434B-A3E0-97CF5DBDA321}" presName="hierRoot4" presStyleCnt="0"/>
      <dgm:spPr/>
    </dgm:pt>
    <dgm:pt modelId="{E4FBCC94-8C50-4A1C-AF68-78D47F5DB823}" type="pres">
      <dgm:prSet presAssocID="{6F7F4A9B-73A6-434B-A3E0-97CF5DBDA321}" presName="composite4" presStyleCnt="0"/>
      <dgm:spPr/>
    </dgm:pt>
    <dgm:pt modelId="{0C009C3C-7010-44FA-8322-5AF0D649F686}" type="pres">
      <dgm:prSet presAssocID="{6F7F4A9B-73A6-434B-A3E0-97CF5DBDA321}" presName="background4" presStyleLbl="node4" presStyleIdx="0" presStyleCnt="1"/>
      <dgm:spPr/>
    </dgm:pt>
    <dgm:pt modelId="{7A340DB9-07EE-4635-9F1C-353FFC843D47}" type="pres">
      <dgm:prSet presAssocID="{6F7F4A9B-73A6-434B-A3E0-97CF5DBDA321}" presName="text4" presStyleLbl="fgAcc4" presStyleIdx="0" presStyleCnt="1" custScaleX="288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40989FB-52D4-4D16-816C-39F6FB7E72E0}" type="pres">
      <dgm:prSet presAssocID="{6F7F4A9B-73A6-434B-A3E0-97CF5DBDA321}" presName="hierChild5" presStyleCnt="0"/>
      <dgm:spPr/>
    </dgm:pt>
    <dgm:pt modelId="{C024649B-8FD8-4F55-82BE-8019A433F881}" type="pres">
      <dgm:prSet presAssocID="{553D0BA1-827D-4223-8473-E8D422C5A3EA}" presName="Name17" presStyleLbl="parChTrans1D3" presStyleIdx="1" presStyleCnt="4"/>
      <dgm:spPr/>
      <dgm:t>
        <a:bodyPr/>
        <a:lstStyle/>
        <a:p>
          <a:endParaRPr lang="ru-RU"/>
        </a:p>
      </dgm:t>
    </dgm:pt>
    <dgm:pt modelId="{0D7084B1-51CD-4041-AF5A-24292A26C177}" type="pres">
      <dgm:prSet presAssocID="{3FFFA857-A419-4154-9615-79ACEE5A3348}" presName="hierRoot3" presStyleCnt="0"/>
      <dgm:spPr/>
    </dgm:pt>
    <dgm:pt modelId="{B397DC83-6528-40D3-AC10-8D22ABFC2D06}" type="pres">
      <dgm:prSet presAssocID="{3FFFA857-A419-4154-9615-79ACEE5A3348}" presName="composite3" presStyleCnt="0"/>
      <dgm:spPr/>
    </dgm:pt>
    <dgm:pt modelId="{4D613AE5-8D06-4F58-9DC3-1957655C5793}" type="pres">
      <dgm:prSet presAssocID="{3FFFA857-A419-4154-9615-79ACEE5A3348}" presName="background3" presStyleLbl="node3" presStyleIdx="1" presStyleCnt="4"/>
      <dgm:spPr/>
    </dgm:pt>
    <dgm:pt modelId="{1759FE37-A941-40FB-8D0A-E64A502ED9D7}" type="pres">
      <dgm:prSet presAssocID="{3FFFA857-A419-4154-9615-79ACEE5A3348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D10A4D7-2146-476E-8A2F-887BE496F177}" type="pres">
      <dgm:prSet presAssocID="{3FFFA857-A419-4154-9615-79ACEE5A3348}" presName="hierChild4" presStyleCnt="0"/>
      <dgm:spPr/>
    </dgm:pt>
    <dgm:pt modelId="{1B63BF79-619B-4689-B339-2B579342649D}" type="pres">
      <dgm:prSet presAssocID="{540BB929-5938-4594-A942-1ABEECFFB4EC}" presName="Name10" presStyleLbl="parChTrans1D2" presStyleIdx="1" presStyleCnt="3"/>
      <dgm:spPr/>
      <dgm:t>
        <a:bodyPr/>
        <a:lstStyle/>
        <a:p>
          <a:endParaRPr lang="ru-RU"/>
        </a:p>
      </dgm:t>
    </dgm:pt>
    <dgm:pt modelId="{DB223E78-BC2C-45FF-8A65-09B8823EAD2A}" type="pres">
      <dgm:prSet presAssocID="{10FAD7BC-A2C8-40FC-AB90-8E25542C72C3}" presName="hierRoot2" presStyleCnt="0"/>
      <dgm:spPr/>
    </dgm:pt>
    <dgm:pt modelId="{F632EF33-CF05-4E9D-9FC4-586CFF80A541}" type="pres">
      <dgm:prSet presAssocID="{10FAD7BC-A2C8-40FC-AB90-8E25542C72C3}" presName="composite2" presStyleCnt="0"/>
      <dgm:spPr/>
    </dgm:pt>
    <dgm:pt modelId="{5C7D2BD4-163C-42B4-8DF0-7B744434A374}" type="pres">
      <dgm:prSet presAssocID="{10FAD7BC-A2C8-40FC-AB90-8E25542C72C3}" presName="background2" presStyleLbl="node2" presStyleIdx="1" presStyleCnt="3"/>
      <dgm:spPr/>
    </dgm:pt>
    <dgm:pt modelId="{E21A4795-E755-476E-AAB2-8D40D583A608}" type="pres">
      <dgm:prSet presAssocID="{10FAD7BC-A2C8-40FC-AB90-8E25542C72C3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AEC801B-DD34-42A5-B357-CFD3FCB1D685}" type="pres">
      <dgm:prSet presAssocID="{10FAD7BC-A2C8-40FC-AB90-8E25542C72C3}" presName="hierChild3" presStyleCnt="0"/>
      <dgm:spPr/>
    </dgm:pt>
    <dgm:pt modelId="{BFAEDACC-73B6-45DA-9635-237F8947FFDA}" type="pres">
      <dgm:prSet presAssocID="{71E74728-77EB-4939-96E9-A85DC72718A5}" presName="Name17" presStyleLbl="parChTrans1D3" presStyleIdx="2" presStyleCnt="4"/>
      <dgm:spPr/>
      <dgm:t>
        <a:bodyPr/>
        <a:lstStyle/>
        <a:p>
          <a:endParaRPr lang="ru-RU"/>
        </a:p>
      </dgm:t>
    </dgm:pt>
    <dgm:pt modelId="{2B0E3CB2-06E9-47F8-8322-3E5977F03B81}" type="pres">
      <dgm:prSet presAssocID="{75B21658-2150-4C44-9941-9B4A94901B4E}" presName="hierRoot3" presStyleCnt="0"/>
      <dgm:spPr/>
    </dgm:pt>
    <dgm:pt modelId="{DE30F3D5-BF17-4B16-97A5-66E0412CEFDD}" type="pres">
      <dgm:prSet presAssocID="{75B21658-2150-4C44-9941-9B4A94901B4E}" presName="composite3" presStyleCnt="0"/>
      <dgm:spPr/>
    </dgm:pt>
    <dgm:pt modelId="{7FD89550-657B-43C3-9626-032AD4CFF6C3}" type="pres">
      <dgm:prSet presAssocID="{75B21658-2150-4C44-9941-9B4A94901B4E}" presName="background3" presStyleLbl="node3" presStyleIdx="2" presStyleCnt="4"/>
      <dgm:spPr/>
    </dgm:pt>
    <dgm:pt modelId="{1C386FB3-4876-4696-8D22-0C225A811A9B}" type="pres">
      <dgm:prSet presAssocID="{75B21658-2150-4C44-9941-9B4A94901B4E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3404430-52CC-476E-BB94-30278F3A9D05}" type="pres">
      <dgm:prSet presAssocID="{75B21658-2150-4C44-9941-9B4A94901B4E}" presName="hierChild4" presStyleCnt="0"/>
      <dgm:spPr/>
    </dgm:pt>
    <dgm:pt modelId="{03990016-1F1C-45D6-B5A7-89E1557690E4}" type="pres">
      <dgm:prSet presAssocID="{D0D93973-BFC5-4D85-A78E-656A4FC6CB4B}" presName="Name10" presStyleLbl="parChTrans1D2" presStyleIdx="2" presStyleCnt="3"/>
      <dgm:spPr/>
      <dgm:t>
        <a:bodyPr/>
        <a:lstStyle/>
        <a:p>
          <a:endParaRPr lang="ru-RU"/>
        </a:p>
      </dgm:t>
    </dgm:pt>
    <dgm:pt modelId="{21A4A0FF-8BD3-43FD-BDA3-09634BCD2E72}" type="pres">
      <dgm:prSet presAssocID="{BC563950-BBB8-47F0-AC98-D5B3783E7137}" presName="hierRoot2" presStyleCnt="0"/>
      <dgm:spPr/>
    </dgm:pt>
    <dgm:pt modelId="{C4364DBF-299C-455D-8DC6-FDD332BA263E}" type="pres">
      <dgm:prSet presAssocID="{BC563950-BBB8-47F0-AC98-D5B3783E7137}" presName="composite2" presStyleCnt="0"/>
      <dgm:spPr/>
    </dgm:pt>
    <dgm:pt modelId="{EC29C998-639F-4E8F-BEAC-06CA63ED2059}" type="pres">
      <dgm:prSet presAssocID="{BC563950-BBB8-47F0-AC98-D5B3783E7137}" presName="background2" presStyleLbl="node2" presStyleIdx="2" presStyleCnt="3"/>
      <dgm:spPr/>
    </dgm:pt>
    <dgm:pt modelId="{15D1D4FC-4AE4-4073-BAB3-38FFC7723B86}" type="pres">
      <dgm:prSet presAssocID="{BC563950-BBB8-47F0-AC98-D5B3783E7137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F02DB07-8647-4AD6-AFBA-8667AB7A2B4A}" type="pres">
      <dgm:prSet presAssocID="{BC563950-BBB8-47F0-AC98-D5B3783E7137}" presName="hierChild3" presStyleCnt="0"/>
      <dgm:spPr/>
    </dgm:pt>
    <dgm:pt modelId="{D746BCAC-D6B8-4C99-8F60-DB0E92361600}" type="pres">
      <dgm:prSet presAssocID="{CD5F9B38-37BF-4D55-B181-DEDCEA89F753}" presName="Name17" presStyleLbl="parChTrans1D3" presStyleIdx="3" presStyleCnt="4"/>
      <dgm:spPr/>
      <dgm:t>
        <a:bodyPr/>
        <a:lstStyle/>
        <a:p>
          <a:endParaRPr lang="ru-RU"/>
        </a:p>
      </dgm:t>
    </dgm:pt>
    <dgm:pt modelId="{AA7E9351-CD17-445B-B6EE-24E8177552BF}" type="pres">
      <dgm:prSet presAssocID="{3E75D4ED-3772-4C12-AABE-89EDBCE3FF28}" presName="hierRoot3" presStyleCnt="0"/>
      <dgm:spPr/>
    </dgm:pt>
    <dgm:pt modelId="{9742E28D-2573-4477-9038-35AF391FAFD7}" type="pres">
      <dgm:prSet presAssocID="{3E75D4ED-3772-4C12-AABE-89EDBCE3FF28}" presName="composite3" presStyleCnt="0"/>
      <dgm:spPr/>
    </dgm:pt>
    <dgm:pt modelId="{02CE2B7C-2B38-4E9B-9FEC-0B77E5CC67CC}" type="pres">
      <dgm:prSet presAssocID="{3E75D4ED-3772-4C12-AABE-89EDBCE3FF28}" presName="background3" presStyleLbl="node3" presStyleIdx="3" presStyleCnt="4"/>
      <dgm:spPr/>
    </dgm:pt>
    <dgm:pt modelId="{71B05793-17CE-4591-89C4-2F46EA3F7B5F}" type="pres">
      <dgm:prSet presAssocID="{3E75D4ED-3772-4C12-AABE-89EDBCE3FF28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0A7CF9A-1B8E-44CD-9A08-B65192F66EC0}" type="pres">
      <dgm:prSet presAssocID="{3E75D4ED-3772-4C12-AABE-89EDBCE3FF28}" presName="hierChild4" presStyleCnt="0"/>
      <dgm:spPr/>
    </dgm:pt>
  </dgm:ptLst>
  <dgm:cxnLst>
    <dgm:cxn modelId="{B7DDBDF1-5604-451F-BC7D-41225853750C}" type="presOf" srcId="{3FFFA857-A419-4154-9615-79ACEE5A3348}" destId="{1759FE37-A941-40FB-8D0A-E64A502ED9D7}" srcOrd="0" destOrd="0" presId="urn:microsoft.com/office/officeart/2005/8/layout/hierarchy1"/>
    <dgm:cxn modelId="{CF757DDE-F58D-415C-B752-D246F1E6646B}" srcId="{122F476A-E827-4008-BF4D-ABF6D794DA88}" destId="{BC563950-BBB8-47F0-AC98-D5B3783E7137}" srcOrd="2" destOrd="0" parTransId="{D0D93973-BFC5-4D85-A78E-656A4FC6CB4B}" sibTransId="{C83288CB-7551-45CD-87D8-02C8C424A874}"/>
    <dgm:cxn modelId="{6D7B256B-01CC-4D2E-96A2-CE90F64CE291}" srcId="{122F476A-E827-4008-BF4D-ABF6D794DA88}" destId="{24DC6B83-CB67-42FD-8F88-373773CB8AD9}" srcOrd="0" destOrd="0" parTransId="{E4F4E404-4C5B-4C01-8882-65D224E9BFF7}" sibTransId="{CB6809DB-CFB3-4B61-BCB1-9BD6F5B14F38}"/>
    <dgm:cxn modelId="{668CED79-B67D-478F-88EC-26D5B390EEC3}" srcId="{10FAD7BC-A2C8-40FC-AB90-8E25542C72C3}" destId="{75B21658-2150-4C44-9941-9B4A94901B4E}" srcOrd="0" destOrd="0" parTransId="{71E74728-77EB-4939-96E9-A85DC72718A5}" sibTransId="{2D8CE8DF-0275-46BB-863D-4E81A43B04BF}"/>
    <dgm:cxn modelId="{D37C2AAF-9075-47A1-AA67-0F1E341C9571}" type="presOf" srcId="{3C297C07-3013-4EC8-8980-8A70595586D8}" destId="{C7E4F557-3FC9-4C0C-BDDD-02BCBE1FD1FF}" srcOrd="0" destOrd="0" presId="urn:microsoft.com/office/officeart/2005/8/layout/hierarchy1"/>
    <dgm:cxn modelId="{A1CDBD7E-E6E9-459B-BB21-648D16FAC830}" type="presOf" srcId="{24DC6B83-CB67-42FD-8F88-373773CB8AD9}" destId="{0D1BEA36-CFA1-487A-BE76-0687B769EA69}" srcOrd="0" destOrd="0" presId="urn:microsoft.com/office/officeart/2005/8/layout/hierarchy1"/>
    <dgm:cxn modelId="{8C96C748-C56A-4202-9767-2A737AD219B6}" type="presOf" srcId="{3E75D4ED-3772-4C12-AABE-89EDBCE3FF28}" destId="{71B05793-17CE-4591-89C4-2F46EA3F7B5F}" srcOrd="0" destOrd="0" presId="urn:microsoft.com/office/officeart/2005/8/layout/hierarchy1"/>
    <dgm:cxn modelId="{C16FDB6C-4639-4021-90C0-2BB30A0FC336}" type="presOf" srcId="{76DC4674-69F0-4006-9B8D-13A845251CF3}" destId="{7F886602-EEF9-49FE-9824-88DAB1A25491}" srcOrd="0" destOrd="0" presId="urn:microsoft.com/office/officeart/2005/8/layout/hierarchy1"/>
    <dgm:cxn modelId="{0A50AC54-664A-45FA-A438-7D0AA4FC55DC}" type="presOf" srcId="{75B21658-2150-4C44-9941-9B4A94901B4E}" destId="{1C386FB3-4876-4696-8D22-0C225A811A9B}" srcOrd="0" destOrd="0" presId="urn:microsoft.com/office/officeart/2005/8/layout/hierarchy1"/>
    <dgm:cxn modelId="{3243CE8F-3470-4097-9A8D-54BA1247D7B3}" srcId="{704617CB-1DD0-4EDF-8F4D-DD5726E14D72}" destId="{6F7F4A9B-73A6-434B-A3E0-97CF5DBDA321}" srcOrd="0" destOrd="0" parTransId="{76DC4674-69F0-4006-9B8D-13A845251CF3}" sibTransId="{3E8B89F5-455D-451F-9CDA-514C4E822EC2}"/>
    <dgm:cxn modelId="{513B269A-B9A2-4D4E-AAF3-1C68AC29C1F5}" type="presOf" srcId="{71E74728-77EB-4939-96E9-A85DC72718A5}" destId="{BFAEDACC-73B6-45DA-9635-237F8947FFDA}" srcOrd="0" destOrd="0" presId="urn:microsoft.com/office/officeart/2005/8/layout/hierarchy1"/>
    <dgm:cxn modelId="{451374F2-BD44-46C9-A1A5-BE700AAC6B9D}" type="presOf" srcId="{2F566397-ED4B-4F9A-A3AA-C3F298282E51}" destId="{63F23C68-8214-44E5-9604-BB34FB7203CE}" srcOrd="0" destOrd="0" presId="urn:microsoft.com/office/officeart/2005/8/layout/hierarchy1"/>
    <dgm:cxn modelId="{403DE5AC-5E01-43C2-B8A6-CB8EFE15C295}" type="presOf" srcId="{122F476A-E827-4008-BF4D-ABF6D794DA88}" destId="{E3E79E77-0048-4757-BE95-06700BD91A3A}" srcOrd="0" destOrd="0" presId="urn:microsoft.com/office/officeart/2005/8/layout/hierarchy1"/>
    <dgm:cxn modelId="{657251C9-517E-4A68-8CD7-9C24E73E3389}" srcId="{3C297C07-3013-4EC8-8980-8A70595586D8}" destId="{122F476A-E827-4008-BF4D-ABF6D794DA88}" srcOrd="0" destOrd="0" parTransId="{A625FF76-21D8-4A5A-B8F6-35389A94DA0B}" sibTransId="{25E39BC9-68E4-4B80-A336-69361C14B722}"/>
    <dgm:cxn modelId="{C8EED576-FF72-449C-AB3B-8414EE0A94B4}" type="presOf" srcId="{E4F4E404-4C5B-4C01-8882-65D224E9BFF7}" destId="{E9559A05-3ECC-46DB-91A1-07731EA090E0}" srcOrd="0" destOrd="0" presId="urn:microsoft.com/office/officeart/2005/8/layout/hierarchy1"/>
    <dgm:cxn modelId="{87135A40-5C49-4A3C-80C6-92B718240F19}" srcId="{122F476A-E827-4008-BF4D-ABF6D794DA88}" destId="{10FAD7BC-A2C8-40FC-AB90-8E25542C72C3}" srcOrd="1" destOrd="0" parTransId="{540BB929-5938-4594-A942-1ABEECFFB4EC}" sibTransId="{FD536EDE-605A-422A-8BF3-9CC43F4426C9}"/>
    <dgm:cxn modelId="{C7D49D14-56FC-4D6F-8B06-9B9BA388A9FC}" type="presOf" srcId="{540BB929-5938-4594-A942-1ABEECFFB4EC}" destId="{1B63BF79-619B-4689-B339-2B579342649D}" srcOrd="0" destOrd="0" presId="urn:microsoft.com/office/officeart/2005/8/layout/hierarchy1"/>
    <dgm:cxn modelId="{009979C4-CF0D-45F8-974B-C134DB8137F9}" srcId="{24DC6B83-CB67-42FD-8F88-373773CB8AD9}" destId="{704617CB-1DD0-4EDF-8F4D-DD5726E14D72}" srcOrd="0" destOrd="0" parTransId="{2F566397-ED4B-4F9A-A3AA-C3F298282E51}" sibTransId="{20149241-079C-42C4-81FB-0642EB1FE538}"/>
    <dgm:cxn modelId="{8BC35B73-F5BD-482B-A607-CF85115D499D}" type="presOf" srcId="{D0D93973-BFC5-4D85-A78E-656A4FC6CB4B}" destId="{03990016-1F1C-45D6-B5A7-89E1557690E4}" srcOrd="0" destOrd="0" presId="urn:microsoft.com/office/officeart/2005/8/layout/hierarchy1"/>
    <dgm:cxn modelId="{3BA4FE09-7735-4E4C-9CF4-D9522861B397}" type="presOf" srcId="{553D0BA1-827D-4223-8473-E8D422C5A3EA}" destId="{C024649B-8FD8-4F55-82BE-8019A433F881}" srcOrd="0" destOrd="0" presId="urn:microsoft.com/office/officeart/2005/8/layout/hierarchy1"/>
    <dgm:cxn modelId="{E0A4D01F-B288-4982-820C-C73F9CFEEE48}" type="presOf" srcId="{CD5F9B38-37BF-4D55-B181-DEDCEA89F753}" destId="{D746BCAC-D6B8-4C99-8F60-DB0E92361600}" srcOrd="0" destOrd="0" presId="urn:microsoft.com/office/officeart/2005/8/layout/hierarchy1"/>
    <dgm:cxn modelId="{8BAA413A-917C-4362-9A05-9DE4266C5A9C}" srcId="{BC563950-BBB8-47F0-AC98-D5B3783E7137}" destId="{3E75D4ED-3772-4C12-AABE-89EDBCE3FF28}" srcOrd="0" destOrd="0" parTransId="{CD5F9B38-37BF-4D55-B181-DEDCEA89F753}" sibTransId="{D15DCE8D-C8F6-43AB-97D3-C8962334FA58}"/>
    <dgm:cxn modelId="{9FC43456-1EDA-45F7-82F9-03F525E764A9}" srcId="{24DC6B83-CB67-42FD-8F88-373773CB8AD9}" destId="{3FFFA857-A419-4154-9615-79ACEE5A3348}" srcOrd="1" destOrd="0" parTransId="{553D0BA1-827D-4223-8473-E8D422C5A3EA}" sibTransId="{8EB15426-E641-413C-850B-1235489091B2}"/>
    <dgm:cxn modelId="{F3A472A1-7569-4A77-A64C-D082C92BAE09}" type="presOf" srcId="{10FAD7BC-A2C8-40FC-AB90-8E25542C72C3}" destId="{E21A4795-E755-476E-AAB2-8D40D583A608}" srcOrd="0" destOrd="0" presId="urn:microsoft.com/office/officeart/2005/8/layout/hierarchy1"/>
    <dgm:cxn modelId="{263FCF95-BF79-422E-B360-145C60ECFEA4}" type="presOf" srcId="{6F7F4A9B-73A6-434B-A3E0-97CF5DBDA321}" destId="{7A340DB9-07EE-4635-9F1C-353FFC843D47}" srcOrd="0" destOrd="0" presId="urn:microsoft.com/office/officeart/2005/8/layout/hierarchy1"/>
    <dgm:cxn modelId="{7EF708CD-98CF-4359-9E09-3EDABC8FB6BF}" type="presOf" srcId="{BC563950-BBB8-47F0-AC98-D5B3783E7137}" destId="{15D1D4FC-4AE4-4073-BAB3-38FFC7723B86}" srcOrd="0" destOrd="0" presId="urn:microsoft.com/office/officeart/2005/8/layout/hierarchy1"/>
    <dgm:cxn modelId="{9A920B22-F25C-439B-BA62-C3A2836845D2}" type="presOf" srcId="{704617CB-1DD0-4EDF-8F4D-DD5726E14D72}" destId="{140EAC71-352D-4035-9E7B-3A2B3B7D957D}" srcOrd="0" destOrd="0" presId="urn:microsoft.com/office/officeart/2005/8/layout/hierarchy1"/>
    <dgm:cxn modelId="{D52531FE-1A80-4B30-B142-A8B88AD4C068}" type="presParOf" srcId="{C7E4F557-3FC9-4C0C-BDDD-02BCBE1FD1FF}" destId="{7FB9E2FA-1D88-4AE5-9A36-C420878CEFFA}" srcOrd="0" destOrd="0" presId="urn:microsoft.com/office/officeart/2005/8/layout/hierarchy1"/>
    <dgm:cxn modelId="{EE18315C-F73D-4A1B-9E5D-D8C4D7E49A98}" type="presParOf" srcId="{7FB9E2FA-1D88-4AE5-9A36-C420878CEFFA}" destId="{9B81D5C7-F97E-41BC-BF5B-D4E6ADC3DD34}" srcOrd="0" destOrd="0" presId="urn:microsoft.com/office/officeart/2005/8/layout/hierarchy1"/>
    <dgm:cxn modelId="{61FAE780-533D-4543-B0A2-5243F5C07754}" type="presParOf" srcId="{9B81D5C7-F97E-41BC-BF5B-D4E6ADC3DD34}" destId="{77899A9F-6115-414F-AB4D-C742346F5AFF}" srcOrd="0" destOrd="0" presId="urn:microsoft.com/office/officeart/2005/8/layout/hierarchy1"/>
    <dgm:cxn modelId="{52650B75-094B-4CC9-B622-83A112B0F75E}" type="presParOf" srcId="{9B81D5C7-F97E-41BC-BF5B-D4E6ADC3DD34}" destId="{E3E79E77-0048-4757-BE95-06700BD91A3A}" srcOrd="1" destOrd="0" presId="urn:microsoft.com/office/officeart/2005/8/layout/hierarchy1"/>
    <dgm:cxn modelId="{AE718B5B-0F9A-4814-888A-12DA8A620257}" type="presParOf" srcId="{7FB9E2FA-1D88-4AE5-9A36-C420878CEFFA}" destId="{5D2C1852-D55B-4346-ACA0-18ED2E18FBA6}" srcOrd="1" destOrd="0" presId="urn:microsoft.com/office/officeart/2005/8/layout/hierarchy1"/>
    <dgm:cxn modelId="{21643F91-7BE0-4885-860A-010A971A1DDA}" type="presParOf" srcId="{5D2C1852-D55B-4346-ACA0-18ED2E18FBA6}" destId="{E9559A05-3ECC-46DB-91A1-07731EA090E0}" srcOrd="0" destOrd="0" presId="urn:microsoft.com/office/officeart/2005/8/layout/hierarchy1"/>
    <dgm:cxn modelId="{1F9AD2D9-BCD6-4FCB-86A5-F551EC98BA61}" type="presParOf" srcId="{5D2C1852-D55B-4346-ACA0-18ED2E18FBA6}" destId="{37708C69-AB25-484D-963E-1A042F8201BE}" srcOrd="1" destOrd="0" presId="urn:microsoft.com/office/officeart/2005/8/layout/hierarchy1"/>
    <dgm:cxn modelId="{B4928C89-CA94-4D51-B792-16863D07A5D5}" type="presParOf" srcId="{37708C69-AB25-484D-963E-1A042F8201BE}" destId="{51D1825D-50E4-4040-A469-25D4F93E00C6}" srcOrd="0" destOrd="0" presId="urn:microsoft.com/office/officeart/2005/8/layout/hierarchy1"/>
    <dgm:cxn modelId="{EB709CB2-3946-46EB-B9FF-67771EFFA4A4}" type="presParOf" srcId="{51D1825D-50E4-4040-A469-25D4F93E00C6}" destId="{1273FF4D-99E3-4AA2-9024-51315FDFC82C}" srcOrd="0" destOrd="0" presId="urn:microsoft.com/office/officeart/2005/8/layout/hierarchy1"/>
    <dgm:cxn modelId="{7B6A9C5D-11E0-4FCE-879C-F898B44E5F6E}" type="presParOf" srcId="{51D1825D-50E4-4040-A469-25D4F93E00C6}" destId="{0D1BEA36-CFA1-487A-BE76-0687B769EA69}" srcOrd="1" destOrd="0" presId="urn:microsoft.com/office/officeart/2005/8/layout/hierarchy1"/>
    <dgm:cxn modelId="{ED6D95E9-0592-4367-A88D-9C88C975908F}" type="presParOf" srcId="{37708C69-AB25-484D-963E-1A042F8201BE}" destId="{D8EF8C22-5471-4182-A057-FA9DCA148AEB}" srcOrd="1" destOrd="0" presId="urn:microsoft.com/office/officeart/2005/8/layout/hierarchy1"/>
    <dgm:cxn modelId="{E1695D18-9BF6-4B31-BAAF-98EF08F6B7FD}" type="presParOf" srcId="{D8EF8C22-5471-4182-A057-FA9DCA148AEB}" destId="{63F23C68-8214-44E5-9604-BB34FB7203CE}" srcOrd="0" destOrd="0" presId="urn:microsoft.com/office/officeart/2005/8/layout/hierarchy1"/>
    <dgm:cxn modelId="{38A2E641-C2D9-4722-8606-3DBD32835D1C}" type="presParOf" srcId="{D8EF8C22-5471-4182-A057-FA9DCA148AEB}" destId="{A4CB0822-846C-493D-AE1F-EF1895354968}" srcOrd="1" destOrd="0" presId="urn:microsoft.com/office/officeart/2005/8/layout/hierarchy1"/>
    <dgm:cxn modelId="{536019DB-2023-48C1-8301-7445FB56304D}" type="presParOf" srcId="{A4CB0822-846C-493D-AE1F-EF1895354968}" destId="{4F841F0B-35B9-4D2F-8CF8-A922375B17A3}" srcOrd="0" destOrd="0" presId="urn:microsoft.com/office/officeart/2005/8/layout/hierarchy1"/>
    <dgm:cxn modelId="{12B67667-7C27-4B9F-A935-2DB2FD3A8425}" type="presParOf" srcId="{4F841F0B-35B9-4D2F-8CF8-A922375B17A3}" destId="{3F2BA261-CFF5-4EE4-BAE5-5A19E9EF357B}" srcOrd="0" destOrd="0" presId="urn:microsoft.com/office/officeart/2005/8/layout/hierarchy1"/>
    <dgm:cxn modelId="{2D11EA81-F252-4987-9B74-BEC0FE296438}" type="presParOf" srcId="{4F841F0B-35B9-4D2F-8CF8-A922375B17A3}" destId="{140EAC71-352D-4035-9E7B-3A2B3B7D957D}" srcOrd="1" destOrd="0" presId="urn:microsoft.com/office/officeart/2005/8/layout/hierarchy1"/>
    <dgm:cxn modelId="{016DDC3C-CDCA-43F8-BD65-CFDB8E2EFE8D}" type="presParOf" srcId="{A4CB0822-846C-493D-AE1F-EF1895354968}" destId="{9C26A989-92BB-4833-B4FB-3383E3A2190F}" srcOrd="1" destOrd="0" presId="urn:microsoft.com/office/officeart/2005/8/layout/hierarchy1"/>
    <dgm:cxn modelId="{271772BC-03E0-4F56-9FF4-ACBFF4903C37}" type="presParOf" srcId="{9C26A989-92BB-4833-B4FB-3383E3A2190F}" destId="{7F886602-EEF9-49FE-9824-88DAB1A25491}" srcOrd="0" destOrd="0" presId="urn:microsoft.com/office/officeart/2005/8/layout/hierarchy1"/>
    <dgm:cxn modelId="{DD1FE37B-1959-4FDD-96F7-06606B527CDF}" type="presParOf" srcId="{9C26A989-92BB-4833-B4FB-3383E3A2190F}" destId="{9B2CE607-2FDF-491E-9A8B-01D8D979C08E}" srcOrd="1" destOrd="0" presId="urn:microsoft.com/office/officeart/2005/8/layout/hierarchy1"/>
    <dgm:cxn modelId="{D3CA8DC5-D3DF-4953-9F25-F057073EABCD}" type="presParOf" srcId="{9B2CE607-2FDF-491E-9A8B-01D8D979C08E}" destId="{E4FBCC94-8C50-4A1C-AF68-78D47F5DB823}" srcOrd="0" destOrd="0" presId="urn:microsoft.com/office/officeart/2005/8/layout/hierarchy1"/>
    <dgm:cxn modelId="{9B24AF9B-C5FB-4829-B6F9-5CF58CDCA911}" type="presParOf" srcId="{E4FBCC94-8C50-4A1C-AF68-78D47F5DB823}" destId="{0C009C3C-7010-44FA-8322-5AF0D649F686}" srcOrd="0" destOrd="0" presId="urn:microsoft.com/office/officeart/2005/8/layout/hierarchy1"/>
    <dgm:cxn modelId="{957F7A3A-0911-4867-85C0-4CFAAE7B0615}" type="presParOf" srcId="{E4FBCC94-8C50-4A1C-AF68-78D47F5DB823}" destId="{7A340DB9-07EE-4635-9F1C-353FFC843D47}" srcOrd="1" destOrd="0" presId="urn:microsoft.com/office/officeart/2005/8/layout/hierarchy1"/>
    <dgm:cxn modelId="{73892E34-9251-41AA-8F80-B02AFA9DA45B}" type="presParOf" srcId="{9B2CE607-2FDF-491E-9A8B-01D8D979C08E}" destId="{540989FB-52D4-4D16-816C-39F6FB7E72E0}" srcOrd="1" destOrd="0" presId="urn:microsoft.com/office/officeart/2005/8/layout/hierarchy1"/>
    <dgm:cxn modelId="{41DE900E-3589-41B1-A550-1CDD62C534BA}" type="presParOf" srcId="{D8EF8C22-5471-4182-A057-FA9DCA148AEB}" destId="{C024649B-8FD8-4F55-82BE-8019A433F881}" srcOrd="2" destOrd="0" presId="urn:microsoft.com/office/officeart/2005/8/layout/hierarchy1"/>
    <dgm:cxn modelId="{6EEDD7C5-2E18-43ED-99BD-D9E37823642B}" type="presParOf" srcId="{D8EF8C22-5471-4182-A057-FA9DCA148AEB}" destId="{0D7084B1-51CD-4041-AF5A-24292A26C177}" srcOrd="3" destOrd="0" presId="urn:microsoft.com/office/officeart/2005/8/layout/hierarchy1"/>
    <dgm:cxn modelId="{9462B6C6-E95B-4CF1-B12C-D9E2E6B5CA97}" type="presParOf" srcId="{0D7084B1-51CD-4041-AF5A-24292A26C177}" destId="{B397DC83-6528-40D3-AC10-8D22ABFC2D06}" srcOrd="0" destOrd="0" presId="urn:microsoft.com/office/officeart/2005/8/layout/hierarchy1"/>
    <dgm:cxn modelId="{A98B30FE-B15E-4C44-A69A-848123BDBE8A}" type="presParOf" srcId="{B397DC83-6528-40D3-AC10-8D22ABFC2D06}" destId="{4D613AE5-8D06-4F58-9DC3-1957655C5793}" srcOrd="0" destOrd="0" presId="urn:microsoft.com/office/officeart/2005/8/layout/hierarchy1"/>
    <dgm:cxn modelId="{1589AEC6-A72F-4E6A-8687-780486D49203}" type="presParOf" srcId="{B397DC83-6528-40D3-AC10-8D22ABFC2D06}" destId="{1759FE37-A941-40FB-8D0A-E64A502ED9D7}" srcOrd="1" destOrd="0" presId="urn:microsoft.com/office/officeart/2005/8/layout/hierarchy1"/>
    <dgm:cxn modelId="{08014AC0-0723-4DBA-A0FA-3A9B9363731B}" type="presParOf" srcId="{0D7084B1-51CD-4041-AF5A-24292A26C177}" destId="{8D10A4D7-2146-476E-8A2F-887BE496F177}" srcOrd="1" destOrd="0" presId="urn:microsoft.com/office/officeart/2005/8/layout/hierarchy1"/>
    <dgm:cxn modelId="{D2242F93-6689-431B-A441-2D8E55AA9EDB}" type="presParOf" srcId="{5D2C1852-D55B-4346-ACA0-18ED2E18FBA6}" destId="{1B63BF79-619B-4689-B339-2B579342649D}" srcOrd="2" destOrd="0" presId="urn:microsoft.com/office/officeart/2005/8/layout/hierarchy1"/>
    <dgm:cxn modelId="{B388B999-24B6-4EAA-91B7-55BA3B9EEBE1}" type="presParOf" srcId="{5D2C1852-D55B-4346-ACA0-18ED2E18FBA6}" destId="{DB223E78-BC2C-45FF-8A65-09B8823EAD2A}" srcOrd="3" destOrd="0" presId="urn:microsoft.com/office/officeart/2005/8/layout/hierarchy1"/>
    <dgm:cxn modelId="{2717D62B-B764-4B32-8E40-9FC22B6506B0}" type="presParOf" srcId="{DB223E78-BC2C-45FF-8A65-09B8823EAD2A}" destId="{F632EF33-CF05-4E9D-9FC4-586CFF80A541}" srcOrd="0" destOrd="0" presId="urn:microsoft.com/office/officeart/2005/8/layout/hierarchy1"/>
    <dgm:cxn modelId="{F4135555-481A-4332-A246-B897D28572A0}" type="presParOf" srcId="{F632EF33-CF05-4E9D-9FC4-586CFF80A541}" destId="{5C7D2BD4-163C-42B4-8DF0-7B744434A374}" srcOrd="0" destOrd="0" presId="urn:microsoft.com/office/officeart/2005/8/layout/hierarchy1"/>
    <dgm:cxn modelId="{78898E6A-C2C1-4EBF-BCD6-E94FC65B6AD3}" type="presParOf" srcId="{F632EF33-CF05-4E9D-9FC4-586CFF80A541}" destId="{E21A4795-E755-476E-AAB2-8D40D583A608}" srcOrd="1" destOrd="0" presId="urn:microsoft.com/office/officeart/2005/8/layout/hierarchy1"/>
    <dgm:cxn modelId="{BF3BE876-F2C8-4327-9EE7-89222123EDC1}" type="presParOf" srcId="{DB223E78-BC2C-45FF-8A65-09B8823EAD2A}" destId="{3AEC801B-DD34-42A5-B357-CFD3FCB1D685}" srcOrd="1" destOrd="0" presId="urn:microsoft.com/office/officeart/2005/8/layout/hierarchy1"/>
    <dgm:cxn modelId="{34D4590E-6065-4A68-97D2-E4F071C9D553}" type="presParOf" srcId="{3AEC801B-DD34-42A5-B357-CFD3FCB1D685}" destId="{BFAEDACC-73B6-45DA-9635-237F8947FFDA}" srcOrd="0" destOrd="0" presId="urn:microsoft.com/office/officeart/2005/8/layout/hierarchy1"/>
    <dgm:cxn modelId="{DDEB1431-C61E-4D14-88F0-654C1B60682D}" type="presParOf" srcId="{3AEC801B-DD34-42A5-B357-CFD3FCB1D685}" destId="{2B0E3CB2-06E9-47F8-8322-3E5977F03B81}" srcOrd="1" destOrd="0" presId="urn:microsoft.com/office/officeart/2005/8/layout/hierarchy1"/>
    <dgm:cxn modelId="{80074B11-7FA6-4697-9F02-1FB662DE4664}" type="presParOf" srcId="{2B0E3CB2-06E9-47F8-8322-3E5977F03B81}" destId="{DE30F3D5-BF17-4B16-97A5-66E0412CEFDD}" srcOrd="0" destOrd="0" presId="urn:microsoft.com/office/officeart/2005/8/layout/hierarchy1"/>
    <dgm:cxn modelId="{D421CA68-6952-4E8C-8E86-DA9060A052DB}" type="presParOf" srcId="{DE30F3D5-BF17-4B16-97A5-66E0412CEFDD}" destId="{7FD89550-657B-43C3-9626-032AD4CFF6C3}" srcOrd="0" destOrd="0" presId="urn:microsoft.com/office/officeart/2005/8/layout/hierarchy1"/>
    <dgm:cxn modelId="{D4800525-13A7-426B-AE97-3DE310795CB8}" type="presParOf" srcId="{DE30F3D5-BF17-4B16-97A5-66E0412CEFDD}" destId="{1C386FB3-4876-4696-8D22-0C225A811A9B}" srcOrd="1" destOrd="0" presId="urn:microsoft.com/office/officeart/2005/8/layout/hierarchy1"/>
    <dgm:cxn modelId="{F672A7ED-44C4-4404-9D8A-B9E6AF3C0B8F}" type="presParOf" srcId="{2B0E3CB2-06E9-47F8-8322-3E5977F03B81}" destId="{23404430-52CC-476E-BB94-30278F3A9D05}" srcOrd="1" destOrd="0" presId="urn:microsoft.com/office/officeart/2005/8/layout/hierarchy1"/>
    <dgm:cxn modelId="{7BA904CA-60C0-4317-8275-BC8A8BCB9D8D}" type="presParOf" srcId="{5D2C1852-D55B-4346-ACA0-18ED2E18FBA6}" destId="{03990016-1F1C-45D6-B5A7-89E1557690E4}" srcOrd="4" destOrd="0" presId="urn:microsoft.com/office/officeart/2005/8/layout/hierarchy1"/>
    <dgm:cxn modelId="{F79A1F1F-4A63-4ED2-B382-85AD5B9ED32B}" type="presParOf" srcId="{5D2C1852-D55B-4346-ACA0-18ED2E18FBA6}" destId="{21A4A0FF-8BD3-43FD-BDA3-09634BCD2E72}" srcOrd="5" destOrd="0" presId="urn:microsoft.com/office/officeart/2005/8/layout/hierarchy1"/>
    <dgm:cxn modelId="{F4F25836-AA3A-4EB0-8B4D-5A56870A04FF}" type="presParOf" srcId="{21A4A0FF-8BD3-43FD-BDA3-09634BCD2E72}" destId="{C4364DBF-299C-455D-8DC6-FDD332BA263E}" srcOrd="0" destOrd="0" presId="urn:microsoft.com/office/officeart/2005/8/layout/hierarchy1"/>
    <dgm:cxn modelId="{C6B0817A-343A-4C3B-9112-48B4BBECB978}" type="presParOf" srcId="{C4364DBF-299C-455D-8DC6-FDD332BA263E}" destId="{EC29C998-639F-4E8F-BEAC-06CA63ED2059}" srcOrd="0" destOrd="0" presId="urn:microsoft.com/office/officeart/2005/8/layout/hierarchy1"/>
    <dgm:cxn modelId="{BAF24856-5B89-46C0-8B8E-2D94E91EA72E}" type="presParOf" srcId="{C4364DBF-299C-455D-8DC6-FDD332BA263E}" destId="{15D1D4FC-4AE4-4073-BAB3-38FFC7723B86}" srcOrd="1" destOrd="0" presId="urn:microsoft.com/office/officeart/2005/8/layout/hierarchy1"/>
    <dgm:cxn modelId="{244AF998-991F-42A6-B640-BF40E801644A}" type="presParOf" srcId="{21A4A0FF-8BD3-43FD-BDA3-09634BCD2E72}" destId="{DF02DB07-8647-4AD6-AFBA-8667AB7A2B4A}" srcOrd="1" destOrd="0" presId="urn:microsoft.com/office/officeart/2005/8/layout/hierarchy1"/>
    <dgm:cxn modelId="{C7385B96-CD41-4AC6-BC00-0D1B058AF238}" type="presParOf" srcId="{DF02DB07-8647-4AD6-AFBA-8667AB7A2B4A}" destId="{D746BCAC-D6B8-4C99-8F60-DB0E92361600}" srcOrd="0" destOrd="0" presId="urn:microsoft.com/office/officeart/2005/8/layout/hierarchy1"/>
    <dgm:cxn modelId="{B43D67D5-BF75-4F49-B8D1-A403F4E6B9AC}" type="presParOf" srcId="{DF02DB07-8647-4AD6-AFBA-8667AB7A2B4A}" destId="{AA7E9351-CD17-445B-B6EE-24E8177552BF}" srcOrd="1" destOrd="0" presId="urn:microsoft.com/office/officeart/2005/8/layout/hierarchy1"/>
    <dgm:cxn modelId="{5F2E02D8-BC27-4B79-95DC-B4A43D3BA44D}" type="presParOf" srcId="{AA7E9351-CD17-445B-B6EE-24E8177552BF}" destId="{9742E28D-2573-4477-9038-35AF391FAFD7}" srcOrd="0" destOrd="0" presId="urn:microsoft.com/office/officeart/2005/8/layout/hierarchy1"/>
    <dgm:cxn modelId="{05ED29A3-BC03-41FD-AD3B-98B0AD04E8EE}" type="presParOf" srcId="{9742E28D-2573-4477-9038-35AF391FAFD7}" destId="{02CE2B7C-2B38-4E9B-9FEC-0B77E5CC67CC}" srcOrd="0" destOrd="0" presId="urn:microsoft.com/office/officeart/2005/8/layout/hierarchy1"/>
    <dgm:cxn modelId="{96CBE05A-0222-4F84-979D-8E9E86466B1D}" type="presParOf" srcId="{9742E28D-2573-4477-9038-35AF391FAFD7}" destId="{71B05793-17CE-4591-89C4-2F46EA3F7B5F}" srcOrd="1" destOrd="0" presId="urn:microsoft.com/office/officeart/2005/8/layout/hierarchy1"/>
    <dgm:cxn modelId="{A4234AD8-F9CA-46BF-84E2-1E7878BE285D}" type="presParOf" srcId="{AA7E9351-CD17-445B-B6EE-24E8177552BF}" destId="{90A7CF9A-1B8E-44CD-9A08-B65192F66EC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5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DBE5F41-9906-40C9-B53D-E81EDC80627B}">
      <dgm:prSet phldrT="[Текст]" custT="1"/>
      <dgm:spPr/>
      <dgm:t>
        <a:bodyPr/>
        <a:lstStyle/>
        <a:p>
          <a:r>
            <a:rPr lang="ru-RU" sz="2000" dirty="0" smtClean="0"/>
            <a:t>Коза –</a:t>
          </a:r>
          <a:r>
            <a:rPr lang="en-US" sz="2000" dirty="0" smtClean="0"/>
            <a:t> </a:t>
          </a:r>
          <a:r>
            <a:rPr lang="en-US" sz="2000" dirty="0" err="1" smtClean="0"/>
            <a:t>capra</a:t>
          </a:r>
          <a:r>
            <a:rPr lang="en-US" sz="2000" dirty="0" smtClean="0"/>
            <a:t> </a:t>
          </a:r>
          <a:r>
            <a:rPr lang="ru-RU" sz="2000" dirty="0" smtClean="0"/>
            <a:t>(лат) </a:t>
          </a:r>
          <a:endParaRPr lang="ru-RU" sz="2000" dirty="0"/>
        </a:p>
      </dgm:t>
    </dgm:pt>
    <dgm:pt modelId="{5328CFD3-0A84-4D12-BD4D-44181DDD94E1}" type="parTrans" cxnId="{7FDB8EC0-511F-40FF-99B1-D2C2C6545814}">
      <dgm:prSet/>
      <dgm:spPr/>
      <dgm:t>
        <a:bodyPr/>
        <a:lstStyle/>
        <a:p>
          <a:endParaRPr lang="ru-RU"/>
        </a:p>
      </dgm:t>
    </dgm:pt>
    <dgm:pt modelId="{545E894A-1183-4E6F-B6FC-1299DE363969}" type="sibTrans" cxnId="{7FDB8EC0-511F-40FF-99B1-D2C2C6545814}">
      <dgm:prSet/>
      <dgm:spPr/>
      <dgm:t>
        <a:bodyPr/>
        <a:lstStyle/>
        <a:p>
          <a:endParaRPr lang="ru-RU"/>
        </a:p>
      </dgm:t>
    </dgm:pt>
    <dgm:pt modelId="{B9FE8CB0-43CF-47A0-A92B-BB659D95BF50}">
      <dgm:prSet phldrT="[Текст]" custT="1"/>
      <dgm:spPr/>
      <dgm:t>
        <a:bodyPr/>
        <a:lstStyle/>
        <a:p>
          <a:r>
            <a:rPr lang="ru-RU" sz="1600" dirty="0" smtClean="0"/>
            <a:t>Каприз – причуда </a:t>
          </a:r>
          <a:r>
            <a:rPr lang="ru-RU" sz="1600" dirty="0" smtClean="0">
              <a:latin typeface="Cambria Math"/>
              <a:ea typeface="Cambria Math"/>
            </a:rPr>
            <a:t>&lt; ит.  «неожиданная выходка»&lt;козлиная манера</a:t>
          </a:r>
          <a:endParaRPr lang="ru-RU" sz="1600" dirty="0"/>
        </a:p>
      </dgm:t>
    </dgm:pt>
    <dgm:pt modelId="{A9F85075-912C-48D3-987C-AEA187D5709F}" type="parTrans" cxnId="{6571E939-DF37-4260-90B8-26AE6B727689}">
      <dgm:prSet/>
      <dgm:spPr/>
      <dgm:t>
        <a:bodyPr/>
        <a:lstStyle/>
        <a:p>
          <a:endParaRPr lang="ru-RU"/>
        </a:p>
      </dgm:t>
    </dgm:pt>
    <dgm:pt modelId="{4420EBDE-088C-4CA6-9767-8CB7F078C1A4}" type="sibTrans" cxnId="{6571E939-DF37-4260-90B8-26AE6B727689}">
      <dgm:prSet/>
      <dgm:spPr/>
      <dgm:t>
        <a:bodyPr/>
        <a:lstStyle/>
        <a:p>
          <a:endParaRPr lang="ru-RU"/>
        </a:p>
      </dgm:t>
    </dgm:pt>
    <dgm:pt modelId="{277AD825-4323-42FC-8B0F-CD91581AF70D}">
      <dgm:prSet phldrT="[Текст]" custT="1"/>
      <dgm:spPr/>
      <dgm:t>
        <a:bodyPr/>
        <a:lstStyle/>
        <a:p>
          <a:r>
            <a:rPr lang="ru-RU" sz="1400" dirty="0" smtClean="0"/>
            <a:t>Капрон – вид синтетического волокна </a:t>
          </a:r>
          <a:r>
            <a:rPr lang="ru-RU" sz="1400" dirty="0" smtClean="0">
              <a:latin typeface="Cambria Math"/>
              <a:ea typeface="Cambria Math"/>
            </a:rPr>
            <a:t>&lt; англ. Капроновая кислота, которая имеет острый запах, находится в небольшом количестве в козьем молоке </a:t>
          </a:r>
          <a:endParaRPr lang="ru-RU" sz="1400" dirty="0"/>
        </a:p>
      </dgm:t>
    </dgm:pt>
    <dgm:pt modelId="{BA6C2122-37D7-40A2-8093-AE51CABDC2D4}" type="parTrans" cxnId="{11482545-1263-4FAA-8955-5893A37FBAFE}">
      <dgm:prSet/>
      <dgm:spPr/>
      <dgm:t>
        <a:bodyPr/>
        <a:lstStyle/>
        <a:p>
          <a:endParaRPr lang="ru-RU"/>
        </a:p>
      </dgm:t>
    </dgm:pt>
    <dgm:pt modelId="{6B77FD46-575B-45CD-9E01-F9198DD3672C}" type="sibTrans" cxnId="{11482545-1263-4FAA-8955-5893A37FBAFE}">
      <dgm:prSet/>
      <dgm:spPr/>
      <dgm:t>
        <a:bodyPr/>
        <a:lstStyle/>
        <a:p>
          <a:endParaRPr lang="ru-RU"/>
        </a:p>
      </dgm:t>
    </dgm:pt>
    <dgm:pt modelId="{16D81E47-60E0-40D9-BDC6-CF6F96FABB0E}">
      <dgm:prSet custT="1"/>
      <dgm:spPr/>
      <dgm:t>
        <a:bodyPr/>
        <a:lstStyle/>
        <a:p>
          <a:r>
            <a:rPr lang="ru-RU" sz="1400" dirty="0" smtClean="0"/>
            <a:t>Кабриолет – легкая двухколесная повозка с одним сиденьем</a:t>
          </a:r>
          <a:r>
            <a:rPr lang="ru-RU" sz="1400" dirty="0" smtClean="0">
              <a:latin typeface="Cambria Math"/>
              <a:ea typeface="Cambria Math"/>
            </a:rPr>
            <a:t>&lt;фр. «подпрыгивающая, как коза, повозка»</a:t>
          </a:r>
          <a:endParaRPr lang="ru-RU" sz="1400" dirty="0"/>
        </a:p>
      </dgm:t>
    </dgm:pt>
    <dgm:pt modelId="{26B34294-DD66-452F-B25A-B9C8BA2B2123}" type="parTrans" cxnId="{A0CDE22D-7D9D-42BB-A141-4D4156F5A481}">
      <dgm:prSet/>
      <dgm:spPr/>
      <dgm:t>
        <a:bodyPr/>
        <a:lstStyle/>
        <a:p>
          <a:endParaRPr lang="ru-RU"/>
        </a:p>
      </dgm:t>
    </dgm:pt>
    <dgm:pt modelId="{1F7C567B-1A3D-4005-8B23-F98F1DCC2A4A}" type="sibTrans" cxnId="{A0CDE22D-7D9D-42BB-A141-4D4156F5A481}">
      <dgm:prSet/>
      <dgm:spPr/>
      <dgm:t>
        <a:bodyPr/>
        <a:lstStyle/>
        <a:p>
          <a:endParaRPr lang="ru-RU"/>
        </a:p>
      </dgm:t>
    </dgm:pt>
    <dgm:pt modelId="{7B755D25-F5B6-4E94-9C59-71D454286FBB}">
      <dgm:prSet/>
      <dgm:spPr/>
      <dgm:t>
        <a:bodyPr/>
        <a:lstStyle/>
        <a:p>
          <a:r>
            <a:rPr lang="ru-RU" dirty="0" smtClean="0"/>
            <a:t>Шевро, шеврет – кожа хромового дубления</a:t>
          </a:r>
          <a:endParaRPr lang="ru-RU" dirty="0"/>
        </a:p>
      </dgm:t>
    </dgm:pt>
    <dgm:pt modelId="{2F525E90-D454-4929-B293-C7A7BE368DD5}" type="parTrans" cxnId="{5917AC6D-9F75-4118-B8ED-1D531DFA173C}">
      <dgm:prSet/>
      <dgm:spPr/>
      <dgm:t>
        <a:bodyPr/>
        <a:lstStyle/>
        <a:p>
          <a:endParaRPr lang="ru-RU"/>
        </a:p>
      </dgm:t>
    </dgm:pt>
    <dgm:pt modelId="{D8B171B0-4AE2-4FA6-9065-AA49F6AD6A8B}" type="sibTrans" cxnId="{5917AC6D-9F75-4118-B8ED-1D531DFA173C}">
      <dgm:prSet/>
      <dgm:spPr/>
      <dgm:t>
        <a:bodyPr/>
        <a:lstStyle/>
        <a:p>
          <a:endParaRPr lang="ru-RU"/>
        </a:p>
      </dgm:t>
    </dgm:pt>
    <dgm:pt modelId="{52B479AB-6CB9-4F8D-9B30-863E1A08CAD1}">
      <dgm:prSet/>
      <dgm:spPr/>
      <dgm:t>
        <a:bodyPr/>
        <a:lstStyle/>
        <a:p>
          <a:r>
            <a:rPr lang="ru-RU" dirty="0" smtClean="0"/>
            <a:t>Кожа</a:t>
          </a:r>
          <a:r>
            <a:rPr lang="ru-RU" dirty="0" smtClean="0">
              <a:latin typeface="Cambria Math"/>
              <a:ea typeface="Cambria Math"/>
            </a:rPr>
            <a:t>&lt;коз-</a:t>
          </a:r>
          <a:r>
            <a:rPr lang="en-US" dirty="0" smtClean="0">
              <a:latin typeface="Cambria Math"/>
              <a:ea typeface="Cambria Math"/>
            </a:rPr>
            <a:t>j</a:t>
          </a:r>
          <a:r>
            <a:rPr lang="ru-RU" dirty="0" smtClean="0">
              <a:latin typeface="Cambria Math"/>
              <a:ea typeface="Cambria Math"/>
            </a:rPr>
            <a:t>-а-значимость скотоводства в культуре наших предков</a:t>
          </a:r>
          <a:endParaRPr lang="ru-RU" dirty="0"/>
        </a:p>
      </dgm:t>
    </dgm:pt>
    <dgm:pt modelId="{7D8BE8C0-904A-49DD-988F-A149650CC1B6}" type="parTrans" cxnId="{6C844142-E2F3-41FE-8087-FA0B9D02466E}">
      <dgm:prSet/>
      <dgm:spPr/>
      <dgm:t>
        <a:bodyPr/>
        <a:lstStyle/>
        <a:p>
          <a:endParaRPr lang="ru-RU"/>
        </a:p>
      </dgm:t>
    </dgm:pt>
    <dgm:pt modelId="{A83E2284-3430-4F79-B514-8D190F9F02A9}" type="sibTrans" cxnId="{6C844142-E2F3-41FE-8087-FA0B9D02466E}">
      <dgm:prSet/>
      <dgm:spPr/>
      <dgm:t>
        <a:bodyPr/>
        <a:lstStyle/>
        <a:p>
          <a:endParaRPr lang="ru-RU"/>
        </a:p>
      </dgm:t>
    </dgm:pt>
    <dgm:pt modelId="{00BCDD77-BCAE-4F73-83E3-68DEB3649624}" type="pres">
      <dgm:prSet presAssocID="{3C297C07-3013-4EC8-8980-8A70595586D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20816C2-D832-47A0-A8AA-C55B65147FED}" type="pres">
      <dgm:prSet presAssocID="{FDBE5F41-9906-40C9-B53D-E81EDC80627B}" presName="hierRoot1" presStyleCnt="0"/>
      <dgm:spPr/>
      <dgm:t>
        <a:bodyPr/>
        <a:lstStyle/>
        <a:p>
          <a:endParaRPr lang="ru-RU"/>
        </a:p>
      </dgm:t>
    </dgm:pt>
    <dgm:pt modelId="{E7696F7D-9A8D-4398-A607-CB2F7E066480}" type="pres">
      <dgm:prSet presAssocID="{FDBE5F41-9906-40C9-B53D-E81EDC80627B}" presName="composite" presStyleCnt="0"/>
      <dgm:spPr/>
      <dgm:t>
        <a:bodyPr/>
        <a:lstStyle/>
        <a:p>
          <a:endParaRPr lang="ru-RU"/>
        </a:p>
      </dgm:t>
    </dgm:pt>
    <dgm:pt modelId="{5C5B2EB1-E62E-4C9A-BDE7-AE632934C0F2}" type="pres">
      <dgm:prSet presAssocID="{FDBE5F41-9906-40C9-B53D-E81EDC80627B}" presName="background" presStyleLbl="node0" presStyleIdx="0" presStyleCnt="1"/>
      <dgm:spPr/>
      <dgm:t>
        <a:bodyPr/>
        <a:lstStyle/>
        <a:p>
          <a:endParaRPr lang="ru-RU"/>
        </a:p>
      </dgm:t>
    </dgm:pt>
    <dgm:pt modelId="{C1FC6710-E962-4FA6-8C83-5D481E3E8B65}" type="pres">
      <dgm:prSet presAssocID="{FDBE5F41-9906-40C9-B53D-E81EDC80627B}" presName="text" presStyleLbl="fgAcc0" presStyleIdx="0" presStyleCnt="1" custScaleX="238842" custLinFactNeighborX="-3419" custLinFactNeighborY="-5769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C283BD7-683F-4339-BAB1-96106F108147}" type="pres">
      <dgm:prSet presAssocID="{FDBE5F41-9906-40C9-B53D-E81EDC80627B}" presName="hierChild2" presStyleCnt="0"/>
      <dgm:spPr/>
      <dgm:t>
        <a:bodyPr/>
        <a:lstStyle/>
        <a:p>
          <a:endParaRPr lang="ru-RU"/>
        </a:p>
      </dgm:t>
    </dgm:pt>
    <dgm:pt modelId="{8BEC7AF1-D0BB-4E60-95D3-5ABE98A2AB2C}" type="pres">
      <dgm:prSet presAssocID="{A9F85075-912C-48D3-987C-AEA187D5709F}" presName="Name10" presStyleLbl="parChTrans1D2" presStyleIdx="0" presStyleCnt="5"/>
      <dgm:spPr/>
      <dgm:t>
        <a:bodyPr/>
        <a:lstStyle/>
        <a:p>
          <a:endParaRPr lang="ru-RU"/>
        </a:p>
      </dgm:t>
    </dgm:pt>
    <dgm:pt modelId="{39F5C383-F390-4EC1-BAB9-5444CA1DF4EF}" type="pres">
      <dgm:prSet presAssocID="{B9FE8CB0-43CF-47A0-A92B-BB659D95BF50}" presName="hierRoot2" presStyleCnt="0"/>
      <dgm:spPr/>
      <dgm:t>
        <a:bodyPr/>
        <a:lstStyle/>
        <a:p>
          <a:endParaRPr lang="ru-RU"/>
        </a:p>
      </dgm:t>
    </dgm:pt>
    <dgm:pt modelId="{303F8928-81C6-403E-BA23-061364F27BC5}" type="pres">
      <dgm:prSet presAssocID="{B9FE8CB0-43CF-47A0-A92B-BB659D95BF50}" presName="composite2" presStyleCnt="0"/>
      <dgm:spPr/>
      <dgm:t>
        <a:bodyPr/>
        <a:lstStyle/>
        <a:p>
          <a:endParaRPr lang="ru-RU"/>
        </a:p>
      </dgm:t>
    </dgm:pt>
    <dgm:pt modelId="{A6B8EB28-8E78-48C9-899B-12957B7D64A8}" type="pres">
      <dgm:prSet presAssocID="{B9FE8CB0-43CF-47A0-A92B-BB659D95BF50}" presName="background2" presStyleLbl="node2" presStyleIdx="0" presStyleCnt="5"/>
      <dgm:spPr/>
      <dgm:t>
        <a:bodyPr/>
        <a:lstStyle/>
        <a:p>
          <a:endParaRPr lang="ru-RU"/>
        </a:p>
      </dgm:t>
    </dgm:pt>
    <dgm:pt modelId="{0064F3C9-D919-442A-A524-EEECA0A87BC7}" type="pres">
      <dgm:prSet presAssocID="{B9FE8CB0-43CF-47A0-A92B-BB659D95BF50}" presName="text2" presStyleLbl="fgAcc2" presStyleIdx="0" presStyleCnt="5" custScaleX="166667" custScaleY="477857" custLinFactNeighborX="-855" custLinFactNeighborY="-742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438B30-D6CE-4FD0-9BEA-C10E40CAAB67}" type="pres">
      <dgm:prSet presAssocID="{B9FE8CB0-43CF-47A0-A92B-BB659D95BF50}" presName="hierChild3" presStyleCnt="0"/>
      <dgm:spPr/>
      <dgm:t>
        <a:bodyPr/>
        <a:lstStyle/>
        <a:p>
          <a:endParaRPr lang="ru-RU"/>
        </a:p>
      </dgm:t>
    </dgm:pt>
    <dgm:pt modelId="{7847A349-392C-4EC5-BB37-27C4948DF4CF}" type="pres">
      <dgm:prSet presAssocID="{BA6C2122-37D7-40A2-8093-AE51CABDC2D4}" presName="Name10" presStyleLbl="parChTrans1D2" presStyleIdx="1" presStyleCnt="5"/>
      <dgm:spPr/>
      <dgm:t>
        <a:bodyPr/>
        <a:lstStyle/>
        <a:p>
          <a:endParaRPr lang="ru-RU"/>
        </a:p>
      </dgm:t>
    </dgm:pt>
    <dgm:pt modelId="{E58589CA-D98B-40E0-9B19-079EEC5191EA}" type="pres">
      <dgm:prSet presAssocID="{277AD825-4323-42FC-8B0F-CD91581AF70D}" presName="hierRoot2" presStyleCnt="0"/>
      <dgm:spPr/>
      <dgm:t>
        <a:bodyPr/>
        <a:lstStyle/>
        <a:p>
          <a:endParaRPr lang="ru-RU"/>
        </a:p>
      </dgm:t>
    </dgm:pt>
    <dgm:pt modelId="{0005B0F5-8F79-49C2-8D87-4EED42556F22}" type="pres">
      <dgm:prSet presAssocID="{277AD825-4323-42FC-8B0F-CD91581AF70D}" presName="composite2" presStyleCnt="0"/>
      <dgm:spPr/>
      <dgm:t>
        <a:bodyPr/>
        <a:lstStyle/>
        <a:p>
          <a:endParaRPr lang="ru-RU"/>
        </a:p>
      </dgm:t>
    </dgm:pt>
    <dgm:pt modelId="{A786DD21-ECA3-4872-847E-BB1A7B811054}" type="pres">
      <dgm:prSet presAssocID="{277AD825-4323-42FC-8B0F-CD91581AF70D}" presName="background2" presStyleLbl="node2" presStyleIdx="1" presStyleCnt="5"/>
      <dgm:spPr/>
      <dgm:t>
        <a:bodyPr/>
        <a:lstStyle/>
        <a:p>
          <a:endParaRPr lang="ru-RU"/>
        </a:p>
      </dgm:t>
    </dgm:pt>
    <dgm:pt modelId="{5A2BB889-D575-42AF-8FF3-18DB89ED09B6}" type="pres">
      <dgm:prSet presAssocID="{277AD825-4323-42FC-8B0F-CD91581AF70D}" presName="text2" presStyleLbl="fgAcc2" presStyleIdx="1" presStyleCnt="5" custScaleX="163649" custScaleY="596296" custLinFactY="13351" custLinFactNeighborX="7510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602F34C-DFCC-47FB-B31A-FE3D136F44E1}" type="pres">
      <dgm:prSet presAssocID="{277AD825-4323-42FC-8B0F-CD91581AF70D}" presName="hierChild3" presStyleCnt="0"/>
      <dgm:spPr/>
      <dgm:t>
        <a:bodyPr/>
        <a:lstStyle/>
        <a:p>
          <a:endParaRPr lang="ru-RU"/>
        </a:p>
      </dgm:t>
    </dgm:pt>
    <dgm:pt modelId="{CB037E4E-E1F5-4021-8D53-693A480D8436}" type="pres">
      <dgm:prSet presAssocID="{26B34294-DD66-452F-B25A-B9C8BA2B2123}" presName="Name10" presStyleLbl="parChTrans1D2" presStyleIdx="2" presStyleCnt="5"/>
      <dgm:spPr/>
      <dgm:t>
        <a:bodyPr/>
        <a:lstStyle/>
        <a:p>
          <a:endParaRPr lang="ru-RU"/>
        </a:p>
      </dgm:t>
    </dgm:pt>
    <dgm:pt modelId="{DCC55CF2-62A8-47B2-B430-F195C0025E65}" type="pres">
      <dgm:prSet presAssocID="{16D81E47-60E0-40D9-BDC6-CF6F96FABB0E}" presName="hierRoot2" presStyleCnt="0"/>
      <dgm:spPr/>
    </dgm:pt>
    <dgm:pt modelId="{71FB7A6E-F683-4D14-A9EF-1BEE2350D623}" type="pres">
      <dgm:prSet presAssocID="{16D81E47-60E0-40D9-BDC6-CF6F96FABB0E}" presName="composite2" presStyleCnt="0"/>
      <dgm:spPr/>
    </dgm:pt>
    <dgm:pt modelId="{5D4C9C05-493F-48A5-B3F2-97300B73512C}" type="pres">
      <dgm:prSet presAssocID="{16D81E47-60E0-40D9-BDC6-CF6F96FABB0E}" presName="background2" presStyleLbl="node2" presStyleIdx="2" presStyleCnt="5"/>
      <dgm:spPr/>
    </dgm:pt>
    <dgm:pt modelId="{19EADE14-E9D1-4B56-8918-D05FD3FD69F7}" type="pres">
      <dgm:prSet presAssocID="{16D81E47-60E0-40D9-BDC6-CF6F96FABB0E}" presName="text2" presStyleLbl="fgAcc2" presStyleIdx="2" presStyleCnt="5" custScaleX="151571" custScaleY="601070" custLinFactY="65069" custLinFactNeighborX="84367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06347E-A476-4976-BDBB-1573CA60EA96}" type="pres">
      <dgm:prSet presAssocID="{16D81E47-60E0-40D9-BDC6-CF6F96FABB0E}" presName="hierChild3" presStyleCnt="0"/>
      <dgm:spPr/>
    </dgm:pt>
    <dgm:pt modelId="{9C742342-35C4-473D-9DD1-883852358F43}" type="pres">
      <dgm:prSet presAssocID="{2F525E90-D454-4929-B293-C7A7BE368DD5}" presName="Name10" presStyleLbl="parChTrans1D2" presStyleIdx="3" presStyleCnt="5"/>
      <dgm:spPr/>
      <dgm:t>
        <a:bodyPr/>
        <a:lstStyle/>
        <a:p>
          <a:endParaRPr lang="ru-RU"/>
        </a:p>
      </dgm:t>
    </dgm:pt>
    <dgm:pt modelId="{FA9AD1BD-AAC8-46CA-91E4-8883FDBFED24}" type="pres">
      <dgm:prSet presAssocID="{7B755D25-F5B6-4E94-9C59-71D454286FBB}" presName="hierRoot2" presStyleCnt="0"/>
      <dgm:spPr/>
    </dgm:pt>
    <dgm:pt modelId="{7BE89A0F-E326-4FDD-9A5D-B964600E097C}" type="pres">
      <dgm:prSet presAssocID="{7B755D25-F5B6-4E94-9C59-71D454286FBB}" presName="composite2" presStyleCnt="0"/>
      <dgm:spPr/>
    </dgm:pt>
    <dgm:pt modelId="{522827E8-23CA-4D62-8FFA-D0D95FB8579A}" type="pres">
      <dgm:prSet presAssocID="{7B755D25-F5B6-4E94-9C59-71D454286FBB}" presName="background2" presStyleLbl="node2" presStyleIdx="3" presStyleCnt="5"/>
      <dgm:spPr/>
    </dgm:pt>
    <dgm:pt modelId="{1C7828F9-E0A9-42B5-B75A-4B168F7EF287}" type="pres">
      <dgm:prSet presAssocID="{7B755D25-F5B6-4E94-9C59-71D454286FBB}" presName="text2" presStyleLbl="fgAcc2" presStyleIdx="3" presStyleCnt="5" custScaleX="162729" custScaleY="262027" custLinFactX="12929" custLinFactNeighborX="100000" custLinFactNeighborY="191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98C7CD-B89D-48F9-89AF-BB3437FD6161}" type="pres">
      <dgm:prSet presAssocID="{7B755D25-F5B6-4E94-9C59-71D454286FBB}" presName="hierChild3" presStyleCnt="0"/>
      <dgm:spPr/>
    </dgm:pt>
    <dgm:pt modelId="{B3AA2F59-F012-4BC4-9AEF-74B179624A52}" type="pres">
      <dgm:prSet presAssocID="{7D8BE8C0-904A-49DD-988F-A149650CC1B6}" presName="Name10" presStyleLbl="parChTrans1D2" presStyleIdx="4" presStyleCnt="5"/>
      <dgm:spPr/>
      <dgm:t>
        <a:bodyPr/>
        <a:lstStyle/>
        <a:p>
          <a:endParaRPr lang="ru-RU"/>
        </a:p>
      </dgm:t>
    </dgm:pt>
    <dgm:pt modelId="{50A4B749-B71C-41B8-80D7-2C9EF157A971}" type="pres">
      <dgm:prSet presAssocID="{52B479AB-6CB9-4F8D-9B30-863E1A08CAD1}" presName="hierRoot2" presStyleCnt="0"/>
      <dgm:spPr/>
    </dgm:pt>
    <dgm:pt modelId="{2871133D-E5E0-4ACA-B637-D88808375917}" type="pres">
      <dgm:prSet presAssocID="{52B479AB-6CB9-4F8D-9B30-863E1A08CAD1}" presName="composite2" presStyleCnt="0"/>
      <dgm:spPr/>
    </dgm:pt>
    <dgm:pt modelId="{B7CA3F5D-2C7D-4477-AD91-A717C5DF4790}" type="pres">
      <dgm:prSet presAssocID="{52B479AB-6CB9-4F8D-9B30-863E1A08CAD1}" presName="background2" presStyleLbl="node2" presStyleIdx="4" presStyleCnt="5"/>
      <dgm:spPr/>
    </dgm:pt>
    <dgm:pt modelId="{10EBC91E-A707-4416-A05F-61BA83EE2F12}" type="pres">
      <dgm:prSet presAssocID="{52B479AB-6CB9-4F8D-9B30-863E1A08CAD1}" presName="text2" presStyleLbl="fgAcc2" presStyleIdx="4" presStyleCnt="5" custScaleX="170685" custScaleY="194728" custLinFactY="-100000" custLinFactNeighborX="-87930" custLinFactNeighborY="-1918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DC4E879-2FB9-4396-97A1-B33B2B95503D}" type="pres">
      <dgm:prSet presAssocID="{52B479AB-6CB9-4F8D-9B30-863E1A08CAD1}" presName="hierChild3" presStyleCnt="0"/>
      <dgm:spPr/>
    </dgm:pt>
  </dgm:ptLst>
  <dgm:cxnLst>
    <dgm:cxn modelId="{7B220C41-4043-4065-9C41-C30E0A43B2D6}" type="presOf" srcId="{BA6C2122-37D7-40A2-8093-AE51CABDC2D4}" destId="{7847A349-392C-4EC5-BB37-27C4948DF4CF}" srcOrd="0" destOrd="0" presId="urn:microsoft.com/office/officeart/2005/8/layout/hierarchy1"/>
    <dgm:cxn modelId="{6C844142-E2F3-41FE-8087-FA0B9D02466E}" srcId="{FDBE5F41-9906-40C9-B53D-E81EDC80627B}" destId="{52B479AB-6CB9-4F8D-9B30-863E1A08CAD1}" srcOrd="4" destOrd="0" parTransId="{7D8BE8C0-904A-49DD-988F-A149650CC1B6}" sibTransId="{A83E2284-3430-4F79-B514-8D190F9F02A9}"/>
    <dgm:cxn modelId="{F58D6089-037B-4258-B1E4-9407E2818140}" type="presOf" srcId="{3C297C07-3013-4EC8-8980-8A70595586D8}" destId="{00BCDD77-BCAE-4F73-83E3-68DEB3649624}" srcOrd="0" destOrd="0" presId="urn:microsoft.com/office/officeart/2005/8/layout/hierarchy1"/>
    <dgm:cxn modelId="{73CA8F06-81C8-4505-BDD3-04AAA5D825A5}" type="presOf" srcId="{7D8BE8C0-904A-49DD-988F-A149650CC1B6}" destId="{B3AA2F59-F012-4BC4-9AEF-74B179624A52}" srcOrd="0" destOrd="0" presId="urn:microsoft.com/office/officeart/2005/8/layout/hierarchy1"/>
    <dgm:cxn modelId="{8B9CB79C-6F86-43A4-8EF1-492991AE621E}" type="presOf" srcId="{B9FE8CB0-43CF-47A0-A92B-BB659D95BF50}" destId="{0064F3C9-D919-442A-A524-EEECA0A87BC7}" srcOrd="0" destOrd="0" presId="urn:microsoft.com/office/officeart/2005/8/layout/hierarchy1"/>
    <dgm:cxn modelId="{6571E939-DF37-4260-90B8-26AE6B727689}" srcId="{FDBE5F41-9906-40C9-B53D-E81EDC80627B}" destId="{B9FE8CB0-43CF-47A0-A92B-BB659D95BF50}" srcOrd="0" destOrd="0" parTransId="{A9F85075-912C-48D3-987C-AEA187D5709F}" sibTransId="{4420EBDE-088C-4CA6-9767-8CB7F078C1A4}"/>
    <dgm:cxn modelId="{FE84D97E-BF71-4A05-99EC-F8E8FCCB4E38}" type="presOf" srcId="{52B479AB-6CB9-4F8D-9B30-863E1A08CAD1}" destId="{10EBC91E-A707-4416-A05F-61BA83EE2F12}" srcOrd="0" destOrd="0" presId="urn:microsoft.com/office/officeart/2005/8/layout/hierarchy1"/>
    <dgm:cxn modelId="{E4B048D4-F0EF-4BBA-869B-AE082CA16F90}" type="presOf" srcId="{2F525E90-D454-4929-B293-C7A7BE368DD5}" destId="{9C742342-35C4-473D-9DD1-883852358F43}" srcOrd="0" destOrd="0" presId="urn:microsoft.com/office/officeart/2005/8/layout/hierarchy1"/>
    <dgm:cxn modelId="{11482545-1263-4FAA-8955-5893A37FBAFE}" srcId="{FDBE5F41-9906-40C9-B53D-E81EDC80627B}" destId="{277AD825-4323-42FC-8B0F-CD91581AF70D}" srcOrd="1" destOrd="0" parTransId="{BA6C2122-37D7-40A2-8093-AE51CABDC2D4}" sibTransId="{6B77FD46-575B-45CD-9E01-F9198DD3672C}"/>
    <dgm:cxn modelId="{5917AC6D-9F75-4118-B8ED-1D531DFA173C}" srcId="{FDBE5F41-9906-40C9-B53D-E81EDC80627B}" destId="{7B755D25-F5B6-4E94-9C59-71D454286FBB}" srcOrd="3" destOrd="0" parTransId="{2F525E90-D454-4929-B293-C7A7BE368DD5}" sibTransId="{D8B171B0-4AE2-4FA6-9065-AA49F6AD6A8B}"/>
    <dgm:cxn modelId="{42B5EA51-9096-4D55-A790-6EB515F73088}" type="presOf" srcId="{16D81E47-60E0-40D9-BDC6-CF6F96FABB0E}" destId="{19EADE14-E9D1-4B56-8918-D05FD3FD69F7}" srcOrd="0" destOrd="0" presId="urn:microsoft.com/office/officeart/2005/8/layout/hierarchy1"/>
    <dgm:cxn modelId="{368A006B-50B8-4E11-96C4-64A30D68510B}" type="presOf" srcId="{277AD825-4323-42FC-8B0F-CD91581AF70D}" destId="{5A2BB889-D575-42AF-8FF3-18DB89ED09B6}" srcOrd="0" destOrd="0" presId="urn:microsoft.com/office/officeart/2005/8/layout/hierarchy1"/>
    <dgm:cxn modelId="{938FF739-B943-49F8-B418-DC284583384C}" type="presOf" srcId="{A9F85075-912C-48D3-987C-AEA187D5709F}" destId="{8BEC7AF1-D0BB-4E60-95D3-5ABE98A2AB2C}" srcOrd="0" destOrd="0" presId="urn:microsoft.com/office/officeart/2005/8/layout/hierarchy1"/>
    <dgm:cxn modelId="{7FDB8EC0-511F-40FF-99B1-D2C2C6545814}" srcId="{3C297C07-3013-4EC8-8980-8A70595586D8}" destId="{FDBE5F41-9906-40C9-B53D-E81EDC80627B}" srcOrd="0" destOrd="0" parTransId="{5328CFD3-0A84-4D12-BD4D-44181DDD94E1}" sibTransId="{545E894A-1183-4E6F-B6FC-1299DE363969}"/>
    <dgm:cxn modelId="{FC1D58AE-814C-4E84-9D1E-CBC1B46339E7}" type="presOf" srcId="{26B34294-DD66-452F-B25A-B9C8BA2B2123}" destId="{CB037E4E-E1F5-4021-8D53-693A480D8436}" srcOrd="0" destOrd="0" presId="urn:microsoft.com/office/officeart/2005/8/layout/hierarchy1"/>
    <dgm:cxn modelId="{A0CDE22D-7D9D-42BB-A141-4D4156F5A481}" srcId="{FDBE5F41-9906-40C9-B53D-E81EDC80627B}" destId="{16D81E47-60E0-40D9-BDC6-CF6F96FABB0E}" srcOrd="2" destOrd="0" parTransId="{26B34294-DD66-452F-B25A-B9C8BA2B2123}" sibTransId="{1F7C567B-1A3D-4005-8B23-F98F1DCC2A4A}"/>
    <dgm:cxn modelId="{9D63C202-7150-429C-891D-654566195181}" type="presOf" srcId="{7B755D25-F5B6-4E94-9C59-71D454286FBB}" destId="{1C7828F9-E0A9-42B5-B75A-4B168F7EF287}" srcOrd="0" destOrd="0" presId="urn:microsoft.com/office/officeart/2005/8/layout/hierarchy1"/>
    <dgm:cxn modelId="{245761DF-507F-430B-8308-D582FFCADB10}" type="presOf" srcId="{FDBE5F41-9906-40C9-B53D-E81EDC80627B}" destId="{C1FC6710-E962-4FA6-8C83-5D481E3E8B65}" srcOrd="0" destOrd="0" presId="urn:microsoft.com/office/officeart/2005/8/layout/hierarchy1"/>
    <dgm:cxn modelId="{FA2B3B71-E7F4-45B5-8744-C8AEEA49A689}" type="presParOf" srcId="{00BCDD77-BCAE-4F73-83E3-68DEB3649624}" destId="{720816C2-D832-47A0-A8AA-C55B65147FED}" srcOrd="0" destOrd="0" presId="urn:microsoft.com/office/officeart/2005/8/layout/hierarchy1"/>
    <dgm:cxn modelId="{CF0ED806-8F31-486C-9F4E-4369C385A06E}" type="presParOf" srcId="{720816C2-D832-47A0-A8AA-C55B65147FED}" destId="{E7696F7D-9A8D-4398-A607-CB2F7E066480}" srcOrd="0" destOrd="0" presId="urn:microsoft.com/office/officeart/2005/8/layout/hierarchy1"/>
    <dgm:cxn modelId="{68889272-A0E8-43E0-B251-02307CDD83B0}" type="presParOf" srcId="{E7696F7D-9A8D-4398-A607-CB2F7E066480}" destId="{5C5B2EB1-E62E-4C9A-BDE7-AE632934C0F2}" srcOrd="0" destOrd="0" presId="urn:microsoft.com/office/officeart/2005/8/layout/hierarchy1"/>
    <dgm:cxn modelId="{6AC090B2-0289-4832-8DCF-E0F7C59916C1}" type="presParOf" srcId="{E7696F7D-9A8D-4398-A607-CB2F7E066480}" destId="{C1FC6710-E962-4FA6-8C83-5D481E3E8B65}" srcOrd="1" destOrd="0" presId="urn:microsoft.com/office/officeart/2005/8/layout/hierarchy1"/>
    <dgm:cxn modelId="{59D559D1-9D39-496B-BE3B-452F6391ECCB}" type="presParOf" srcId="{720816C2-D832-47A0-A8AA-C55B65147FED}" destId="{0C283BD7-683F-4339-BAB1-96106F108147}" srcOrd="1" destOrd="0" presId="urn:microsoft.com/office/officeart/2005/8/layout/hierarchy1"/>
    <dgm:cxn modelId="{E6E67F1E-A816-413F-9628-132C1E610854}" type="presParOf" srcId="{0C283BD7-683F-4339-BAB1-96106F108147}" destId="{8BEC7AF1-D0BB-4E60-95D3-5ABE98A2AB2C}" srcOrd="0" destOrd="0" presId="urn:microsoft.com/office/officeart/2005/8/layout/hierarchy1"/>
    <dgm:cxn modelId="{1D20A09A-212D-4C80-B50C-AE5C723CCA88}" type="presParOf" srcId="{0C283BD7-683F-4339-BAB1-96106F108147}" destId="{39F5C383-F390-4EC1-BAB9-5444CA1DF4EF}" srcOrd="1" destOrd="0" presId="urn:microsoft.com/office/officeart/2005/8/layout/hierarchy1"/>
    <dgm:cxn modelId="{B879028F-0E73-4B07-9900-9A346C2D1018}" type="presParOf" srcId="{39F5C383-F390-4EC1-BAB9-5444CA1DF4EF}" destId="{303F8928-81C6-403E-BA23-061364F27BC5}" srcOrd="0" destOrd="0" presId="urn:microsoft.com/office/officeart/2005/8/layout/hierarchy1"/>
    <dgm:cxn modelId="{EB972290-E6A4-451A-BA42-22748255EDC0}" type="presParOf" srcId="{303F8928-81C6-403E-BA23-061364F27BC5}" destId="{A6B8EB28-8E78-48C9-899B-12957B7D64A8}" srcOrd="0" destOrd="0" presId="urn:microsoft.com/office/officeart/2005/8/layout/hierarchy1"/>
    <dgm:cxn modelId="{E83A0AFA-66D8-4CE8-BB30-3CCC4E11C617}" type="presParOf" srcId="{303F8928-81C6-403E-BA23-061364F27BC5}" destId="{0064F3C9-D919-442A-A524-EEECA0A87BC7}" srcOrd="1" destOrd="0" presId="urn:microsoft.com/office/officeart/2005/8/layout/hierarchy1"/>
    <dgm:cxn modelId="{65745CA8-B81C-4C06-A8D0-F7EA9CC839FD}" type="presParOf" srcId="{39F5C383-F390-4EC1-BAB9-5444CA1DF4EF}" destId="{E3438B30-D6CE-4FD0-9BEA-C10E40CAAB67}" srcOrd="1" destOrd="0" presId="urn:microsoft.com/office/officeart/2005/8/layout/hierarchy1"/>
    <dgm:cxn modelId="{479ED376-7D44-4B0F-B334-2C652488A491}" type="presParOf" srcId="{0C283BD7-683F-4339-BAB1-96106F108147}" destId="{7847A349-392C-4EC5-BB37-27C4948DF4CF}" srcOrd="2" destOrd="0" presId="urn:microsoft.com/office/officeart/2005/8/layout/hierarchy1"/>
    <dgm:cxn modelId="{580B240E-F7AC-4AA3-94A4-FBBF64EC4CB2}" type="presParOf" srcId="{0C283BD7-683F-4339-BAB1-96106F108147}" destId="{E58589CA-D98B-40E0-9B19-079EEC5191EA}" srcOrd="3" destOrd="0" presId="urn:microsoft.com/office/officeart/2005/8/layout/hierarchy1"/>
    <dgm:cxn modelId="{1791F6CF-6E6B-4448-AA6D-0EDFF9C8B532}" type="presParOf" srcId="{E58589CA-D98B-40E0-9B19-079EEC5191EA}" destId="{0005B0F5-8F79-49C2-8D87-4EED42556F22}" srcOrd="0" destOrd="0" presId="urn:microsoft.com/office/officeart/2005/8/layout/hierarchy1"/>
    <dgm:cxn modelId="{D09C8B03-3F89-47BF-977D-02AD4CBB5731}" type="presParOf" srcId="{0005B0F5-8F79-49C2-8D87-4EED42556F22}" destId="{A786DD21-ECA3-4872-847E-BB1A7B811054}" srcOrd="0" destOrd="0" presId="urn:microsoft.com/office/officeart/2005/8/layout/hierarchy1"/>
    <dgm:cxn modelId="{52629C6B-1EF3-4CE8-BF96-A5CD29503972}" type="presParOf" srcId="{0005B0F5-8F79-49C2-8D87-4EED42556F22}" destId="{5A2BB889-D575-42AF-8FF3-18DB89ED09B6}" srcOrd="1" destOrd="0" presId="urn:microsoft.com/office/officeart/2005/8/layout/hierarchy1"/>
    <dgm:cxn modelId="{A3FF7CC3-9785-4E02-A4E5-16158AD6C205}" type="presParOf" srcId="{E58589CA-D98B-40E0-9B19-079EEC5191EA}" destId="{3602F34C-DFCC-47FB-B31A-FE3D136F44E1}" srcOrd="1" destOrd="0" presId="urn:microsoft.com/office/officeart/2005/8/layout/hierarchy1"/>
    <dgm:cxn modelId="{4409CB6A-627A-4E76-A83A-819D7BC5BAF1}" type="presParOf" srcId="{0C283BD7-683F-4339-BAB1-96106F108147}" destId="{CB037E4E-E1F5-4021-8D53-693A480D8436}" srcOrd="4" destOrd="0" presId="urn:microsoft.com/office/officeart/2005/8/layout/hierarchy1"/>
    <dgm:cxn modelId="{F7307014-56A2-415A-B09F-5260D81F22E5}" type="presParOf" srcId="{0C283BD7-683F-4339-BAB1-96106F108147}" destId="{DCC55CF2-62A8-47B2-B430-F195C0025E65}" srcOrd="5" destOrd="0" presId="urn:microsoft.com/office/officeart/2005/8/layout/hierarchy1"/>
    <dgm:cxn modelId="{48CB1526-159C-4CB8-9625-16B4935BA8DE}" type="presParOf" srcId="{DCC55CF2-62A8-47B2-B430-F195C0025E65}" destId="{71FB7A6E-F683-4D14-A9EF-1BEE2350D623}" srcOrd="0" destOrd="0" presId="urn:microsoft.com/office/officeart/2005/8/layout/hierarchy1"/>
    <dgm:cxn modelId="{74C3F7D6-B367-4331-A42C-0A6C706019EC}" type="presParOf" srcId="{71FB7A6E-F683-4D14-A9EF-1BEE2350D623}" destId="{5D4C9C05-493F-48A5-B3F2-97300B73512C}" srcOrd="0" destOrd="0" presId="urn:microsoft.com/office/officeart/2005/8/layout/hierarchy1"/>
    <dgm:cxn modelId="{D2154BF2-6789-4724-B492-4380C81417A1}" type="presParOf" srcId="{71FB7A6E-F683-4D14-A9EF-1BEE2350D623}" destId="{19EADE14-E9D1-4B56-8918-D05FD3FD69F7}" srcOrd="1" destOrd="0" presId="urn:microsoft.com/office/officeart/2005/8/layout/hierarchy1"/>
    <dgm:cxn modelId="{52D8BD3A-EB94-4340-90FF-949E9A8BF9CE}" type="presParOf" srcId="{DCC55CF2-62A8-47B2-B430-F195C0025E65}" destId="{9706347E-A476-4976-BDBB-1573CA60EA96}" srcOrd="1" destOrd="0" presId="urn:microsoft.com/office/officeart/2005/8/layout/hierarchy1"/>
    <dgm:cxn modelId="{F08BB84F-C0B2-47E5-A9EC-161477F322A5}" type="presParOf" srcId="{0C283BD7-683F-4339-BAB1-96106F108147}" destId="{9C742342-35C4-473D-9DD1-883852358F43}" srcOrd="6" destOrd="0" presId="urn:microsoft.com/office/officeart/2005/8/layout/hierarchy1"/>
    <dgm:cxn modelId="{0829F36B-3A02-4FE8-BB0E-9D58716813A5}" type="presParOf" srcId="{0C283BD7-683F-4339-BAB1-96106F108147}" destId="{FA9AD1BD-AAC8-46CA-91E4-8883FDBFED24}" srcOrd="7" destOrd="0" presId="urn:microsoft.com/office/officeart/2005/8/layout/hierarchy1"/>
    <dgm:cxn modelId="{7F81509E-4344-4030-ABE4-9F4A4428E8E8}" type="presParOf" srcId="{FA9AD1BD-AAC8-46CA-91E4-8883FDBFED24}" destId="{7BE89A0F-E326-4FDD-9A5D-B964600E097C}" srcOrd="0" destOrd="0" presId="urn:microsoft.com/office/officeart/2005/8/layout/hierarchy1"/>
    <dgm:cxn modelId="{0A1804DD-01E1-4C77-AF1D-023F42399EB5}" type="presParOf" srcId="{7BE89A0F-E326-4FDD-9A5D-B964600E097C}" destId="{522827E8-23CA-4D62-8FFA-D0D95FB8579A}" srcOrd="0" destOrd="0" presId="urn:microsoft.com/office/officeart/2005/8/layout/hierarchy1"/>
    <dgm:cxn modelId="{C3E04CB6-2EC7-4D8B-8E14-EC8727E30A0D}" type="presParOf" srcId="{7BE89A0F-E326-4FDD-9A5D-B964600E097C}" destId="{1C7828F9-E0A9-42B5-B75A-4B168F7EF287}" srcOrd="1" destOrd="0" presId="urn:microsoft.com/office/officeart/2005/8/layout/hierarchy1"/>
    <dgm:cxn modelId="{063680C4-1197-409D-935B-000D647E4497}" type="presParOf" srcId="{FA9AD1BD-AAC8-46CA-91E4-8883FDBFED24}" destId="{5898C7CD-B89D-48F9-89AF-BB3437FD6161}" srcOrd="1" destOrd="0" presId="urn:microsoft.com/office/officeart/2005/8/layout/hierarchy1"/>
    <dgm:cxn modelId="{606C8C39-CE08-4580-A570-4EF49AFADB39}" type="presParOf" srcId="{0C283BD7-683F-4339-BAB1-96106F108147}" destId="{B3AA2F59-F012-4BC4-9AEF-74B179624A52}" srcOrd="8" destOrd="0" presId="urn:microsoft.com/office/officeart/2005/8/layout/hierarchy1"/>
    <dgm:cxn modelId="{3C1C78BA-DBCA-480B-B641-FE5C2397336F}" type="presParOf" srcId="{0C283BD7-683F-4339-BAB1-96106F108147}" destId="{50A4B749-B71C-41B8-80D7-2C9EF157A971}" srcOrd="9" destOrd="0" presId="urn:microsoft.com/office/officeart/2005/8/layout/hierarchy1"/>
    <dgm:cxn modelId="{9AF05F42-A5EF-4152-BD08-D49C323C0B3E}" type="presParOf" srcId="{50A4B749-B71C-41B8-80D7-2C9EF157A971}" destId="{2871133D-E5E0-4ACA-B637-D88808375917}" srcOrd="0" destOrd="0" presId="urn:microsoft.com/office/officeart/2005/8/layout/hierarchy1"/>
    <dgm:cxn modelId="{A9C10933-DD6E-4002-82B8-F232020D9E4C}" type="presParOf" srcId="{2871133D-E5E0-4ACA-B637-D88808375917}" destId="{B7CA3F5D-2C7D-4477-AD91-A717C5DF4790}" srcOrd="0" destOrd="0" presId="urn:microsoft.com/office/officeart/2005/8/layout/hierarchy1"/>
    <dgm:cxn modelId="{240C5B9D-ECD5-4772-A39E-30B50317D029}" type="presParOf" srcId="{2871133D-E5E0-4ACA-B637-D88808375917}" destId="{10EBC91E-A707-4416-A05F-61BA83EE2F12}" srcOrd="1" destOrd="0" presId="urn:microsoft.com/office/officeart/2005/8/layout/hierarchy1"/>
    <dgm:cxn modelId="{4D579047-F8AE-45C3-BCB7-864ECC65871E}" type="presParOf" srcId="{50A4B749-B71C-41B8-80D7-2C9EF157A971}" destId="{9DC4E879-2FB9-4396-97A1-B33B2B95503D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6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8D2DB2-A792-4E3C-B975-D43EB19C43EC}">
      <dgm:prSet phldrT="[Текст]"/>
      <dgm:spPr/>
      <dgm:t>
        <a:bodyPr/>
        <a:lstStyle/>
        <a:p>
          <a:r>
            <a:rPr lang="ru-RU" dirty="0" smtClean="0"/>
            <a:t>Коктейль  - смесь из спиртных напитков с  добавками</a:t>
          </a:r>
          <a:endParaRPr lang="ru-RU" dirty="0"/>
        </a:p>
      </dgm:t>
    </dgm:pt>
    <dgm:pt modelId="{B0CFFB48-0C25-491A-B34B-891A9BFE5FFB}" type="parTrans" cxnId="{19BAE0BA-1C9C-4959-96AC-7A2544DC4C2E}">
      <dgm:prSet/>
      <dgm:spPr/>
      <dgm:t>
        <a:bodyPr/>
        <a:lstStyle/>
        <a:p>
          <a:endParaRPr lang="ru-RU"/>
        </a:p>
      </dgm:t>
    </dgm:pt>
    <dgm:pt modelId="{7BB9C7F5-9BB5-48E9-995B-5BB748838A86}" type="sibTrans" cxnId="{19BAE0BA-1C9C-4959-96AC-7A2544DC4C2E}">
      <dgm:prSet/>
      <dgm:spPr/>
      <dgm:t>
        <a:bodyPr/>
        <a:lstStyle/>
        <a:p>
          <a:endParaRPr lang="ru-RU"/>
        </a:p>
      </dgm:t>
    </dgm:pt>
    <dgm:pt modelId="{4F8F8595-EBC4-426F-AD9E-29A59589D854}">
      <dgm:prSet phldrT="[Текст]"/>
      <dgm:spPr/>
      <dgm:t>
        <a:bodyPr/>
        <a:lstStyle/>
        <a:p>
          <a:r>
            <a:rPr lang="en-US" dirty="0" err="1" smtClean="0"/>
            <a:t>Cock+tail</a:t>
          </a:r>
          <a:r>
            <a:rPr lang="en-US" dirty="0" smtClean="0"/>
            <a:t> – </a:t>
          </a:r>
          <a:r>
            <a:rPr lang="ru-RU" dirty="0" smtClean="0"/>
            <a:t>петушиный хвост – живость и задиристость петуха или особенность приготовления</a:t>
          </a:r>
          <a:endParaRPr lang="ru-RU" dirty="0"/>
        </a:p>
      </dgm:t>
    </dgm:pt>
    <dgm:pt modelId="{AE004C09-7DC3-46E2-A13F-607D9A18A484}" type="parTrans" cxnId="{102FA448-1073-47DE-882F-FF9B2ACFE2B3}">
      <dgm:prSet/>
      <dgm:spPr/>
      <dgm:t>
        <a:bodyPr/>
        <a:lstStyle/>
        <a:p>
          <a:endParaRPr lang="ru-RU"/>
        </a:p>
      </dgm:t>
    </dgm:pt>
    <dgm:pt modelId="{3D10192D-A5B0-4DBC-A546-7DC9A249A746}" type="sibTrans" cxnId="{102FA448-1073-47DE-882F-FF9B2ACFE2B3}">
      <dgm:prSet/>
      <dgm:spPr/>
      <dgm:t>
        <a:bodyPr/>
        <a:lstStyle/>
        <a:p>
          <a:endParaRPr lang="ru-RU"/>
        </a:p>
      </dgm:t>
    </dgm:pt>
    <dgm:pt modelId="{66A13C85-7E8E-458D-BEEE-554077196E18}">
      <dgm:prSet phldrT="[Текст]"/>
      <dgm:spPr/>
      <dgm:t>
        <a:bodyPr/>
        <a:lstStyle/>
        <a:p>
          <a:r>
            <a:rPr lang="en-US" dirty="0" err="1" smtClean="0"/>
            <a:t>Cock+tail</a:t>
          </a:r>
          <a:r>
            <a:rPr lang="en-US" dirty="0" smtClean="0"/>
            <a:t> – </a:t>
          </a:r>
          <a:r>
            <a:rPr lang="ru-RU" dirty="0" smtClean="0"/>
            <a:t>поднимать хвост – состояние лошади, готовой к скачкам </a:t>
          </a:r>
          <a:r>
            <a:rPr lang="ru-RU" dirty="0" smtClean="0">
              <a:latin typeface="Cambria Math"/>
              <a:ea typeface="Cambria Math"/>
            </a:rPr>
            <a:t>↔ лошадь с подрезанным хвостом, выскочка</a:t>
          </a:r>
          <a:endParaRPr lang="ru-RU" dirty="0"/>
        </a:p>
      </dgm:t>
    </dgm:pt>
    <dgm:pt modelId="{B0669368-E5CD-40D4-BB02-D6B83F555CCA}" type="parTrans" cxnId="{6C0D55BA-F116-4509-B43F-321EB62954AA}">
      <dgm:prSet/>
      <dgm:spPr/>
      <dgm:t>
        <a:bodyPr/>
        <a:lstStyle/>
        <a:p>
          <a:endParaRPr lang="ru-RU"/>
        </a:p>
      </dgm:t>
    </dgm:pt>
    <dgm:pt modelId="{D1036DFA-152C-442D-93CE-2CC93F8453B8}" type="sibTrans" cxnId="{6C0D55BA-F116-4509-B43F-321EB62954AA}">
      <dgm:prSet/>
      <dgm:spPr/>
      <dgm:t>
        <a:bodyPr/>
        <a:lstStyle/>
        <a:p>
          <a:endParaRPr lang="ru-RU"/>
        </a:p>
      </dgm:t>
    </dgm:pt>
    <dgm:pt modelId="{5C3D080D-FA37-4446-BACA-6FEB45FA4875}">
      <dgm:prSet/>
      <dgm:spPr/>
      <dgm:t>
        <a:bodyPr/>
        <a:lstStyle/>
        <a:p>
          <a:r>
            <a:rPr lang="en-US" dirty="0" err="1" smtClean="0"/>
            <a:t>Coquetier</a:t>
          </a:r>
          <a:r>
            <a:rPr lang="en-US" dirty="0" smtClean="0"/>
            <a:t> – </a:t>
          </a:r>
          <a:r>
            <a:rPr lang="ru-RU" dirty="0" smtClean="0"/>
            <a:t>сосуд с широким дном – напиток, приготовленный в таком </a:t>
          </a:r>
          <a:r>
            <a:rPr lang="ru-RU" dirty="0" err="1" smtClean="0"/>
            <a:t>сосоуде</a:t>
          </a:r>
          <a:endParaRPr lang="ru-RU" dirty="0"/>
        </a:p>
      </dgm:t>
    </dgm:pt>
    <dgm:pt modelId="{1F4361E9-11FF-48AC-8383-C230F32BA872}" type="parTrans" cxnId="{96343B54-7BE4-418F-A662-1231B17803F0}">
      <dgm:prSet/>
      <dgm:spPr/>
    </dgm:pt>
    <dgm:pt modelId="{D9A6FB5D-9549-4847-9D53-7AF0AE069F77}" type="sibTrans" cxnId="{96343B54-7BE4-418F-A662-1231B17803F0}">
      <dgm:prSet/>
      <dgm:spPr/>
    </dgm:pt>
    <dgm:pt modelId="{4C8AC688-7EFA-4C32-B5E4-D587C238E313}">
      <dgm:prSet/>
      <dgm:spPr/>
      <dgm:t>
        <a:bodyPr/>
        <a:lstStyle/>
        <a:p>
          <a:r>
            <a:rPr lang="en-US" dirty="0" err="1" smtClean="0"/>
            <a:t>Xockitl</a:t>
          </a:r>
          <a:r>
            <a:rPr lang="en-US" dirty="0" smtClean="0"/>
            <a:t> –</a:t>
          </a:r>
          <a:r>
            <a:rPr lang="ru-RU" dirty="0" smtClean="0"/>
            <a:t> имя мексиканской девушки, придумавшей коктейль</a:t>
          </a:r>
          <a:endParaRPr lang="ru-RU" dirty="0"/>
        </a:p>
      </dgm:t>
    </dgm:pt>
    <dgm:pt modelId="{3E1B9897-6F9C-465D-911F-BF8F38D41311}" type="parTrans" cxnId="{CD978FB5-F29F-4E49-AD7D-7897E6B7C368}">
      <dgm:prSet/>
      <dgm:spPr/>
    </dgm:pt>
    <dgm:pt modelId="{A0A87B99-0772-46CF-8410-120162164B72}" type="sibTrans" cxnId="{CD978FB5-F29F-4E49-AD7D-7897E6B7C368}">
      <dgm:prSet/>
      <dgm:spPr/>
    </dgm:pt>
    <dgm:pt modelId="{25B6B86F-7D18-4AB9-8085-8A5A72A46FB8}" type="pres">
      <dgm:prSet presAssocID="{3C297C07-3013-4EC8-8980-8A70595586D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FD9F106-E50A-41A7-BED3-8AA7A2168400}" type="pres">
      <dgm:prSet presAssocID="{598D2DB2-A792-4E3C-B975-D43EB19C43EC}" presName="hierRoot1" presStyleCnt="0"/>
      <dgm:spPr/>
    </dgm:pt>
    <dgm:pt modelId="{E6BBB4B6-D32E-4F14-B381-026C333E4B8B}" type="pres">
      <dgm:prSet presAssocID="{598D2DB2-A792-4E3C-B975-D43EB19C43EC}" presName="composite" presStyleCnt="0"/>
      <dgm:spPr/>
    </dgm:pt>
    <dgm:pt modelId="{2640809C-9423-4456-9F50-DAE7DA869F3A}" type="pres">
      <dgm:prSet presAssocID="{598D2DB2-A792-4E3C-B975-D43EB19C43EC}" presName="background" presStyleLbl="node0" presStyleIdx="0" presStyleCnt="1"/>
      <dgm:spPr/>
    </dgm:pt>
    <dgm:pt modelId="{18252AC6-CDBD-42A5-A844-8619C14A1F37}" type="pres">
      <dgm:prSet presAssocID="{598D2DB2-A792-4E3C-B975-D43EB19C43EC}" presName="text" presStyleLbl="fgAcc0" presStyleIdx="0" presStyleCnt="1" custLinFactY="-24295" custLinFactNeighborX="-19909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047CBC-1322-493A-89A7-C0F2474F4FF5}" type="pres">
      <dgm:prSet presAssocID="{598D2DB2-A792-4E3C-B975-D43EB19C43EC}" presName="hierChild2" presStyleCnt="0"/>
      <dgm:spPr/>
    </dgm:pt>
    <dgm:pt modelId="{49B2FD53-BFD0-4CDB-9BD4-A1CBEB0B631A}" type="pres">
      <dgm:prSet presAssocID="{AE004C09-7DC3-46E2-A13F-607D9A18A484}" presName="Name10" presStyleLbl="parChTrans1D2" presStyleIdx="0" presStyleCnt="4"/>
      <dgm:spPr/>
      <dgm:t>
        <a:bodyPr/>
        <a:lstStyle/>
        <a:p>
          <a:endParaRPr lang="ru-RU"/>
        </a:p>
      </dgm:t>
    </dgm:pt>
    <dgm:pt modelId="{43905D50-76C8-4A7C-9354-93F1F28DCEFE}" type="pres">
      <dgm:prSet presAssocID="{4F8F8595-EBC4-426F-AD9E-29A59589D854}" presName="hierRoot2" presStyleCnt="0"/>
      <dgm:spPr/>
    </dgm:pt>
    <dgm:pt modelId="{86DFE259-582F-4984-B50C-3DDED018665B}" type="pres">
      <dgm:prSet presAssocID="{4F8F8595-EBC4-426F-AD9E-29A59589D854}" presName="composite2" presStyleCnt="0"/>
      <dgm:spPr/>
    </dgm:pt>
    <dgm:pt modelId="{6CB3D9A6-ED8F-45E5-9FFF-FCD24F2A93E2}" type="pres">
      <dgm:prSet presAssocID="{4F8F8595-EBC4-426F-AD9E-29A59589D854}" presName="background2" presStyleLbl="node2" presStyleIdx="0" presStyleCnt="4"/>
      <dgm:spPr/>
    </dgm:pt>
    <dgm:pt modelId="{69324EDE-0346-4F64-BA88-FD5BE6C5F80A}" type="pres">
      <dgm:prSet presAssocID="{4F8F8595-EBC4-426F-AD9E-29A59589D854}" presName="text2" presStyleLbl="fgAcc2" presStyleIdx="0" presStyleCnt="4" custLinFactNeighborX="11732" custLinFactNeighborY="-891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3CE68A-5463-4BEC-8B41-75E89C4FF723}" type="pres">
      <dgm:prSet presAssocID="{4F8F8595-EBC4-426F-AD9E-29A59589D854}" presName="hierChild3" presStyleCnt="0"/>
      <dgm:spPr/>
    </dgm:pt>
    <dgm:pt modelId="{D27249B4-F350-4E3A-B567-35053098E9F7}" type="pres">
      <dgm:prSet presAssocID="{B0669368-E5CD-40D4-BB02-D6B83F555CCA}" presName="Name10" presStyleLbl="parChTrans1D2" presStyleIdx="1" presStyleCnt="4"/>
      <dgm:spPr/>
      <dgm:t>
        <a:bodyPr/>
        <a:lstStyle/>
        <a:p>
          <a:endParaRPr lang="ru-RU"/>
        </a:p>
      </dgm:t>
    </dgm:pt>
    <dgm:pt modelId="{91788810-0A70-427E-B08A-1BBFA1D0CBA6}" type="pres">
      <dgm:prSet presAssocID="{66A13C85-7E8E-458D-BEEE-554077196E18}" presName="hierRoot2" presStyleCnt="0"/>
      <dgm:spPr/>
    </dgm:pt>
    <dgm:pt modelId="{CC95A779-C9E2-451B-8213-15574DEC0AC5}" type="pres">
      <dgm:prSet presAssocID="{66A13C85-7E8E-458D-BEEE-554077196E18}" presName="composite2" presStyleCnt="0"/>
      <dgm:spPr/>
    </dgm:pt>
    <dgm:pt modelId="{1BF90F30-0024-41A0-A172-FA7250E77510}" type="pres">
      <dgm:prSet presAssocID="{66A13C85-7E8E-458D-BEEE-554077196E18}" presName="background2" presStyleLbl="node2" presStyleIdx="1" presStyleCnt="4"/>
      <dgm:spPr/>
    </dgm:pt>
    <dgm:pt modelId="{948FEAC7-BAC6-48CA-A9EA-549440BA46FA}" type="pres">
      <dgm:prSet presAssocID="{66A13C85-7E8E-458D-BEEE-554077196E18}" presName="text2" presStyleLbl="fgAcc2" presStyleIdx="1" presStyleCnt="4" custLinFactNeighborX="-9362" custLinFactNeighborY="990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7AFAE7E-9F6A-40A3-8150-EC3BE3D63227}" type="pres">
      <dgm:prSet presAssocID="{66A13C85-7E8E-458D-BEEE-554077196E18}" presName="hierChild3" presStyleCnt="0"/>
      <dgm:spPr/>
    </dgm:pt>
    <dgm:pt modelId="{BB7E0313-766F-4B50-A826-226DDA1A7D67}" type="pres">
      <dgm:prSet presAssocID="{1F4361E9-11FF-48AC-8383-C230F32BA872}" presName="Name10" presStyleLbl="parChTrans1D2" presStyleIdx="2" presStyleCnt="4"/>
      <dgm:spPr/>
    </dgm:pt>
    <dgm:pt modelId="{D196F85F-67F6-4D8A-9D54-CE726502687F}" type="pres">
      <dgm:prSet presAssocID="{5C3D080D-FA37-4446-BACA-6FEB45FA4875}" presName="hierRoot2" presStyleCnt="0"/>
      <dgm:spPr/>
    </dgm:pt>
    <dgm:pt modelId="{02181154-7AC8-4019-9AA1-B09CB2AE93BD}" type="pres">
      <dgm:prSet presAssocID="{5C3D080D-FA37-4446-BACA-6FEB45FA4875}" presName="composite2" presStyleCnt="0"/>
      <dgm:spPr/>
    </dgm:pt>
    <dgm:pt modelId="{F72F2EF4-CD89-4B60-AE9B-64826FA373FA}" type="pres">
      <dgm:prSet presAssocID="{5C3D080D-FA37-4446-BACA-6FEB45FA4875}" presName="background2" presStyleLbl="node2" presStyleIdx="2" presStyleCnt="4"/>
      <dgm:spPr/>
    </dgm:pt>
    <dgm:pt modelId="{7E6477E4-8A57-4DFE-B56D-81D5EF00E99C}" type="pres">
      <dgm:prSet presAssocID="{5C3D080D-FA37-4446-BACA-6FEB45FA4875}" presName="text2" presStyleLbl="fgAcc2" presStyleIdx="2" presStyleCnt="4" custLinFactY="-18079" custLinFactNeighborX="43091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DAEB9F4-C5D7-4ECA-AA57-BED882C83FFA}" type="pres">
      <dgm:prSet presAssocID="{5C3D080D-FA37-4446-BACA-6FEB45FA4875}" presName="hierChild3" presStyleCnt="0"/>
      <dgm:spPr/>
    </dgm:pt>
    <dgm:pt modelId="{07E7CC23-910F-4822-91AA-9A0DD0CF9D35}" type="pres">
      <dgm:prSet presAssocID="{3E1B9897-6F9C-465D-911F-BF8F38D41311}" presName="Name10" presStyleLbl="parChTrans1D2" presStyleIdx="3" presStyleCnt="4"/>
      <dgm:spPr/>
    </dgm:pt>
    <dgm:pt modelId="{EF7163DE-E971-42C7-8F13-59F9FBAD0EDD}" type="pres">
      <dgm:prSet presAssocID="{4C8AC688-7EFA-4C32-B5E4-D587C238E313}" presName="hierRoot2" presStyleCnt="0"/>
      <dgm:spPr/>
    </dgm:pt>
    <dgm:pt modelId="{B9B7267D-0604-4B75-832C-E0A9EC66884B}" type="pres">
      <dgm:prSet presAssocID="{4C8AC688-7EFA-4C32-B5E4-D587C238E313}" presName="composite2" presStyleCnt="0"/>
      <dgm:spPr/>
    </dgm:pt>
    <dgm:pt modelId="{0B15A93B-D363-4693-8DA4-0D1A898D52A0}" type="pres">
      <dgm:prSet presAssocID="{4C8AC688-7EFA-4C32-B5E4-D587C238E313}" presName="background2" presStyleLbl="node2" presStyleIdx="3" presStyleCnt="4"/>
      <dgm:spPr/>
    </dgm:pt>
    <dgm:pt modelId="{B0DD67ED-2CB5-48B8-BCB3-9CB78ED6201C}" type="pres">
      <dgm:prSet presAssocID="{4C8AC688-7EFA-4C32-B5E4-D587C238E313}" presName="text2" presStyleLbl="fgAcc2" presStyleIdx="3" presStyleCnt="4" custLinFactNeighborX="-37761" custLinFactNeighborY="846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F82C6C4-FEE6-4571-AFAF-633BB2D05CB1}" type="pres">
      <dgm:prSet presAssocID="{4C8AC688-7EFA-4C32-B5E4-D587C238E313}" presName="hierChild3" presStyleCnt="0"/>
      <dgm:spPr/>
    </dgm:pt>
  </dgm:ptLst>
  <dgm:cxnLst>
    <dgm:cxn modelId="{CD978FB5-F29F-4E49-AD7D-7897E6B7C368}" srcId="{598D2DB2-A792-4E3C-B975-D43EB19C43EC}" destId="{4C8AC688-7EFA-4C32-B5E4-D587C238E313}" srcOrd="3" destOrd="0" parTransId="{3E1B9897-6F9C-465D-911F-BF8F38D41311}" sibTransId="{A0A87B99-0772-46CF-8410-120162164B72}"/>
    <dgm:cxn modelId="{46C3345C-7921-427D-A965-B7CDEC9C4000}" type="presOf" srcId="{5C3D080D-FA37-4446-BACA-6FEB45FA4875}" destId="{7E6477E4-8A57-4DFE-B56D-81D5EF00E99C}" srcOrd="0" destOrd="0" presId="urn:microsoft.com/office/officeart/2005/8/layout/hierarchy1"/>
    <dgm:cxn modelId="{AFD79311-E392-4B1B-9E9A-96CBD5498687}" type="presOf" srcId="{66A13C85-7E8E-458D-BEEE-554077196E18}" destId="{948FEAC7-BAC6-48CA-A9EA-549440BA46FA}" srcOrd="0" destOrd="0" presId="urn:microsoft.com/office/officeart/2005/8/layout/hierarchy1"/>
    <dgm:cxn modelId="{102FA448-1073-47DE-882F-FF9B2ACFE2B3}" srcId="{598D2DB2-A792-4E3C-B975-D43EB19C43EC}" destId="{4F8F8595-EBC4-426F-AD9E-29A59589D854}" srcOrd="0" destOrd="0" parTransId="{AE004C09-7DC3-46E2-A13F-607D9A18A484}" sibTransId="{3D10192D-A5B0-4DBC-A546-7DC9A249A746}"/>
    <dgm:cxn modelId="{208F6DE5-F1F6-4C65-8636-F67BF5726CEB}" type="presOf" srcId="{3E1B9897-6F9C-465D-911F-BF8F38D41311}" destId="{07E7CC23-910F-4822-91AA-9A0DD0CF9D35}" srcOrd="0" destOrd="0" presId="urn:microsoft.com/office/officeart/2005/8/layout/hierarchy1"/>
    <dgm:cxn modelId="{75AF530F-5585-4753-A1AD-A0FBAB50F0AD}" type="presOf" srcId="{3C297C07-3013-4EC8-8980-8A70595586D8}" destId="{25B6B86F-7D18-4AB9-8085-8A5A72A46FB8}" srcOrd="0" destOrd="0" presId="urn:microsoft.com/office/officeart/2005/8/layout/hierarchy1"/>
    <dgm:cxn modelId="{19BAE0BA-1C9C-4959-96AC-7A2544DC4C2E}" srcId="{3C297C07-3013-4EC8-8980-8A70595586D8}" destId="{598D2DB2-A792-4E3C-B975-D43EB19C43EC}" srcOrd="0" destOrd="0" parTransId="{B0CFFB48-0C25-491A-B34B-891A9BFE5FFB}" sibTransId="{7BB9C7F5-9BB5-48E9-995B-5BB748838A86}"/>
    <dgm:cxn modelId="{C06D085B-D229-4300-A9B7-370820704FEF}" type="presOf" srcId="{598D2DB2-A792-4E3C-B975-D43EB19C43EC}" destId="{18252AC6-CDBD-42A5-A844-8619C14A1F37}" srcOrd="0" destOrd="0" presId="urn:microsoft.com/office/officeart/2005/8/layout/hierarchy1"/>
    <dgm:cxn modelId="{09C5C7AD-E497-49A3-89E3-DB4195A4B400}" type="presOf" srcId="{4C8AC688-7EFA-4C32-B5E4-D587C238E313}" destId="{B0DD67ED-2CB5-48B8-BCB3-9CB78ED6201C}" srcOrd="0" destOrd="0" presId="urn:microsoft.com/office/officeart/2005/8/layout/hierarchy1"/>
    <dgm:cxn modelId="{96343B54-7BE4-418F-A662-1231B17803F0}" srcId="{598D2DB2-A792-4E3C-B975-D43EB19C43EC}" destId="{5C3D080D-FA37-4446-BACA-6FEB45FA4875}" srcOrd="2" destOrd="0" parTransId="{1F4361E9-11FF-48AC-8383-C230F32BA872}" sibTransId="{D9A6FB5D-9549-4847-9D53-7AF0AE069F77}"/>
    <dgm:cxn modelId="{8193FC1F-4C58-4DC8-B49B-193E3BFD8F0C}" type="presOf" srcId="{4F8F8595-EBC4-426F-AD9E-29A59589D854}" destId="{69324EDE-0346-4F64-BA88-FD5BE6C5F80A}" srcOrd="0" destOrd="0" presId="urn:microsoft.com/office/officeart/2005/8/layout/hierarchy1"/>
    <dgm:cxn modelId="{0EA92C65-0ED5-425E-9599-63439DC0848E}" type="presOf" srcId="{B0669368-E5CD-40D4-BB02-D6B83F555CCA}" destId="{D27249B4-F350-4E3A-B567-35053098E9F7}" srcOrd="0" destOrd="0" presId="urn:microsoft.com/office/officeart/2005/8/layout/hierarchy1"/>
    <dgm:cxn modelId="{2FFC734F-119E-49D0-A27D-4482690C58BF}" type="presOf" srcId="{1F4361E9-11FF-48AC-8383-C230F32BA872}" destId="{BB7E0313-766F-4B50-A826-226DDA1A7D67}" srcOrd="0" destOrd="0" presId="urn:microsoft.com/office/officeart/2005/8/layout/hierarchy1"/>
    <dgm:cxn modelId="{78EE975E-65D4-4E99-A0FF-82B3AE080868}" type="presOf" srcId="{AE004C09-7DC3-46E2-A13F-607D9A18A484}" destId="{49B2FD53-BFD0-4CDB-9BD4-A1CBEB0B631A}" srcOrd="0" destOrd="0" presId="urn:microsoft.com/office/officeart/2005/8/layout/hierarchy1"/>
    <dgm:cxn modelId="{6C0D55BA-F116-4509-B43F-321EB62954AA}" srcId="{598D2DB2-A792-4E3C-B975-D43EB19C43EC}" destId="{66A13C85-7E8E-458D-BEEE-554077196E18}" srcOrd="1" destOrd="0" parTransId="{B0669368-E5CD-40D4-BB02-D6B83F555CCA}" sibTransId="{D1036DFA-152C-442D-93CE-2CC93F8453B8}"/>
    <dgm:cxn modelId="{A9BD7754-F514-495E-A2A7-51772E7012C2}" type="presParOf" srcId="{25B6B86F-7D18-4AB9-8085-8A5A72A46FB8}" destId="{0FD9F106-E50A-41A7-BED3-8AA7A2168400}" srcOrd="0" destOrd="0" presId="urn:microsoft.com/office/officeart/2005/8/layout/hierarchy1"/>
    <dgm:cxn modelId="{B17275E7-4C4A-4B03-A448-D4C279CFDE9F}" type="presParOf" srcId="{0FD9F106-E50A-41A7-BED3-8AA7A2168400}" destId="{E6BBB4B6-D32E-4F14-B381-026C333E4B8B}" srcOrd="0" destOrd="0" presId="urn:microsoft.com/office/officeart/2005/8/layout/hierarchy1"/>
    <dgm:cxn modelId="{F4280E81-267A-48B9-83EB-F7E35F6A8F52}" type="presParOf" srcId="{E6BBB4B6-D32E-4F14-B381-026C333E4B8B}" destId="{2640809C-9423-4456-9F50-DAE7DA869F3A}" srcOrd="0" destOrd="0" presId="urn:microsoft.com/office/officeart/2005/8/layout/hierarchy1"/>
    <dgm:cxn modelId="{571C08D8-785E-4875-84B6-F2A351F1CF11}" type="presParOf" srcId="{E6BBB4B6-D32E-4F14-B381-026C333E4B8B}" destId="{18252AC6-CDBD-42A5-A844-8619C14A1F37}" srcOrd="1" destOrd="0" presId="urn:microsoft.com/office/officeart/2005/8/layout/hierarchy1"/>
    <dgm:cxn modelId="{9003934A-CA4D-4112-B842-BF30F461CF72}" type="presParOf" srcId="{0FD9F106-E50A-41A7-BED3-8AA7A2168400}" destId="{53047CBC-1322-493A-89A7-C0F2474F4FF5}" srcOrd="1" destOrd="0" presId="urn:microsoft.com/office/officeart/2005/8/layout/hierarchy1"/>
    <dgm:cxn modelId="{BD71EE70-64B4-46B3-9424-B7E3BFEC5F0B}" type="presParOf" srcId="{53047CBC-1322-493A-89A7-C0F2474F4FF5}" destId="{49B2FD53-BFD0-4CDB-9BD4-A1CBEB0B631A}" srcOrd="0" destOrd="0" presId="urn:microsoft.com/office/officeart/2005/8/layout/hierarchy1"/>
    <dgm:cxn modelId="{1B2B7637-2C5D-418B-A39C-91BA804CD6AB}" type="presParOf" srcId="{53047CBC-1322-493A-89A7-C0F2474F4FF5}" destId="{43905D50-76C8-4A7C-9354-93F1F28DCEFE}" srcOrd="1" destOrd="0" presId="urn:microsoft.com/office/officeart/2005/8/layout/hierarchy1"/>
    <dgm:cxn modelId="{1EED2FD4-A717-4D40-9C8F-F776484060C5}" type="presParOf" srcId="{43905D50-76C8-4A7C-9354-93F1F28DCEFE}" destId="{86DFE259-582F-4984-B50C-3DDED018665B}" srcOrd="0" destOrd="0" presId="urn:microsoft.com/office/officeart/2005/8/layout/hierarchy1"/>
    <dgm:cxn modelId="{9BF1FAB1-1A3F-43F1-8872-64A6AA4B1DBA}" type="presParOf" srcId="{86DFE259-582F-4984-B50C-3DDED018665B}" destId="{6CB3D9A6-ED8F-45E5-9FFF-FCD24F2A93E2}" srcOrd="0" destOrd="0" presId="urn:microsoft.com/office/officeart/2005/8/layout/hierarchy1"/>
    <dgm:cxn modelId="{4F8A9FFF-DD27-41CF-A844-F5E4FE8A060B}" type="presParOf" srcId="{86DFE259-582F-4984-B50C-3DDED018665B}" destId="{69324EDE-0346-4F64-BA88-FD5BE6C5F80A}" srcOrd="1" destOrd="0" presId="urn:microsoft.com/office/officeart/2005/8/layout/hierarchy1"/>
    <dgm:cxn modelId="{6A3122F7-C8DB-47A0-803F-E7805B0BD29F}" type="presParOf" srcId="{43905D50-76C8-4A7C-9354-93F1F28DCEFE}" destId="{0F3CE68A-5463-4BEC-8B41-75E89C4FF723}" srcOrd="1" destOrd="0" presId="urn:microsoft.com/office/officeart/2005/8/layout/hierarchy1"/>
    <dgm:cxn modelId="{F72D98FF-D3B8-446F-914E-8D1BABBA596B}" type="presParOf" srcId="{53047CBC-1322-493A-89A7-C0F2474F4FF5}" destId="{D27249B4-F350-4E3A-B567-35053098E9F7}" srcOrd="2" destOrd="0" presId="urn:microsoft.com/office/officeart/2005/8/layout/hierarchy1"/>
    <dgm:cxn modelId="{E106C2A0-E89A-4176-B094-28E23402D86D}" type="presParOf" srcId="{53047CBC-1322-493A-89A7-C0F2474F4FF5}" destId="{91788810-0A70-427E-B08A-1BBFA1D0CBA6}" srcOrd="3" destOrd="0" presId="urn:microsoft.com/office/officeart/2005/8/layout/hierarchy1"/>
    <dgm:cxn modelId="{876AA47B-D5BC-4A0B-9313-D0F5C41B9276}" type="presParOf" srcId="{91788810-0A70-427E-B08A-1BBFA1D0CBA6}" destId="{CC95A779-C9E2-451B-8213-15574DEC0AC5}" srcOrd="0" destOrd="0" presId="urn:microsoft.com/office/officeart/2005/8/layout/hierarchy1"/>
    <dgm:cxn modelId="{25F99305-5CAB-4CFC-82BB-6D5F63AFCA18}" type="presParOf" srcId="{CC95A779-C9E2-451B-8213-15574DEC0AC5}" destId="{1BF90F30-0024-41A0-A172-FA7250E77510}" srcOrd="0" destOrd="0" presId="urn:microsoft.com/office/officeart/2005/8/layout/hierarchy1"/>
    <dgm:cxn modelId="{E7669C96-4512-46A7-8B39-1FEAFA318646}" type="presParOf" srcId="{CC95A779-C9E2-451B-8213-15574DEC0AC5}" destId="{948FEAC7-BAC6-48CA-A9EA-549440BA46FA}" srcOrd="1" destOrd="0" presId="urn:microsoft.com/office/officeart/2005/8/layout/hierarchy1"/>
    <dgm:cxn modelId="{0358A335-6B1F-4D15-8236-352605D3CC69}" type="presParOf" srcId="{91788810-0A70-427E-B08A-1BBFA1D0CBA6}" destId="{B7AFAE7E-9F6A-40A3-8150-EC3BE3D63227}" srcOrd="1" destOrd="0" presId="urn:microsoft.com/office/officeart/2005/8/layout/hierarchy1"/>
    <dgm:cxn modelId="{91F36E91-854B-4495-BE79-67B7802A1030}" type="presParOf" srcId="{53047CBC-1322-493A-89A7-C0F2474F4FF5}" destId="{BB7E0313-766F-4B50-A826-226DDA1A7D67}" srcOrd="4" destOrd="0" presId="urn:microsoft.com/office/officeart/2005/8/layout/hierarchy1"/>
    <dgm:cxn modelId="{D74FD79B-BEB3-4504-9B98-AD184C293487}" type="presParOf" srcId="{53047CBC-1322-493A-89A7-C0F2474F4FF5}" destId="{D196F85F-67F6-4D8A-9D54-CE726502687F}" srcOrd="5" destOrd="0" presId="urn:microsoft.com/office/officeart/2005/8/layout/hierarchy1"/>
    <dgm:cxn modelId="{EA1CB82C-B204-437E-92FF-CEEE1A1B5706}" type="presParOf" srcId="{D196F85F-67F6-4D8A-9D54-CE726502687F}" destId="{02181154-7AC8-4019-9AA1-B09CB2AE93BD}" srcOrd="0" destOrd="0" presId="urn:microsoft.com/office/officeart/2005/8/layout/hierarchy1"/>
    <dgm:cxn modelId="{053ED94A-2F02-4D0E-B57E-C38C9A30A096}" type="presParOf" srcId="{02181154-7AC8-4019-9AA1-B09CB2AE93BD}" destId="{F72F2EF4-CD89-4B60-AE9B-64826FA373FA}" srcOrd="0" destOrd="0" presId="urn:microsoft.com/office/officeart/2005/8/layout/hierarchy1"/>
    <dgm:cxn modelId="{D3F01A08-6C39-4CEE-BC22-370F395B045F}" type="presParOf" srcId="{02181154-7AC8-4019-9AA1-B09CB2AE93BD}" destId="{7E6477E4-8A57-4DFE-B56D-81D5EF00E99C}" srcOrd="1" destOrd="0" presId="urn:microsoft.com/office/officeart/2005/8/layout/hierarchy1"/>
    <dgm:cxn modelId="{9E8BEF2A-27D4-4557-A9DB-C225694D22B9}" type="presParOf" srcId="{D196F85F-67F6-4D8A-9D54-CE726502687F}" destId="{CDAEB9F4-C5D7-4ECA-AA57-BED882C83FFA}" srcOrd="1" destOrd="0" presId="urn:microsoft.com/office/officeart/2005/8/layout/hierarchy1"/>
    <dgm:cxn modelId="{92501AF6-42A4-42BF-A02D-2AE075375C72}" type="presParOf" srcId="{53047CBC-1322-493A-89A7-C0F2474F4FF5}" destId="{07E7CC23-910F-4822-91AA-9A0DD0CF9D35}" srcOrd="6" destOrd="0" presId="urn:microsoft.com/office/officeart/2005/8/layout/hierarchy1"/>
    <dgm:cxn modelId="{19569BFC-5DE9-412C-888D-4A03572E64B1}" type="presParOf" srcId="{53047CBC-1322-493A-89A7-C0F2474F4FF5}" destId="{EF7163DE-E971-42C7-8F13-59F9FBAD0EDD}" srcOrd="7" destOrd="0" presId="urn:microsoft.com/office/officeart/2005/8/layout/hierarchy1"/>
    <dgm:cxn modelId="{E8A0BA98-6D39-4A4E-8646-7C79CB5FB7C0}" type="presParOf" srcId="{EF7163DE-E971-42C7-8F13-59F9FBAD0EDD}" destId="{B9B7267D-0604-4B75-832C-E0A9EC66884B}" srcOrd="0" destOrd="0" presId="urn:microsoft.com/office/officeart/2005/8/layout/hierarchy1"/>
    <dgm:cxn modelId="{E989ECF9-37F5-4ACA-98AE-E63FAF3F170A}" type="presParOf" srcId="{B9B7267D-0604-4B75-832C-E0A9EC66884B}" destId="{0B15A93B-D363-4693-8DA4-0D1A898D52A0}" srcOrd="0" destOrd="0" presId="urn:microsoft.com/office/officeart/2005/8/layout/hierarchy1"/>
    <dgm:cxn modelId="{F5836376-F491-452B-9067-9D4E375C8EB0}" type="presParOf" srcId="{B9B7267D-0604-4B75-832C-E0A9EC66884B}" destId="{B0DD67ED-2CB5-48B8-BCB3-9CB78ED6201C}" srcOrd="1" destOrd="0" presId="urn:microsoft.com/office/officeart/2005/8/layout/hierarchy1"/>
    <dgm:cxn modelId="{C32B84B9-5B15-490D-94B8-3457F4CA256A}" type="presParOf" srcId="{EF7163DE-E971-42C7-8F13-59F9FBAD0EDD}" destId="{5F82C6C4-FEE6-4571-AFAF-633BB2D05CB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7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A7216E6-19DC-4281-BC46-A139047C8D3B}">
      <dgm:prSet phldrT="[Текст]"/>
      <dgm:spPr/>
      <dgm:t>
        <a:bodyPr/>
        <a:lstStyle/>
        <a:p>
          <a:r>
            <a:rPr lang="ru-RU" dirty="0" smtClean="0"/>
            <a:t>Со-товарищи</a:t>
          </a:r>
          <a:endParaRPr lang="ru-RU" dirty="0"/>
        </a:p>
      </dgm:t>
    </dgm:pt>
    <dgm:pt modelId="{3C867EA3-E5F6-46F2-A208-83BC444D82A4}" type="parTrans" cxnId="{A18BC659-C240-4EAA-8D3D-CFA3C4859BAA}">
      <dgm:prSet/>
      <dgm:spPr/>
      <dgm:t>
        <a:bodyPr/>
        <a:lstStyle/>
        <a:p>
          <a:endParaRPr lang="ru-RU"/>
        </a:p>
      </dgm:t>
    </dgm:pt>
    <dgm:pt modelId="{D320AC8C-867F-4E89-8B2E-03D001C2A934}" type="sibTrans" cxnId="{A18BC659-C240-4EAA-8D3D-CFA3C4859BAA}">
      <dgm:prSet/>
      <dgm:spPr/>
      <dgm:t>
        <a:bodyPr/>
        <a:lstStyle/>
        <a:p>
          <a:endParaRPr lang="ru-RU"/>
        </a:p>
      </dgm:t>
    </dgm:pt>
    <dgm:pt modelId="{A291F0DE-86F8-4F82-942C-A6887CCD9BCE}">
      <dgm:prSet phldrT="[Текст]"/>
      <dgm:spPr/>
      <dgm:t>
        <a:bodyPr/>
        <a:lstStyle/>
        <a:p>
          <a:r>
            <a:rPr lang="ru-RU" dirty="0" smtClean="0"/>
            <a:t>Компания</a:t>
          </a:r>
          <a:r>
            <a:rPr lang="ru-RU" dirty="0" smtClean="0">
              <a:latin typeface="Cambria Math"/>
              <a:ea typeface="Cambria Math"/>
            </a:rPr>
            <a:t>&lt;со-хлебники (лат)</a:t>
          </a:r>
          <a:endParaRPr lang="ru-RU" dirty="0"/>
        </a:p>
      </dgm:t>
    </dgm:pt>
    <dgm:pt modelId="{42950DDC-15DE-40C1-80CE-83508D4384A6}" type="parTrans" cxnId="{027C1B4D-303F-4467-A0F3-FA89C9230242}">
      <dgm:prSet/>
      <dgm:spPr/>
      <dgm:t>
        <a:bodyPr/>
        <a:lstStyle/>
        <a:p>
          <a:endParaRPr lang="ru-RU"/>
        </a:p>
      </dgm:t>
    </dgm:pt>
    <dgm:pt modelId="{66D85AFD-8426-4299-906E-4A06B308927E}" type="sibTrans" cxnId="{027C1B4D-303F-4467-A0F3-FA89C9230242}">
      <dgm:prSet/>
      <dgm:spPr/>
      <dgm:t>
        <a:bodyPr/>
        <a:lstStyle/>
        <a:p>
          <a:endParaRPr lang="ru-RU"/>
        </a:p>
      </dgm:t>
    </dgm:pt>
    <dgm:pt modelId="{FF84F41F-21D3-4B5B-8335-D583996D1338}">
      <dgm:prSet phldrT="[Текст]"/>
      <dgm:spPr/>
      <dgm:t>
        <a:bodyPr/>
        <a:lstStyle/>
        <a:p>
          <a:r>
            <a:rPr lang="ru-RU" dirty="0" smtClean="0"/>
            <a:t>сотрапезники</a:t>
          </a:r>
          <a:endParaRPr lang="ru-RU" dirty="0"/>
        </a:p>
      </dgm:t>
    </dgm:pt>
    <dgm:pt modelId="{A7A8E03F-CB41-453A-961A-B19C852FBBCE}" type="parTrans" cxnId="{75F8234E-EEC3-4D6C-BECA-AEE63B00B197}">
      <dgm:prSet/>
      <dgm:spPr/>
      <dgm:t>
        <a:bodyPr/>
        <a:lstStyle/>
        <a:p>
          <a:endParaRPr lang="ru-RU"/>
        </a:p>
      </dgm:t>
    </dgm:pt>
    <dgm:pt modelId="{0F50D71E-0218-457F-8799-22692B5D7BDF}" type="sibTrans" cxnId="{75F8234E-EEC3-4D6C-BECA-AEE63B00B197}">
      <dgm:prSet/>
      <dgm:spPr/>
      <dgm:t>
        <a:bodyPr/>
        <a:lstStyle/>
        <a:p>
          <a:endParaRPr lang="ru-RU"/>
        </a:p>
      </dgm:t>
    </dgm:pt>
    <dgm:pt modelId="{C3A76722-BE18-4D89-9C62-53EFA2DCA9FB}">
      <dgm:prSet/>
      <dgm:spPr/>
      <dgm:t>
        <a:bodyPr/>
        <a:lstStyle/>
        <a:p>
          <a:r>
            <a:rPr lang="ru-RU" dirty="0" smtClean="0"/>
            <a:t>Однокашники</a:t>
          </a:r>
          <a:r>
            <a:rPr lang="ru-RU" dirty="0" smtClean="0">
              <a:latin typeface="Cambria Math"/>
              <a:ea typeface="Cambria Math"/>
            </a:rPr>
            <a:t>&lt;нар. Этим. </a:t>
          </a:r>
          <a:r>
            <a:rPr lang="ru-RU" dirty="0" err="1" smtClean="0">
              <a:latin typeface="Cambria Math"/>
              <a:ea typeface="Cambria Math"/>
            </a:rPr>
            <a:t>Одно+каша</a:t>
          </a:r>
          <a:r>
            <a:rPr lang="ru-RU" dirty="0" smtClean="0">
              <a:latin typeface="Cambria Math"/>
              <a:ea typeface="Cambria Math"/>
            </a:rPr>
            <a:t> (одноклассники)</a:t>
          </a:r>
          <a:endParaRPr lang="ru-RU" dirty="0"/>
        </a:p>
      </dgm:t>
    </dgm:pt>
    <dgm:pt modelId="{4BD86F98-10DD-4471-AA42-830DD2977366}" type="parTrans" cxnId="{F4615A89-F78C-4508-AB86-ECD75035227C}">
      <dgm:prSet/>
      <dgm:spPr/>
    </dgm:pt>
    <dgm:pt modelId="{8A7B6317-FF51-484F-B543-D2E5C3DE7FE5}" type="sibTrans" cxnId="{F4615A89-F78C-4508-AB86-ECD75035227C}">
      <dgm:prSet/>
      <dgm:spPr/>
    </dgm:pt>
    <dgm:pt modelId="{C2687507-CC32-434E-AE6B-E049B7C427F2}" type="pres">
      <dgm:prSet presAssocID="{3C297C07-3013-4EC8-8980-8A70595586D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1C44957-C5D1-439A-A4E1-8CA0A545EF9B}" type="pres">
      <dgm:prSet presAssocID="{4A7216E6-19DC-4281-BC46-A139047C8D3B}" presName="hierRoot1" presStyleCnt="0"/>
      <dgm:spPr/>
    </dgm:pt>
    <dgm:pt modelId="{D1C11403-41C6-46DB-9570-D3F6768591B3}" type="pres">
      <dgm:prSet presAssocID="{4A7216E6-19DC-4281-BC46-A139047C8D3B}" presName="composite" presStyleCnt="0"/>
      <dgm:spPr/>
    </dgm:pt>
    <dgm:pt modelId="{4607A160-79AE-4D1C-81D2-1AB26F2FA368}" type="pres">
      <dgm:prSet presAssocID="{4A7216E6-19DC-4281-BC46-A139047C8D3B}" presName="background" presStyleLbl="node0" presStyleIdx="0" presStyleCnt="1"/>
      <dgm:spPr/>
    </dgm:pt>
    <dgm:pt modelId="{68D3309F-23AA-4EB0-96C6-1FE80E96621F}" type="pres">
      <dgm:prSet presAssocID="{4A7216E6-19DC-4281-BC46-A139047C8D3B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7F224BA-07CA-4FC9-8907-DDA65A3396A6}" type="pres">
      <dgm:prSet presAssocID="{4A7216E6-19DC-4281-BC46-A139047C8D3B}" presName="hierChild2" presStyleCnt="0"/>
      <dgm:spPr/>
    </dgm:pt>
    <dgm:pt modelId="{92ED6EE3-7FE6-4822-ACF2-0940B67CD01F}" type="pres">
      <dgm:prSet presAssocID="{42950DDC-15DE-40C1-80CE-83508D4384A6}" presName="Name10" presStyleLbl="parChTrans1D2" presStyleIdx="0" presStyleCnt="3"/>
      <dgm:spPr/>
      <dgm:t>
        <a:bodyPr/>
        <a:lstStyle/>
        <a:p>
          <a:endParaRPr lang="ru-RU"/>
        </a:p>
      </dgm:t>
    </dgm:pt>
    <dgm:pt modelId="{20D521C6-25FA-4377-9CCC-8904D301E7B9}" type="pres">
      <dgm:prSet presAssocID="{A291F0DE-86F8-4F82-942C-A6887CCD9BCE}" presName="hierRoot2" presStyleCnt="0"/>
      <dgm:spPr/>
    </dgm:pt>
    <dgm:pt modelId="{53CD6F88-02EE-49AA-AC57-35314A2C34B7}" type="pres">
      <dgm:prSet presAssocID="{A291F0DE-86F8-4F82-942C-A6887CCD9BCE}" presName="composite2" presStyleCnt="0"/>
      <dgm:spPr/>
    </dgm:pt>
    <dgm:pt modelId="{65DC6F11-2C37-41AF-B293-2D2EBF3FD651}" type="pres">
      <dgm:prSet presAssocID="{A291F0DE-86F8-4F82-942C-A6887CCD9BCE}" presName="background2" presStyleLbl="node2" presStyleIdx="0" presStyleCnt="3"/>
      <dgm:spPr/>
    </dgm:pt>
    <dgm:pt modelId="{2FE7E1DB-B2E2-4073-AD53-2221BFF73D34}" type="pres">
      <dgm:prSet presAssocID="{A291F0DE-86F8-4F82-942C-A6887CCD9BCE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6FCA225-DC81-457D-976D-01D54D824593}" type="pres">
      <dgm:prSet presAssocID="{A291F0DE-86F8-4F82-942C-A6887CCD9BCE}" presName="hierChild3" presStyleCnt="0"/>
      <dgm:spPr/>
    </dgm:pt>
    <dgm:pt modelId="{AD7A021C-3D6E-4845-8555-3A5BD8A32889}" type="pres">
      <dgm:prSet presAssocID="{4BD86F98-10DD-4471-AA42-830DD2977366}" presName="Name10" presStyleLbl="parChTrans1D2" presStyleIdx="1" presStyleCnt="3"/>
      <dgm:spPr/>
    </dgm:pt>
    <dgm:pt modelId="{B6A5515D-2099-4334-BD9A-2FC46BA235B7}" type="pres">
      <dgm:prSet presAssocID="{C3A76722-BE18-4D89-9C62-53EFA2DCA9FB}" presName="hierRoot2" presStyleCnt="0"/>
      <dgm:spPr/>
    </dgm:pt>
    <dgm:pt modelId="{24F5231F-E21D-4497-81B7-0FFE6054419C}" type="pres">
      <dgm:prSet presAssocID="{C3A76722-BE18-4D89-9C62-53EFA2DCA9FB}" presName="composite2" presStyleCnt="0"/>
      <dgm:spPr/>
    </dgm:pt>
    <dgm:pt modelId="{05775AF9-A239-4AAF-8946-306AFBE62C38}" type="pres">
      <dgm:prSet presAssocID="{C3A76722-BE18-4D89-9C62-53EFA2DCA9FB}" presName="background2" presStyleLbl="node2" presStyleIdx="1" presStyleCnt="3"/>
      <dgm:spPr/>
    </dgm:pt>
    <dgm:pt modelId="{7634E165-11E9-43D4-8A39-3CE16A3A5B48}" type="pres">
      <dgm:prSet presAssocID="{C3A76722-BE18-4D89-9C62-53EFA2DCA9FB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0659E5A-60E5-4636-8BDA-0B1FAE061369}" type="pres">
      <dgm:prSet presAssocID="{C3A76722-BE18-4D89-9C62-53EFA2DCA9FB}" presName="hierChild3" presStyleCnt="0"/>
      <dgm:spPr/>
    </dgm:pt>
    <dgm:pt modelId="{B5BF4CB2-9DE8-4DFC-B801-E15186376716}" type="pres">
      <dgm:prSet presAssocID="{A7A8E03F-CB41-453A-961A-B19C852FBBCE}" presName="Name10" presStyleLbl="parChTrans1D2" presStyleIdx="2" presStyleCnt="3"/>
      <dgm:spPr/>
      <dgm:t>
        <a:bodyPr/>
        <a:lstStyle/>
        <a:p>
          <a:endParaRPr lang="ru-RU"/>
        </a:p>
      </dgm:t>
    </dgm:pt>
    <dgm:pt modelId="{E3DF938B-15BA-4434-9A55-9B522AC7AA21}" type="pres">
      <dgm:prSet presAssocID="{FF84F41F-21D3-4B5B-8335-D583996D1338}" presName="hierRoot2" presStyleCnt="0"/>
      <dgm:spPr/>
    </dgm:pt>
    <dgm:pt modelId="{1A6399EB-70BF-4420-A3DF-B76744C54905}" type="pres">
      <dgm:prSet presAssocID="{FF84F41F-21D3-4B5B-8335-D583996D1338}" presName="composite2" presStyleCnt="0"/>
      <dgm:spPr/>
    </dgm:pt>
    <dgm:pt modelId="{EE1AEE27-20DC-42CD-AC03-9430C5FD27B9}" type="pres">
      <dgm:prSet presAssocID="{FF84F41F-21D3-4B5B-8335-D583996D1338}" presName="background2" presStyleLbl="node2" presStyleIdx="2" presStyleCnt="3"/>
      <dgm:spPr/>
    </dgm:pt>
    <dgm:pt modelId="{959750F1-B333-487F-B30E-4085A92D3A80}" type="pres">
      <dgm:prSet presAssocID="{FF84F41F-21D3-4B5B-8335-D583996D1338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6FB5C14-F071-41A0-920C-A55BA85DA578}" type="pres">
      <dgm:prSet presAssocID="{FF84F41F-21D3-4B5B-8335-D583996D1338}" presName="hierChild3" presStyleCnt="0"/>
      <dgm:spPr/>
    </dgm:pt>
  </dgm:ptLst>
  <dgm:cxnLst>
    <dgm:cxn modelId="{B428926F-C548-4E35-BA4C-6C16C5653A07}" type="presOf" srcId="{FF84F41F-21D3-4B5B-8335-D583996D1338}" destId="{959750F1-B333-487F-B30E-4085A92D3A80}" srcOrd="0" destOrd="0" presId="urn:microsoft.com/office/officeart/2005/8/layout/hierarchy1"/>
    <dgm:cxn modelId="{17F0626F-24AF-4E22-9501-D4C6F3D97203}" type="presOf" srcId="{4BD86F98-10DD-4471-AA42-830DD2977366}" destId="{AD7A021C-3D6E-4845-8555-3A5BD8A32889}" srcOrd="0" destOrd="0" presId="urn:microsoft.com/office/officeart/2005/8/layout/hierarchy1"/>
    <dgm:cxn modelId="{75F8234E-EEC3-4D6C-BECA-AEE63B00B197}" srcId="{4A7216E6-19DC-4281-BC46-A139047C8D3B}" destId="{FF84F41F-21D3-4B5B-8335-D583996D1338}" srcOrd="2" destOrd="0" parTransId="{A7A8E03F-CB41-453A-961A-B19C852FBBCE}" sibTransId="{0F50D71E-0218-457F-8799-22692B5D7BDF}"/>
    <dgm:cxn modelId="{F4615A89-F78C-4508-AB86-ECD75035227C}" srcId="{4A7216E6-19DC-4281-BC46-A139047C8D3B}" destId="{C3A76722-BE18-4D89-9C62-53EFA2DCA9FB}" srcOrd="1" destOrd="0" parTransId="{4BD86F98-10DD-4471-AA42-830DD2977366}" sibTransId="{8A7B6317-FF51-484F-B543-D2E5C3DE7FE5}"/>
    <dgm:cxn modelId="{027C1B4D-303F-4467-A0F3-FA89C9230242}" srcId="{4A7216E6-19DC-4281-BC46-A139047C8D3B}" destId="{A291F0DE-86F8-4F82-942C-A6887CCD9BCE}" srcOrd="0" destOrd="0" parTransId="{42950DDC-15DE-40C1-80CE-83508D4384A6}" sibTransId="{66D85AFD-8426-4299-906E-4A06B308927E}"/>
    <dgm:cxn modelId="{7B4EFA83-350F-4FFD-8C99-A343B89F1081}" type="presOf" srcId="{A7A8E03F-CB41-453A-961A-B19C852FBBCE}" destId="{B5BF4CB2-9DE8-4DFC-B801-E15186376716}" srcOrd="0" destOrd="0" presId="urn:microsoft.com/office/officeart/2005/8/layout/hierarchy1"/>
    <dgm:cxn modelId="{A163B14D-707C-49A3-88AF-E9FCBD71A9A8}" type="presOf" srcId="{3C297C07-3013-4EC8-8980-8A70595586D8}" destId="{C2687507-CC32-434E-AE6B-E049B7C427F2}" srcOrd="0" destOrd="0" presId="urn:microsoft.com/office/officeart/2005/8/layout/hierarchy1"/>
    <dgm:cxn modelId="{A18BC659-C240-4EAA-8D3D-CFA3C4859BAA}" srcId="{3C297C07-3013-4EC8-8980-8A70595586D8}" destId="{4A7216E6-19DC-4281-BC46-A139047C8D3B}" srcOrd="0" destOrd="0" parTransId="{3C867EA3-E5F6-46F2-A208-83BC444D82A4}" sibTransId="{D320AC8C-867F-4E89-8B2E-03D001C2A934}"/>
    <dgm:cxn modelId="{51712BBE-9AC8-4B35-9CF5-634769367314}" type="presOf" srcId="{4A7216E6-19DC-4281-BC46-A139047C8D3B}" destId="{68D3309F-23AA-4EB0-96C6-1FE80E96621F}" srcOrd="0" destOrd="0" presId="urn:microsoft.com/office/officeart/2005/8/layout/hierarchy1"/>
    <dgm:cxn modelId="{A2E73077-EB50-4ADA-B041-65A804C1E95E}" type="presOf" srcId="{A291F0DE-86F8-4F82-942C-A6887CCD9BCE}" destId="{2FE7E1DB-B2E2-4073-AD53-2221BFF73D34}" srcOrd="0" destOrd="0" presId="urn:microsoft.com/office/officeart/2005/8/layout/hierarchy1"/>
    <dgm:cxn modelId="{83C02282-6EF7-49BB-A2A5-0472F90B9D50}" type="presOf" srcId="{C3A76722-BE18-4D89-9C62-53EFA2DCA9FB}" destId="{7634E165-11E9-43D4-8A39-3CE16A3A5B48}" srcOrd="0" destOrd="0" presId="urn:microsoft.com/office/officeart/2005/8/layout/hierarchy1"/>
    <dgm:cxn modelId="{F10C3688-DD36-4434-A8BC-0D469A8E0B01}" type="presOf" srcId="{42950DDC-15DE-40C1-80CE-83508D4384A6}" destId="{92ED6EE3-7FE6-4822-ACF2-0940B67CD01F}" srcOrd="0" destOrd="0" presId="urn:microsoft.com/office/officeart/2005/8/layout/hierarchy1"/>
    <dgm:cxn modelId="{E836B77E-A17B-4285-B996-270BD217B2A8}" type="presParOf" srcId="{C2687507-CC32-434E-AE6B-E049B7C427F2}" destId="{61C44957-C5D1-439A-A4E1-8CA0A545EF9B}" srcOrd="0" destOrd="0" presId="urn:microsoft.com/office/officeart/2005/8/layout/hierarchy1"/>
    <dgm:cxn modelId="{FC8195E6-92CC-4BB3-BF12-2A0DC8F05863}" type="presParOf" srcId="{61C44957-C5D1-439A-A4E1-8CA0A545EF9B}" destId="{D1C11403-41C6-46DB-9570-D3F6768591B3}" srcOrd="0" destOrd="0" presId="urn:microsoft.com/office/officeart/2005/8/layout/hierarchy1"/>
    <dgm:cxn modelId="{230C8F3B-9FE1-4B59-82D5-8C061D423007}" type="presParOf" srcId="{D1C11403-41C6-46DB-9570-D3F6768591B3}" destId="{4607A160-79AE-4D1C-81D2-1AB26F2FA368}" srcOrd="0" destOrd="0" presId="urn:microsoft.com/office/officeart/2005/8/layout/hierarchy1"/>
    <dgm:cxn modelId="{49565051-6B7F-47E0-84A8-72C7DBF531CB}" type="presParOf" srcId="{D1C11403-41C6-46DB-9570-D3F6768591B3}" destId="{68D3309F-23AA-4EB0-96C6-1FE80E96621F}" srcOrd="1" destOrd="0" presId="urn:microsoft.com/office/officeart/2005/8/layout/hierarchy1"/>
    <dgm:cxn modelId="{D2C2F928-FD5A-4618-AE6B-115E30A867EF}" type="presParOf" srcId="{61C44957-C5D1-439A-A4E1-8CA0A545EF9B}" destId="{D7F224BA-07CA-4FC9-8907-DDA65A3396A6}" srcOrd="1" destOrd="0" presId="urn:microsoft.com/office/officeart/2005/8/layout/hierarchy1"/>
    <dgm:cxn modelId="{67F33C93-3F06-4E55-8872-07028EB3DD6E}" type="presParOf" srcId="{D7F224BA-07CA-4FC9-8907-DDA65A3396A6}" destId="{92ED6EE3-7FE6-4822-ACF2-0940B67CD01F}" srcOrd="0" destOrd="0" presId="urn:microsoft.com/office/officeart/2005/8/layout/hierarchy1"/>
    <dgm:cxn modelId="{DFDAFDF8-42E9-410E-AFF7-6E3D6A482E49}" type="presParOf" srcId="{D7F224BA-07CA-4FC9-8907-DDA65A3396A6}" destId="{20D521C6-25FA-4377-9CCC-8904D301E7B9}" srcOrd="1" destOrd="0" presId="urn:microsoft.com/office/officeart/2005/8/layout/hierarchy1"/>
    <dgm:cxn modelId="{6CA1F51D-81EB-4C58-BC2D-EB3C23EC1B42}" type="presParOf" srcId="{20D521C6-25FA-4377-9CCC-8904D301E7B9}" destId="{53CD6F88-02EE-49AA-AC57-35314A2C34B7}" srcOrd="0" destOrd="0" presId="urn:microsoft.com/office/officeart/2005/8/layout/hierarchy1"/>
    <dgm:cxn modelId="{CB6CEC49-6B79-4857-94AA-8FC93170FA92}" type="presParOf" srcId="{53CD6F88-02EE-49AA-AC57-35314A2C34B7}" destId="{65DC6F11-2C37-41AF-B293-2D2EBF3FD651}" srcOrd="0" destOrd="0" presId="urn:microsoft.com/office/officeart/2005/8/layout/hierarchy1"/>
    <dgm:cxn modelId="{B79E356B-FF1C-4D13-921F-FD351CBED0ED}" type="presParOf" srcId="{53CD6F88-02EE-49AA-AC57-35314A2C34B7}" destId="{2FE7E1DB-B2E2-4073-AD53-2221BFF73D34}" srcOrd="1" destOrd="0" presId="urn:microsoft.com/office/officeart/2005/8/layout/hierarchy1"/>
    <dgm:cxn modelId="{D9FB8672-5D1E-489D-8180-7F4CD0EC4E07}" type="presParOf" srcId="{20D521C6-25FA-4377-9CCC-8904D301E7B9}" destId="{B6FCA225-DC81-457D-976D-01D54D824593}" srcOrd="1" destOrd="0" presId="urn:microsoft.com/office/officeart/2005/8/layout/hierarchy1"/>
    <dgm:cxn modelId="{5186BC47-7302-45C9-AB70-F0D2A2DF4DA1}" type="presParOf" srcId="{D7F224BA-07CA-4FC9-8907-DDA65A3396A6}" destId="{AD7A021C-3D6E-4845-8555-3A5BD8A32889}" srcOrd="2" destOrd="0" presId="urn:microsoft.com/office/officeart/2005/8/layout/hierarchy1"/>
    <dgm:cxn modelId="{1E4456B4-0C3A-4368-9613-DAD981379D6A}" type="presParOf" srcId="{D7F224BA-07CA-4FC9-8907-DDA65A3396A6}" destId="{B6A5515D-2099-4334-BD9A-2FC46BA235B7}" srcOrd="3" destOrd="0" presId="urn:microsoft.com/office/officeart/2005/8/layout/hierarchy1"/>
    <dgm:cxn modelId="{6081185F-202A-4CEF-955E-9799FE520196}" type="presParOf" srcId="{B6A5515D-2099-4334-BD9A-2FC46BA235B7}" destId="{24F5231F-E21D-4497-81B7-0FFE6054419C}" srcOrd="0" destOrd="0" presId="urn:microsoft.com/office/officeart/2005/8/layout/hierarchy1"/>
    <dgm:cxn modelId="{E7B2B2C3-07F3-443D-A75F-D2025B413B1B}" type="presParOf" srcId="{24F5231F-E21D-4497-81B7-0FFE6054419C}" destId="{05775AF9-A239-4AAF-8946-306AFBE62C38}" srcOrd="0" destOrd="0" presId="urn:microsoft.com/office/officeart/2005/8/layout/hierarchy1"/>
    <dgm:cxn modelId="{3D20FCD6-6265-4D54-9D7F-23568E39B6D8}" type="presParOf" srcId="{24F5231F-E21D-4497-81B7-0FFE6054419C}" destId="{7634E165-11E9-43D4-8A39-3CE16A3A5B48}" srcOrd="1" destOrd="0" presId="urn:microsoft.com/office/officeart/2005/8/layout/hierarchy1"/>
    <dgm:cxn modelId="{D44CA9B6-ABE7-4E04-B5E9-4D59A2A3CFFE}" type="presParOf" srcId="{B6A5515D-2099-4334-BD9A-2FC46BA235B7}" destId="{90659E5A-60E5-4636-8BDA-0B1FAE061369}" srcOrd="1" destOrd="0" presId="urn:microsoft.com/office/officeart/2005/8/layout/hierarchy1"/>
    <dgm:cxn modelId="{F8E6FC14-6C50-47A1-A3F8-7CDA5943F23C}" type="presParOf" srcId="{D7F224BA-07CA-4FC9-8907-DDA65A3396A6}" destId="{B5BF4CB2-9DE8-4DFC-B801-E15186376716}" srcOrd="4" destOrd="0" presId="urn:microsoft.com/office/officeart/2005/8/layout/hierarchy1"/>
    <dgm:cxn modelId="{E2AED387-8555-4FF7-8D72-815915DE78BC}" type="presParOf" srcId="{D7F224BA-07CA-4FC9-8907-DDA65A3396A6}" destId="{E3DF938B-15BA-4434-9A55-9B522AC7AA21}" srcOrd="5" destOrd="0" presId="urn:microsoft.com/office/officeart/2005/8/layout/hierarchy1"/>
    <dgm:cxn modelId="{14A35291-6D9B-42A2-9976-D338E5939B0B}" type="presParOf" srcId="{E3DF938B-15BA-4434-9A55-9B522AC7AA21}" destId="{1A6399EB-70BF-4420-A3DF-B76744C54905}" srcOrd="0" destOrd="0" presId="urn:microsoft.com/office/officeart/2005/8/layout/hierarchy1"/>
    <dgm:cxn modelId="{6DD5675A-CCE7-4574-B588-53094BC4CD58}" type="presParOf" srcId="{1A6399EB-70BF-4420-A3DF-B76744C54905}" destId="{EE1AEE27-20DC-42CD-AC03-9430C5FD27B9}" srcOrd="0" destOrd="0" presId="urn:microsoft.com/office/officeart/2005/8/layout/hierarchy1"/>
    <dgm:cxn modelId="{B358A494-FFF8-4BDE-9936-13D4A440F092}" type="presParOf" srcId="{1A6399EB-70BF-4420-A3DF-B76744C54905}" destId="{959750F1-B333-487F-B30E-4085A92D3A80}" srcOrd="1" destOrd="0" presId="urn:microsoft.com/office/officeart/2005/8/layout/hierarchy1"/>
    <dgm:cxn modelId="{A87267DD-FCA9-424A-BEDD-6CFEEAE2625A}" type="presParOf" srcId="{E3DF938B-15BA-4434-9A55-9B522AC7AA21}" destId="{A6FB5C14-F071-41A0-920C-A55BA85DA57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8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1F722BB-0C1D-4C60-9AC0-E01D22E5FC6F}" type="presOf" srcId="{3C297C07-3013-4EC8-8980-8A70595586D8}" destId="{A6424E0E-E837-4A9C-AA41-AE026FA17704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9.xml><?xml version="1.0" encoding="utf-8"?>
<dgm:dataModel xmlns:dgm="http://schemas.openxmlformats.org/drawingml/2006/diagram" xmlns:a="http://schemas.openxmlformats.org/drawingml/2006/main">
  <dgm:ptLst>
    <dgm:pt modelId="{7B048073-64DF-4EA1-8A8B-B1A33C3E6E1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12A36D5-1899-475D-A28A-F921B0C2D7AB}">
      <dgm:prSet phldrT="[Текст]"/>
      <dgm:spPr/>
      <dgm:t>
        <a:bodyPr/>
        <a:lstStyle/>
        <a:p>
          <a:r>
            <a:rPr lang="ru-RU" dirty="0" smtClean="0"/>
            <a:t>Коньки </a:t>
          </a:r>
          <a:r>
            <a:rPr lang="en-US" dirty="0" smtClean="0"/>
            <a:t>– XVIII</a:t>
          </a:r>
          <a:r>
            <a:rPr lang="ru-RU" dirty="0" smtClean="0"/>
            <a:t> в </a:t>
          </a:r>
          <a:r>
            <a:rPr lang="en-US" dirty="0" smtClean="0">
              <a:latin typeface="Cambria Math"/>
              <a:ea typeface="Cambria Math"/>
            </a:rPr>
            <a:t>&lt;</a:t>
          </a:r>
          <a:r>
            <a:rPr lang="ru-RU" dirty="0" smtClean="0">
              <a:latin typeface="Cambria Math"/>
              <a:ea typeface="Cambria Math"/>
            </a:rPr>
            <a:t> конь </a:t>
          </a:r>
        </a:p>
        <a:p>
          <a:r>
            <a:rPr lang="ru-RU" dirty="0" smtClean="0">
              <a:latin typeface="Cambria Math"/>
              <a:ea typeface="Cambria Math"/>
            </a:rPr>
            <a:t>Передняя часть коньков изображала голову</a:t>
          </a:r>
          <a:endParaRPr lang="ru-RU" dirty="0"/>
        </a:p>
      </dgm:t>
    </dgm:pt>
    <dgm:pt modelId="{D3DD2D41-AC4A-4BE8-B394-3B095C0681FA}" type="parTrans" cxnId="{B438A26E-7328-42B9-8B44-ABBBCA5DD477}">
      <dgm:prSet/>
      <dgm:spPr/>
      <dgm:t>
        <a:bodyPr/>
        <a:lstStyle/>
        <a:p>
          <a:endParaRPr lang="ru-RU"/>
        </a:p>
      </dgm:t>
    </dgm:pt>
    <dgm:pt modelId="{027FB0FC-1557-443F-95DA-582CC089003B}" type="sibTrans" cxnId="{B438A26E-7328-42B9-8B44-ABBBCA5DD477}">
      <dgm:prSet/>
      <dgm:spPr/>
      <dgm:t>
        <a:bodyPr/>
        <a:lstStyle/>
        <a:p>
          <a:endParaRPr lang="ru-RU"/>
        </a:p>
      </dgm:t>
    </dgm:pt>
    <dgm:pt modelId="{4EBF767B-D67B-480E-B988-3A985BDF1D30}">
      <dgm:prSet phldrT="[Текст]"/>
      <dgm:spPr/>
      <dgm:t>
        <a:bodyPr/>
        <a:lstStyle/>
        <a:p>
          <a:r>
            <a:rPr lang="ru-RU" dirty="0" smtClean="0"/>
            <a:t>Конек – резное украшение в виде лошадиной головы на крыше деревенского дома </a:t>
          </a:r>
          <a:r>
            <a:rPr lang="ru-RU" dirty="0" smtClean="0">
              <a:latin typeface="Cambria Math"/>
              <a:ea typeface="Cambria Math"/>
            </a:rPr>
            <a:t>&lt; конь</a:t>
          </a:r>
          <a:endParaRPr lang="ru-RU" dirty="0"/>
        </a:p>
      </dgm:t>
    </dgm:pt>
    <dgm:pt modelId="{0ED67D3B-5386-4A47-8C7D-3B4191950C93}" type="parTrans" cxnId="{EE4346B6-3D07-4D13-ABDC-E72DFD4CF4A4}">
      <dgm:prSet/>
      <dgm:spPr/>
      <dgm:t>
        <a:bodyPr/>
        <a:lstStyle/>
        <a:p>
          <a:endParaRPr lang="ru-RU"/>
        </a:p>
      </dgm:t>
    </dgm:pt>
    <dgm:pt modelId="{02F177DA-ADC1-4312-8123-7F77E642D597}" type="sibTrans" cxnId="{EE4346B6-3D07-4D13-ABDC-E72DFD4CF4A4}">
      <dgm:prSet/>
      <dgm:spPr/>
      <dgm:t>
        <a:bodyPr/>
        <a:lstStyle/>
        <a:p>
          <a:endParaRPr lang="ru-RU"/>
        </a:p>
      </dgm:t>
    </dgm:pt>
    <dgm:pt modelId="{6A747CC1-1352-46E6-8568-CC8DCE1523B9}">
      <dgm:prSet phldrT="[Текст]"/>
      <dgm:spPr/>
      <dgm:t>
        <a:bodyPr/>
        <a:lstStyle/>
        <a:p>
          <a:r>
            <a:rPr lang="ru-RU" dirty="0" smtClean="0"/>
            <a:t>Коньки отбросить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ru-RU" dirty="0" err="1" smtClean="0">
              <a:latin typeface="Cambria Math"/>
              <a:ea typeface="Cambria Math"/>
            </a:rPr>
            <a:t>каньги</a:t>
          </a:r>
          <a:r>
            <a:rPr lang="ru-RU" dirty="0" smtClean="0">
              <a:latin typeface="Cambria Math"/>
              <a:ea typeface="Cambria Math"/>
            </a:rPr>
            <a:t> отбросить – в говорах </a:t>
          </a:r>
          <a:r>
            <a:rPr lang="ru-RU" dirty="0" err="1" smtClean="0">
              <a:latin typeface="Cambria Math"/>
              <a:ea typeface="Cambria Math"/>
            </a:rPr>
            <a:t>каньги</a:t>
          </a:r>
          <a:r>
            <a:rPr lang="ru-RU" dirty="0" smtClean="0">
              <a:latin typeface="Cambria Math"/>
              <a:ea typeface="Cambria Math"/>
            </a:rPr>
            <a:t> – валенки - умереть</a:t>
          </a:r>
          <a:endParaRPr lang="ru-RU" dirty="0"/>
        </a:p>
      </dgm:t>
    </dgm:pt>
    <dgm:pt modelId="{CBD425A2-F997-40A4-B3F2-D884C9861EAA}" type="parTrans" cxnId="{60E6637F-1210-447F-BC9F-030519CE2B8A}">
      <dgm:prSet/>
      <dgm:spPr/>
      <dgm:t>
        <a:bodyPr/>
        <a:lstStyle/>
        <a:p>
          <a:endParaRPr lang="ru-RU"/>
        </a:p>
      </dgm:t>
    </dgm:pt>
    <dgm:pt modelId="{FF32AE35-B575-423E-947A-EAFB2EADC94D}" type="sibTrans" cxnId="{60E6637F-1210-447F-BC9F-030519CE2B8A}">
      <dgm:prSet/>
      <dgm:spPr/>
      <dgm:t>
        <a:bodyPr/>
        <a:lstStyle/>
        <a:p>
          <a:endParaRPr lang="ru-RU"/>
        </a:p>
      </dgm:t>
    </dgm:pt>
    <dgm:pt modelId="{7F44F36C-4255-4256-AFCE-7F57E1D63407}">
      <dgm:prSet phldrT="[Текст]"/>
      <dgm:spPr/>
      <dgm:t>
        <a:bodyPr/>
        <a:lstStyle/>
        <a:p>
          <a:r>
            <a:rPr lang="ru-RU" dirty="0" smtClean="0"/>
            <a:t>Кони двинуть, ласты склеить, лыжи отбросить, боты завернуть</a:t>
          </a:r>
          <a:endParaRPr lang="ru-RU" dirty="0"/>
        </a:p>
      </dgm:t>
    </dgm:pt>
    <dgm:pt modelId="{AC90F305-6192-40BB-B424-7081085843DD}" type="parTrans" cxnId="{95C0A5C5-B444-4EB9-BDE5-D35719878C38}">
      <dgm:prSet/>
      <dgm:spPr/>
      <dgm:t>
        <a:bodyPr/>
        <a:lstStyle/>
        <a:p>
          <a:endParaRPr lang="ru-RU"/>
        </a:p>
      </dgm:t>
    </dgm:pt>
    <dgm:pt modelId="{4C554BCE-1F6A-47A8-9B92-98EFDCE1D268}" type="sibTrans" cxnId="{95C0A5C5-B444-4EB9-BDE5-D35719878C38}">
      <dgm:prSet/>
      <dgm:spPr/>
      <dgm:t>
        <a:bodyPr/>
        <a:lstStyle/>
        <a:p>
          <a:endParaRPr lang="ru-RU"/>
        </a:p>
      </dgm:t>
    </dgm:pt>
    <dgm:pt modelId="{DA5C384B-2872-4C2C-B629-9B83511E114C}">
      <dgm:prSet phldrT="[Текст]"/>
      <dgm:spPr/>
      <dgm:t>
        <a:bodyPr/>
        <a:lstStyle/>
        <a:p>
          <a:r>
            <a:rPr lang="ru-RU" dirty="0" smtClean="0"/>
            <a:t>коньки</a:t>
          </a:r>
          <a:endParaRPr lang="ru-RU" dirty="0"/>
        </a:p>
      </dgm:t>
    </dgm:pt>
    <dgm:pt modelId="{DBF8BAA8-E5A6-4E5F-B70A-D2DD62382BDF}" type="sibTrans" cxnId="{41B0883E-C5A6-4D64-8D1E-1424017D27DC}">
      <dgm:prSet/>
      <dgm:spPr/>
      <dgm:t>
        <a:bodyPr/>
        <a:lstStyle/>
        <a:p>
          <a:endParaRPr lang="ru-RU"/>
        </a:p>
      </dgm:t>
    </dgm:pt>
    <dgm:pt modelId="{3134D505-196C-4A12-B322-74BF0677215B}" type="parTrans" cxnId="{41B0883E-C5A6-4D64-8D1E-1424017D27DC}">
      <dgm:prSet/>
      <dgm:spPr/>
      <dgm:t>
        <a:bodyPr/>
        <a:lstStyle/>
        <a:p>
          <a:endParaRPr lang="ru-RU"/>
        </a:p>
      </dgm:t>
    </dgm:pt>
    <dgm:pt modelId="{6BF55790-793B-40E0-9282-13693DE125A6}" type="pres">
      <dgm:prSet presAssocID="{7B048073-64DF-4EA1-8A8B-B1A33C3E6E1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B879E1D-4F84-4C7A-B6F9-E2DA25BD78F4}" type="pres">
      <dgm:prSet presAssocID="{DA5C384B-2872-4C2C-B629-9B83511E114C}" presName="hierRoot1" presStyleCnt="0"/>
      <dgm:spPr/>
    </dgm:pt>
    <dgm:pt modelId="{9A9B5321-2846-4493-81A6-2570B3A82DED}" type="pres">
      <dgm:prSet presAssocID="{DA5C384B-2872-4C2C-B629-9B83511E114C}" presName="composite" presStyleCnt="0"/>
      <dgm:spPr/>
    </dgm:pt>
    <dgm:pt modelId="{FB230C3D-3449-41D2-8A56-5F070E613BF1}" type="pres">
      <dgm:prSet presAssocID="{DA5C384B-2872-4C2C-B629-9B83511E114C}" presName="background" presStyleLbl="node0" presStyleIdx="0" presStyleCnt="1"/>
      <dgm:spPr/>
    </dgm:pt>
    <dgm:pt modelId="{E26DED41-E18D-4FF0-B033-813B9ECD9027}" type="pres">
      <dgm:prSet presAssocID="{DA5C384B-2872-4C2C-B629-9B83511E114C}" presName="text" presStyleLbl="fgAcc0" presStyleIdx="0" presStyleCnt="1" custScaleY="434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64B37F-5A4C-4DEC-9EB9-983CE238F83C}" type="pres">
      <dgm:prSet presAssocID="{DA5C384B-2872-4C2C-B629-9B83511E114C}" presName="hierChild2" presStyleCnt="0"/>
      <dgm:spPr/>
    </dgm:pt>
    <dgm:pt modelId="{F29FAF96-B71A-47AC-A8C7-1317256D81E0}" type="pres">
      <dgm:prSet presAssocID="{D3DD2D41-AC4A-4BE8-B394-3B095C0681FA}" presName="Name10" presStyleLbl="parChTrans1D2" presStyleIdx="0" presStyleCnt="2"/>
      <dgm:spPr/>
      <dgm:t>
        <a:bodyPr/>
        <a:lstStyle/>
        <a:p>
          <a:endParaRPr lang="ru-RU"/>
        </a:p>
      </dgm:t>
    </dgm:pt>
    <dgm:pt modelId="{1284074A-C88F-4786-A6C9-B9DE0DAB6B53}" type="pres">
      <dgm:prSet presAssocID="{D12A36D5-1899-475D-A28A-F921B0C2D7AB}" presName="hierRoot2" presStyleCnt="0"/>
      <dgm:spPr/>
    </dgm:pt>
    <dgm:pt modelId="{C56BFE38-B8D0-4449-A410-5BA0BC141818}" type="pres">
      <dgm:prSet presAssocID="{D12A36D5-1899-475D-A28A-F921B0C2D7AB}" presName="composite2" presStyleCnt="0"/>
      <dgm:spPr/>
    </dgm:pt>
    <dgm:pt modelId="{E58E2456-1F60-4304-A355-F5719B89BD8F}" type="pres">
      <dgm:prSet presAssocID="{D12A36D5-1899-475D-A28A-F921B0C2D7AB}" presName="background2" presStyleLbl="node2" presStyleIdx="0" presStyleCnt="2"/>
      <dgm:spPr/>
    </dgm:pt>
    <dgm:pt modelId="{F6529660-0407-494B-AE1A-1B05E516CD55}" type="pres">
      <dgm:prSet presAssocID="{D12A36D5-1899-475D-A28A-F921B0C2D7AB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869B59F-0484-4784-AA49-995903D4151A}" type="pres">
      <dgm:prSet presAssocID="{D12A36D5-1899-475D-A28A-F921B0C2D7AB}" presName="hierChild3" presStyleCnt="0"/>
      <dgm:spPr/>
    </dgm:pt>
    <dgm:pt modelId="{4B559939-AA47-4FB5-B7CA-8A2DDC455373}" type="pres">
      <dgm:prSet presAssocID="{0ED67D3B-5386-4A47-8C7D-3B4191950C93}" presName="Name17" presStyleLbl="parChTrans1D3" presStyleIdx="0" presStyleCnt="2"/>
      <dgm:spPr/>
      <dgm:t>
        <a:bodyPr/>
        <a:lstStyle/>
        <a:p>
          <a:endParaRPr lang="ru-RU"/>
        </a:p>
      </dgm:t>
    </dgm:pt>
    <dgm:pt modelId="{34DFD763-57B0-4D3E-B57E-85DB5B1C78D4}" type="pres">
      <dgm:prSet presAssocID="{4EBF767B-D67B-480E-B988-3A985BDF1D30}" presName="hierRoot3" presStyleCnt="0"/>
      <dgm:spPr/>
    </dgm:pt>
    <dgm:pt modelId="{2549C4E1-92EF-4172-BA32-FED2D61DD8FA}" type="pres">
      <dgm:prSet presAssocID="{4EBF767B-D67B-480E-B988-3A985BDF1D30}" presName="composite3" presStyleCnt="0"/>
      <dgm:spPr/>
    </dgm:pt>
    <dgm:pt modelId="{07C1880A-D6D5-4914-A70C-A4A66A8205C8}" type="pres">
      <dgm:prSet presAssocID="{4EBF767B-D67B-480E-B988-3A985BDF1D30}" presName="background3" presStyleLbl="node3" presStyleIdx="0" presStyleCnt="2"/>
      <dgm:spPr/>
    </dgm:pt>
    <dgm:pt modelId="{7F8CD3CB-D2D0-4A82-8A2A-BED8E59B05CB}" type="pres">
      <dgm:prSet presAssocID="{4EBF767B-D67B-480E-B988-3A985BDF1D30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9C7546-A4DF-440C-8BDE-CE3E11DF2422}" type="pres">
      <dgm:prSet presAssocID="{4EBF767B-D67B-480E-B988-3A985BDF1D30}" presName="hierChild4" presStyleCnt="0"/>
      <dgm:spPr/>
    </dgm:pt>
    <dgm:pt modelId="{6F92E825-0BED-4A72-8AC7-F6F1CE21E26B}" type="pres">
      <dgm:prSet presAssocID="{CBD425A2-F997-40A4-B3F2-D884C9861EAA}" presName="Name10" presStyleLbl="parChTrans1D2" presStyleIdx="1" presStyleCnt="2"/>
      <dgm:spPr/>
      <dgm:t>
        <a:bodyPr/>
        <a:lstStyle/>
        <a:p>
          <a:endParaRPr lang="ru-RU"/>
        </a:p>
      </dgm:t>
    </dgm:pt>
    <dgm:pt modelId="{EC1235FD-DAB5-45CA-93F9-8B8E4E25E5A9}" type="pres">
      <dgm:prSet presAssocID="{6A747CC1-1352-46E6-8568-CC8DCE1523B9}" presName="hierRoot2" presStyleCnt="0"/>
      <dgm:spPr/>
    </dgm:pt>
    <dgm:pt modelId="{55F8B34D-542F-4CD0-B5F7-BE75AF37A0D1}" type="pres">
      <dgm:prSet presAssocID="{6A747CC1-1352-46E6-8568-CC8DCE1523B9}" presName="composite2" presStyleCnt="0"/>
      <dgm:spPr/>
    </dgm:pt>
    <dgm:pt modelId="{996CFAAD-F6DA-426A-8552-EBED8E7A0A45}" type="pres">
      <dgm:prSet presAssocID="{6A747CC1-1352-46E6-8568-CC8DCE1523B9}" presName="background2" presStyleLbl="node2" presStyleIdx="1" presStyleCnt="2"/>
      <dgm:spPr/>
    </dgm:pt>
    <dgm:pt modelId="{7578CC61-2C93-47C6-9DDE-D5B8340DC72A}" type="pres">
      <dgm:prSet presAssocID="{6A747CC1-1352-46E6-8568-CC8DCE1523B9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3FB3FDE-A654-430D-9F11-744161F3D9AB}" type="pres">
      <dgm:prSet presAssocID="{6A747CC1-1352-46E6-8568-CC8DCE1523B9}" presName="hierChild3" presStyleCnt="0"/>
      <dgm:spPr/>
    </dgm:pt>
    <dgm:pt modelId="{5C3409A5-D929-4B5E-B7CC-380B34562808}" type="pres">
      <dgm:prSet presAssocID="{AC90F305-6192-40BB-B424-7081085843DD}" presName="Name17" presStyleLbl="parChTrans1D3" presStyleIdx="1" presStyleCnt="2"/>
      <dgm:spPr/>
      <dgm:t>
        <a:bodyPr/>
        <a:lstStyle/>
        <a:p>
          <a:endParaRPr lang="ru-RU"/>
        </a:p>
      </dgm:t>
    </dgm:pt>
    <dgm:pt modelId="{CC93605E-D1FE-4A3B-AB3E-735CD3C2BE99}" type="pres">
      <dgm:prSet presAssocID="{7F44F36C-4255-4256-AFCE-7F57E1D63407}" presName="hierRoot3" presStyleCnt="0"/>
      <dgm:spPr/>
    </dgm:pt>
    <dgm:pt modelId="{768FB2B3-8EE9-4586-B640-F06520C5BB47}" type="pres">
      <dgm:prSet presAssocID="{7F44F36C-4255-4256-AFCE-7F57E1D63407}" presName="composite3" presStyleCnt="0"/>
      <dgm:spPr/>
    </dgm:pt>
    <dgm:pt modelId="{0FF2A07A-E6A7-40C6-A6F6-12615B044765}" type="pres">
      <dgm:prSet presAssocID="{7F44F36C-4255-4256-AFCE-7F57E1D63407}" presName="background3" presStyleLbl="node3" presStyleIdx="1" presStyleCnt="2"/>
      <dgm:spPr/>
    </dgm:pt>
    <dgm:pt modelId="{E37D37CB-ABE6-4BF7-BAEB-A7B9CB4C22DF}" type="pres">
      <dgm:prSet presAssocID="{7F44F36C-4255-4256-AFCE-7F57E1D63407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5080A8B-5B5F-4297-BE14-E5025CD22DED}" type="pres">
      <dgm:prSet presAssocID="{7F44F36C-4255-4256-AFCE-7F57E1D63407}" presName="hierChild4" presStyleCnt="0"/>
      <dgm:spPr/>
    </dgm:pt>
  </dgm:ptLst>
  <dgm:cxnLst>
    <dgm:cxn modelId="{95C0A5C5-B444-4EB9-BDE5-D35719878C38}" srcId="{6A747CC1-1352-46E6-8568-CC8DCE1523B9}" destId="{7F44F36C-4255-4256-AFCE-7F57E1D63407}" srcOrd="0" destOrd="0" parTransId="{AC90F305-6192-40BB-B424-7081085843DD}" sibTransId="{4C554BCE-1F6A-47A8-9B92-98EFDCE1D268}"/>
    <dgm:cxn modelId="{3C0DEFB5-27A7-4C2D-8EC8-01C29DAC70E1}" type="presOf" srcId="{7B048073-64DF-4EA1-8A8B-B1A33C3E6E1C}" destId="{6BF55790-793B-40E0-9282-13693DE125A6}" srcOrd="0" destOrd="0" presId="urn:microsoft.com/office/officeart/2005/8/layout/hierarchy1"/>
    <dgm:cxn modelId="{2A984286-1C31-4915-A3A0-BC2541B7BDC9}" type="presOf" srcId="{DA5C384B-2872-4C2C-B629-9B83511E114C}" destId="{E26DED41-E18D-4FF0-B033-813B9ECD9027}" srcOrd="0" destOrd="0" presId="urn:microsoft.com/office/officeart/2005/8/layout/hierarchy1"/>
    <dgm:cxn modelId="{9E30BB81-03BA-4FBB-A45D-0897E2B5284B}" type="presOf" srcId="{4EBF767B-D67B-480E-B988-3A985BDF1D30}" destId="{7F8CD3CB-D2D0-4A82-8A2A-BED8E59B05CB}" srcOrd="0" destOrd="0" presId="urn:microsoft.com/office/officeart/2005/8/layout/hierarchy1"/>
    <dgm:cxn modelId="{41B0883E-C5A6-4D64-8D1E-1424017D27DC}" srcId="{7B048073-64DF-4EA1-8A8B-B1A33C3E6E1C}" destId="{DA5C384B-2872-4C2C-B629-9B83511E114C}" srcOrd="0" destOrd="0" parTransId="{3134D505-196C-4A12-B322-74BF0677215B}" sibTransId="{DBF8BAA8-E5A6-4E5F-B70A-D2DD62382BDF}"/>
    <dgm:cxn modelId="{1D6F13EB-659B-46E8-9EAF-4FACE56FD2E6}" type="presOf" srcId="{D12A36D5-1899-475D-A28A-F921B0C2D7AB}" destId="{F6529660-0407-494B-AE1A-1B05E516CD55}" srcOrd="0" destOrd="0" presId="urn:microsoft.com/office/officeart/2005/8/layout/hierarchy1"/>
    <dgm:cxn modelId="{F72D0544-7BAE-49DA-A590-77B1B70E3FE7}" type="presOf" srcId="{AC90F305-6192-40BB-B424-7081085843DD}" destId="{5C3409A5-D929-4B5E-B7CC-380B34562808}" srcOrd="0" destOrd="0" presId="urn:microsoft.com/office/officeart/2005/8/layout/hierarchy1"/>
    <dgm:cxn modelId="{1CEC8686-AFE2-4C2F-B446-A580C8098503}" type="presOf" srcId="{6A747CC1-1352-46E6-8568-CC8DCE1523B9}" destId="{7578CC61-2C93-47C6-9DDE-D5B8340DC72A}" srcOrd="0" destOrd="0" presId="urn:microsoft.com/office/officeart/2005/8/layout/hierarchy1"/>
    <dgm:cxn modelId="{6213ECAF-6A7A-4D86-878E-DD1B4DA5AA4F}" type="presOf" srcId="{7F44F36C-4255-4256-AFCE-7F57E1D63407}" destId="{E37D37CB-ABE6-4BF7-BAEB-A7B9CB4C22DF}" srcOrd="0" destOrd="0" presId="urn:microsoft.com/office/officeart/2005/8/layout/hierarchy1"/>
    <dgm:cxn modelId="{1E11A0B3-FB52-4AB6-8CC5-B06A1D60C5F0}" type="presOf" srcId="{D3DD2D41-AC4A-4BE8-B394-3B095C0681FA}" destId="{F29FAF96-B71A-47AC-A8C7-1317256D81E0}" srcOrd="0" destOrd="0" presId="urn:microsoft.com/office/officeart/2005/8/layout/hierarchy1"/>
    <dgm:cxn modelId="{B438A26E-7328-42B9-8B44-ABBBCA5DD477}" srcId="{DA5C384B-2872-4C2C-B629-9B83511E114C}" destId="{D12A36D5-1899-475D-A28A-F921B0C2D7AB}" srcOrd="0" destOrd="0" parTransId="{D3DD2D41-AC4A-4BE8-B394-3B095C0681FA}" sibTransId="{027FB0FC-1557-443F-95DA-582CC089003B}"/>
    <dgm:cxn modelId="{2A4D0E85-2FC7-48EE-80C3-DB60924A0E33}" type="presOf" srcId="{CBD425A2-F997-40A4-B3F2-D884C9861EAA}" destId="{6F92E825-0BED-4A72-8AC7-F6F1CE21E26B}" srcOrd="0" destOrd="0" presId="urn:microsoft.com/office/officeart/2005/8/layout/hierarchy1"/>
    <dgm:cxn modelId="{5BB37FDA-A192-4B58-9727-8414B15BD5A2}" type="presOf" srcId="{0ED67D3B-5386-4A47-8C7D-3B4191950C93}" destId="{4B559939-AA47-4FB5-B7CA-8A2DDC455373}" srcOrd="0" destOrd="0" presId="urn:microsoft.com/office/officeart/2005/8/layout/hierarchy1"/>
    <dgm:cxn modelId="{60E6637F-1210-447F-BC9F-030519CE2B8A}" srcId="{DA5C384B-2872-4C2C-B629-9B83511E114C}" destId="{6A747CC1-1352-46E6-8568-CC8DCE1523B9}" srcOrd="1" destOrd="0" parTransId="{CBD425A2-F997-40A4-B3F2-D884C9861EAA}" sibTransId="{FF32AE35-B575-423E-947A-EAFB2EADC94D}"/>
    <dgm:cxn modelId="{EE4346B6-3D07-4D13-ABDC-E72DFD4CF4A4}" srcId="{D12A36D5-1899-475D-A28A-F921B0C2D7AB}" destId="{4EBF767B-D67B-480E-B988-3A985BDF1D30}" srcOrd="0" destOrd="0" parTransId="{0ED67D3B-5386-4A47-8C7D-3B4191950C93}" sibTransId="{02F177DA-ADC1-4312-8123-7F77E642D597}"/>
    <dgm:cxn modelId="{0398A0F5-52A7-4E70-BE1A-02799F23AAB5}" type="presParOf" srcId="{6BF55790-793B-40E0-9282-13693DE125A6}" destId="{2B879E1D-4F84-4C7A-B6F9-E2DA25BD78F4}" srcOrd="0" destOrd="0" presId="urn:microsoft.com/office/officeart/2005/8/layout/hierarchy1"/>
    <dgm:cxn modelId="{B81633EB-8135-4756-BEC9-12D46C1375C1}" type="presParOf" srcId="{2B879E1D-4F84-4C7A-B6F9-E2DA25BD78F4}" destId="{9A9B5321-2846-4493-81A6-2570B3A82DED}" srcOrd="0" destOrd="0" presId="urn:microsoft.com/office/officeart/2005/8/layout/hierarchy1"/>
    <dgm:cxn modelId="{6ECD854E-40C5-4DEC-BE9C-607076690F23}" type="presParOf" srcId="{9A9B5321-2846-4493-81A6-2570B3A82DED}" destId="{FB230C3D-3449-41D2-8A56-5F070E613BF1}" srcOrd="0" destOrd="0" presId="urn:microsoft.com/office/officeart/2005/8/layout/hierarchy1"/>
    <dgm:cxn modelId="{1A9A51C2-C7C9-407A-BD3B-6856AC5ADD1C}" type="presParOf" srcId="{9A9B5321-2846-4493-81A6-2570B3A82DED}" destId="{E26DED41-E18D-4FF0-B033-813B9ECD9027}" srcOrd="1" destOrd="0" presId="urn:microsoft.com/office/officeart/2005/8/layout/hierarchy1"/>
    <dgm:cxn modelId="{1A8EA275-8FB5-479C-85DA-D6D757F624CF}" type="presParOf" srcId="{2B879E1D-4F84-4C7A-B6F9-E2DA25BD78F4}" destId="{A164B37F-5A4C-4DEC-9EB9-983CE238F83C}" srcOrd="1" destOrd="0" presId="urn:microsoft.com/office/officeart/2005/8/layout/hierarchy1"/>
    <dgm:cxn modelId="{92B9EE56-0A05-496E-BBB0-B0EA0ED42E96}" type="presParOf" srcId="{A164B37F-5A4C-4DEC-9EB9-983CE238F83C}" destId="{F29FAF96-B71A-47AC-A8C7-1317256D81E0}" srcOrd="0" destOrd="0" presId="urn:microsoft.com/office/officeart/2005/8/layout/hierarchy1"/>
    <dgm:cxn modelId="{09D3F4DC-8C66-4B2C-B860-495FB82422A2}" type="presParOf" srcId="{A164B37F-5A4C-4DEC-9EB9-983CE238F83C}" destId="{1284074A-C88F-4786-A6C9-B9DE0DAB6B53}" srcOrd="1" destOrd="0" presId="urn:microsoft.com/office/officeart/2005/8/layout/hierarchy1"/>
    <dgm:cxn modelId="{562474DF-1909-4FB2-B072-A5D4F571753D}" type="presParOf" srcId="{1284074A-C88F-4786-A6C9-B9DE0DAB6B53}" destId="{C56BFE38-B8D0-4449-A410-5BA0BC141818}" srcOrd="0" destOrd="0" presId="urn:microsoft.com/office/officeart/2005/8/layout/hierarchy1"/>
    <dgm:cxn modelId="{1744F4F8-AEA9-43C4-871E-47040D979F3C}" type="presParOf" srcId="{C56BFE38-B8D0-4449-A410-5BA0BC141818}" destId="{E58E2456-1F60-4304-A355-F5719B89BD8F}" srcOrd="0" destOrd="0" presId="urn:microsoft.com/office/officeart/2005/8/layout/hierarchy1"/>
    <dgm:cxn modelId="{98EED07A-2D5A-42AA-846D-BEFD92F9F82B}" type="presParOf" srcId="{C56BFE38-B8D0-4449-A410-5BA0BC141818}" destId="{F6529660-0407-494B-AE1A-1B05E516CD55}" srcOrd="1" destOrd="0" presId="urn:microsoft.com/office/officeart/2005/8/layout/hierarchy1"/>
    <dgm:cxn modelId="{F260246A-6D40-4131-AA3C-A5D08D837E79}" type="presParOf" srcId="{1284074A-C88F-4786-A6C9-B9DE0DAB6B53}" destId="{8869B59F-0484-4784-AA49-995903D4151A}" srcOrd="1" destOrd="0" presId="urn:microsoft.com/office/officeart/2005/8/layout/hierarchy1"/>
    <dgm:cxn modelId="{6DE3189D-43BE-415A-998A-6FE3B692087C}" type="presParOf" srcId="{8869B59F-0484-4784-AA49-995903D4151A}" destId="{4B559939-AA47-4FB5-B7CA-8A2DDC455373}" srcOrd="0" destOrd="0" presId="urn:microsoft.com/office/officeart/2005/8/layout/hierarchy1"/>
    <dgm:cxn modelId="{E9854AB3-8CDF-4B79-903E-8B6991E08D3D}" type="presParOf" srcId="{8869B59F-0484-4784-AA49-995903D4151A}" destId="{34DFD763-57B0-4D3E-B57E-85DB5B1C78D4}" srcOrd="1" destOrd="0" presId="urn:microsoft.com/office/officeart/2005/8/layout/hierarchy1"/>
    <dgm:cxn modelId="{AE1BB2C0-D7A8-46B3-98B9-550C90A194F5}" type="presParOf" srcId="{34DFD763-57B0-4D3E-B57E-85DB5B1C78D4}" destId="{2549C4E1-92EF-4172-BA32-FED2D61DD8FA}" srcOrd="0" destOrd="0" presId="urn:microsoft.com/office/officeart/2005/8/layout/hierarchy1"/>
    <dgm:cxn modelId="{CF644801-4DC4-4566-AAF5-7961580DA98D}" type="presParOf" srcId="{2549C4E1-92EF-4172-BA32-FED2D61DD8FA}" destId="{07C1880A-D6D5-4914-A70C-A4A66A8205C8}" srcOrd="0" destOrd="0" presId="urn:microsoft.com/office/officeart/2005/8/layout/hierarchy1"/>
    <dgm:cxn modelId="{C3F2A4B7-B22D-4531-9860-C78620E441F6}" type="presParOf" srcId="{2549C4E1-92EF-4172-BA32-FED2D61DD8FA}" destId="{7F8CD3CB-D2D0-4A82-8A2A-BED8E59B05CB}" srcOrd="1" destOrd="0" presId="urn:microsoft.com/office/officeart/2005/8/layout/hierarchy1"/>
    <dgm:cxn modelId="{28ADF81C-1974-4557-B4E4-9B948B8C260D}" type="presParOf" srcId="{34DFD763-57B0-4D3E-B57E-85DB5B1C78D4}" destId="{E49C7546-A4DF-440C-8BDE-CE3E11DF2422}" srcOrd="1" destOrd="0" presId="urn:microsoft.com/office/officeart/2005/8/layout/hierarchy1"/>
    <dgm:cxn modelId="{96E4ED43-AB6F-447A-85BD-7241F320E7AC}" type="presParOf" srcId="{A164B37F-5A4C-4DEC-9EB9-983CE238F83C}" destId="{6F92E825-0BED-4A72-8AC7-F6F1CE21E26B}" srcOrd="2" destOrd="0" presId="urn:microsoft.com/office/officeart/2005/8/layout/hierarchy1"/>
    <dgm:cxn modelId="{E77C8961-D987-4095-B274-7DC6DA8BB742}" type="presParOf" srcId="{A164B37F-5A4C-4DEC-9EB9-983CE238F83C}" destId="{EC1235FD-DAB5-45CA-93F9-8B8E4E25E5A9}" srcOrd="3" destOrd="0" presId="urn:microsoft.com/office/officeart/2005/8/layout/hierarchy1"/>
    <dgm:cxn modelId="{A100F97F-BA37-450F-A0E1-9A5D7CC3EE2D}" type="presParOf" srcId="{EC1235FD-DAB5-45CA-93F9-8B8E4E25E5A9}" destId="{55F8B34D-542F-4CD0-B5F7-BE75AF37A0D1}" srcOrd="0" destOrd="0" presId="urn:microsoft.com/office/officeart/2005/8/layout/hierarchy1"/>
    <dgm:cxn modelId="{853D6952-3543-4CFB-A6E0-95CA64DD4952}" type="presParOf" srcId="{55F8B34D-542F-4CD0-B5F7-BE75AF37A0D1}" destId="{996CFAAD-F6DA-426A-8552-EBED8E7A0A45}" srcOrd="0" destOrd="0" presId="urn:microsoft.com/office/officeart/2005/8/layout/hierarchy1"/>
    <dgm:cxn modelId="{04ABCEF7-A2E5-4E70-9A3A-001E29521580}" type="presParOf" srcId="{55F8B34D-542F-4CD0-B5F7-BE75AF37A0D1}" destId="{7578CC61-2C93-47C6-9DDE-D5B8340DC72A}" srcOrd="1" destOrd="0" presId="urn:microsoft.com/office/officeart/2005/8/layout/hierarchy1"/>
    <dgm:cxn modelId="{D0CB7CA4-BA07-44D6-A292-2DEE4F1A0497}" type="presParOf" srcId="{EC1235FD-DAB5-45CA-93F9-8B8E4E25E5A9}" destId="{93FB3FDE-A654-430D-9F11-744161F3D9AB}" srcOrd="1" destOrd="0" presId="urn:microsoft.com/office/officeart/2005/8/layout/hierarchy1"/>
    <dgm:cxn modelId="{4597D823-1361-4F89-ACEF-DE9CC38C5561}" type="presParOf" srcId="{93FB3FDE-A654-430D-9F11-744161F3D9AB}" destId="{5C3409A5-D929-4B5E-B7CC-380B34562808}" srcOrd="0" destOrd="0" presId="urn:microsoft.com/office/officeart/2005/8/layout/hierarchy1"/>
    <dgm:cxn modelId="{B934FDC8-27CE-4DFD-B924-4C1A0CFE7484}" type="presParOf" srcId="{93FB3FDE-A654-430D-9F11-744161F3D9AB}" destId="{CC93605E-D1FE-4A3B-AB3E-735CD3C2BE99}" srcOrd="1" destOrd="0" presId="urn:microsoft.com/office/officeart/2005/8/layout/hierarchy1"/>
    <dgm:cxn modelId="{2E003A62-C328-41EB-B3A7-8138548BCA03}" type="presParOf" srcId="{CC93605E-D1FE-4A3B-AB3E-735CD3C2BE99}" destId="{768FB2B3-8EE9-4586-B640-F06520C5BB47}" srcOrd="0" destOrd="0" presId="urn:microsoft.com/office/officeart/2005/8/layout/hierarchy1"/>
    <dgm:cxn modelId="{794F7556-7202-4DCC-A03D-4E03B21B484E}" type="presParOf" srcId="{768FB2B3-8EE9-4586-B640-F06520C5BB47}" destId="{0FF2A07A-E6A7-40C6-A6F6-12615B044765}" srcOrd="0" destOrd="0" presId="urn:microsoft.com/office/officeart/2005/8/layout/hierarchy1"/>
    <dgm:cxn modelId="{DD927A10-FE2E-4C4D-8A90-B6881E1E9FAD}" type="presParOf" srcId="{768FB2B3-8EE9-4586-B640-F06520C5BB47}" destId="{E37D37CB-ABE6-4BF7-BAEB-A7B9CB4C22DF}" srcOrd="1" destOrd="0" presId="urn:microsoft.com/office/officeart/2005/8/layout/hierarchy1"/>
    <dgm:cxn modelId="{5C796BF3-82D0-402F-AD77-15F777D6CEC0}" type="presParOf" srcId="{CC93605E-D1FE-4A3B-AB3E-735CD3C2BE99}" destId="{35080A8B-5B5F-4297-BE14-E5025CD22DED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Баня – специальное помещение, в котором моются и парятся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en-US" dirty="0" err="1" smtClean="0"/>
            <a:t>Balneum</a:t>
          </a:r>
          <a:r>
            <a:rPr lang="ru-RU" dirty="0" smtClean="0"/>
            <a:t> (лат) –</a:t>
          </a:r>
          <a:r>
            <a:rPr lang="en-US" dirty="0" smtClean="0"/>
            <a:t> </a:t>
          </a:r>
          <a:r>
            <a:rPr lang="ru-RU" dirty="0" smtClean="0"/>
            <a:t>купол</a:t>
          </a:r>
        </a:p>
        <a:p>
          <a:r>
            <a:rPr lang="ru-RU" dirty="0" smtClean="0"/>
            <a:t>Античная баня имела обязательный большой купол</a:t>
          </a:r>
        </a:p>
        <a:p>
          <a:r>
            <a:rPr lang="ru-RU" dirty="0" smtClean="0"/>
            <a:t>Заимствовано в </a:t>
          </a:r>
          <a:r>
            <a:rPr lang="en-US" dirty="0" smtClean="0"/>
            <a:t>V – VII </a:t>
          </a:r>
          <a:r>
            <a:rPr lang="ru-RU" dirty="0" smtClean="0"/>
            <a:t> </a:t>
          </a:r>
          <a:r>
            <a:rPr lang="ru-RU" dirty="0" err="1" smtClean="0"/>
            <a:t>вв</a:t>
          </a:r>
          <a:r>
            <a:rPr lang="ru-RU" dirty="0" smtClean="0"/>
            <a:t> в южнославянские языки 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 phldr="1"/>
      <dgm:spPr/>
      <dgm:t>
        <a:bodyPr/>
        <a:lstStyle/>
        <a:p>
          <a:endParaRPr lang="ru-RU" dirty="0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 custAng="0" custScaleX="188290" custScaleY="27872" custLinFactNeighborX="1994" custLinFactNeighborY="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 custScaleX="168247" custScaleY="47267" custLinFactNeighborX="377" custLinFactNeighborY="18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8659B5-3C9C-4417-BEE3-422219EFC9E4}" type="presOf" srcId="{11A8168C-947E-40BC-B62B-4E745C8190A9}" destId="{D9C46A1F-AEA0-4FBB-9698-6342DBE73277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69F476E0-F6AE-4345-ABB9-C41F609BFF2A}" type="presOf" srcId="{88DABE2D-DAEB-4710-ACF6-66319DEB0521}" destId="{DF26F203-3612-4D68-80A1-A8963197A2CA}" srcOrd="0" destOrd="0" presId="urn:microsoft.com/office/officeart/2005/8/layout/default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4C9DE808-4CAF-4611-B826-14F5658ABA38}" type="presOf" srcId="{3C297C07-3013-4EC8-8980-8A70595586D8}" destId="{A6424E0E-E837-4A9C-AA41-AE026FA17704}" srcOrd="0" destOrd="0" presId="urn:microsoft.com/office/officeart/2005/8/layout/default"/>
    <dgm:cxn modelId="{AD9FB5BC-98E2-46A0-8560-06077029EAED}" type="presOf" srcId="{7670D10F-9632-4633-A706-8F76E1B895ED}" destId="{E678F170-A34B-4AFB-B58A-7B4884C55ADD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83328B5E-E35D-4137-91C1-91D969E3B043}" type="presParOf" srcId="{A6424E0E-E837-4A9C-AA41-AE026FA17704}" destId="{DF26F203-3612-4D68-80A1-A8963197A2CA}" srcOrd="0" destOrd="0" presId="urn:microsoft.com/office/officeart/2005/8/layout/default"/>
    <dgm:cxn modelId="{D48C70DE-E7AD-4727-8013-0EEF57AB3A4F}" type="presParOf" srcId="{A6424E0E-E837-4A9C-AA41-AE026FA17704}" destId="{1BB70626-BA6F-499B-A68E-FE4465FC278D}" srcOrd="1" destOrd="0" presId="urn:microsoft.com/office/officeart/2005/8/layout/default"/>
    <dgm:cxn modelId="{0E00696B-0CEC-4F77-BDBB-E855DD748726}" type="presParOf" srcId="{A6424E0E-E837-4A9C-AA41-AE026FA17704}" destId="{D9C46A1F-AEA0-4FBB-9698-6342DBE73277}" srcOrd="2" destOrd="0" presId="urn:microsoft.com/office/officeart/2005/8/layout/default"/>
    <dgm:cxn modelId="{6B535236-0A12-4013-A574-05474F2009EA}" type="presParOf" srcId="{A6424E0E-E837-4A9C-AA41-AE026FA17704}" destId="{3ABB8439-065C-4A5C-B2F4-607D51ECF4C0}" srcOrd="3" destOrd="0" presId="urn:microsoft.com/office/officeart/2005/8/layout/default"/>
    <dgm:cxn modelId="{E53D1314-3BAC-48FE-8CE5-0FA1AE4FDE71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3790EEE-9B08-4F15-9DC9-F315559F75C4}" type="presOf" srcId="{3C297C07-3013-4EC8-8980-8A70595586D8}" destId="{A6424E0E-E837-4A9C-AA41-AE026FA17704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1.xml><?xml version="1.0" encoding="utf-8"?>
<dgm:dataModel xmlns:dgm="http://schemas.openxmlformats.org/drawingml/2006/diagram" xmlns:a="http://schemas.openxmlformats.org/drawingml/2006/main">
  <dgm:ptLst>
    <dgm:pt modelId="{017D6D36-9148-41D1-83AF-3C1A7578A98A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FA0F8E-0F97-4567-9E42-71B767EEF92B}">
      <dgm:prSet phldrT="[Текст]"/>
      <dgm:spPr/>
      <dgm:t>
        <a:bodyPr/>
        <a:lstStyle/>
        <a:p>
          <a:r>
            <a:rPr lang="ru-RU" dirty="0" smtClean="0"/>
            <a:t>Корабль – морское судно</a:t>
          </a:r>
          <a:endParaRPr lang="ru-RU" dirty="0"/>
        </a:p>
      </dgm:t>
    </dgm:pt>
    <dgm:pt modelId="{CDA22AD1-F1D3-42C8-84AB-A812A97285F6}" type="parTrans" cxnId="{FFD1F013-E859-4869-B701-28E62C1C141C}">
      <dgm:prSet/>
      <dgm:spPr/>
      <dgm:t>
        <a:bodyPr/>
        <a:lstStyle/>
        <a:p>
          <a:endParaRPr lang="ru-RU"/>
        </a:p>
      </dgm:t>
    </dgm:pt>
    <dgm:pt modelId="{565D6019-64E0-46EC-A1C9-AB4F821BBC42}" type="sibTrans" cxnId="{FFD1F013-E859-4869-B701-28E62C1C141C}">
      <dgm:prSet/>
      <dgm:spPr/>
      <dgm:t>
        <a:bodyPr/>
        <a:lstStyle/>
        <a:p>
          <a:endParaRPr lang="ru-RU"/>
        </a:p>
      </dgm:t>
    </dgm:pt>
    <dgm:pt modelId="{9B07FB3D-7600-457A-84C4-B277D05E2613}">
      <dgm:prSet phldrT="[Текст]"/>
      <dgm:spPr/>
      <dgm:t>
        <a:bodyPr/>
        <a:lstStyle/>
        <a:p>
          <a:r>
            <a:rPr lang="en-US" dirty="0" smtClean="0">
              <a:latin typeface="Cambria Math"/>
              <a:ea typeface="Cambria Math"/>
            </a:rPr>
            <a:t>&lt;</a:t>
          </a:r>
          <a:r>
            <a:rPr lang="en-US" dirty="0" smtClean="0"/>
            <a:t>Kara</a:t>
          </a:r>
          <a:r>
            <a:rPr lang="el-GR" dirty="0" smtClean="0">
              <a:latin typeface="Cambria Math"/>
              <a:ea typeface="Cambria Math"/>
            </a:rPr>
            <a:t>β</a:t>
          </a:r>
          <a:r>
            <a:rPr lang="en-US" dirty="0" smtClean="0">
              <a:latin typeface="Cambria Math"/>
              <a:ea typeface="Cambria Math"/>
            </a:rPr>
            <a:t>ion</a:t>
          </a:r>
          <a:r>
            <a:rPr lang="ru-RU" dirty="0" smtClean="0">
              <a:latin typeface="Cambria Math"/>
              <a:ea typeface="Cambria Math"/>
            </a:rPr>
            <a:t> (греч) – легкое судно</a:t>
          </a:r>
          <a:endParaRPr lang="ru-RU" dirty="0"/>
        </a:p>
      </dgm:t>
    </dgm:pt>
    <dgm:pt modelId="{6C23ED17-4D1F-4F41-8242-00BC0F3409F6}" type="parTrans" cxnId="{A91AEE48-99EA-49AB-862E-1FE6FFC514FC}">
      <dgm:prSet/>
      <dgm:spPr/>
      <dgm:t>
        <a:bodyPr/>
        <a:lstStyle/>
        <a:p>
          <a:endParaRPr lang="ru-RU"/>
        </a:p>
      </dgm:t>
    </dgm:pt>
    <dgm:pt modelId="{E4703199-AA5C-4E8D-A58B-2767569E2DE4}" type="sibTrans" cxnId="{A91AEE48-99EA-49AB-862E-1FE6FFC514FC}">
      <dgm:prSet/>
      <dgm:spPr/>
      <dgm:t>
        <a:bodyPr/>
        <a:lstStyle/>
        <a:p>
          <a:endParaRPr lang="ru-RU"/>
        </a:p>
      </dgm:t>
    </dgm:pt>
    <dgm:pt modelId="{9B4AEDC6-3776-460E-9491-B12850FA31B7}">
      <dgm:prSet phldrT="[Текст]"/>
      <dgm:spPr/>
      <dgm:t>
        <a:bodyPr/>
        <a:lstStyle/>
        <a:p>
          <a:r>
            <a:rPr lang="ru-RU" dirty="0" smtClean="0">
              <a:latin typeface="Cambria Math"/>
              <a:ea typeface="Cambria Math"/>
            </a:rPr>
            <a:t>&lt;короб – лубяное изделие для носки чего-л – первоначально лодки плелись и обмазывались смолой</a:t>
          </a:r>
          <a:endParaRPr lang="ru-RU" dirty="0"/>
        </a:p>
      </dgm:t>
    </dgm:pt>
    <dgm:pt modelId="{FE414E6D-EC7D-4C17-A0DA-A39D4623122C}" type="parTrans" cxnId="{7D388013-3D94-4A44-B786-6A058BADDB35}">
      <dgm:prSet/>
      <dgm:spPr/>
      <dgm:t>
        <a:bodyPr/>
        <a:lstStyle/>
        <a:p>
          <a:endParaRPr lang="ru-RU"/>
        </a:p>
      </dgm:t>
    </dgm:pt>
    <dgm:pt modelId="{673D0719-293B-4CC5-BEB1-B925445923F7}" type="sibTrans" cxnId="{7D388013-3D94-4A44-B786-6A058BADDB35}">
      <dgm:prSet/>
      <dgm:spPr/>
      <dgm:t>
        <a:bodyPr/>
        <a:lstStyle/>
        <a:p>
          <a:endParaRPr lang="ru-RU"/>
        </a:p>
      </dgm:t>
    </dgm:pt>
    <dgm:pt modelId="{4D6F78AB-AC33-400C-855B-E05C3BE27653}">
      <dgm:prSet/>
      <dgm:spPr/>
      <dgm:t>
        <a:bodyPr/>
        <a:lstStyle/>
        <a:p>
          <a:r>
            <a:rPr lang="ru-RU" dirty="0" smtClean="0">
              <a:latin typeface="Cambria Math"/>
              <a:ea typeface="Cambria Math"/>
            </a:rPr>
            <a:t>&lt;кора, корка – корпус, защита от проникновения, например, воды</a:t>
          </a:r>
          <a:endParaRPr lang="ru-RU" dirty="0"/>
        </a:p>
      </dgm:t>
    </dgm:pt>
    <dgm:pt modelId="{BCF05921-ABEB-4B9A-B60A-99182A26A186}" type="parTrans" cxnId="{F838BB1A-1824-4F93-9434-BCA022215A82}">
      <dgm:prSet/>
      <dgm:spPr/>
    </dgm:pt>
    <dgm:pt modelId="{68FE61DF-5982-474C-93D2-2E01776769F5}" type="sibTrans" cxnId="{F838BB1A-1824-4F93-9434-BCA022215A82}">
      <dgm:prSet/>
      <dgm:spPr/>
    </dgm:pt>
    <dgm:pt modelId="{48C3B24D-13F2-480D-9BF2-14AD45ABFA9A}" type="pres">
      <dgm:prSet presAssocID="{017D6D36-9148-41D1-83AF-3C1A7578A98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DAF8C3C-A6B9-4A60-80FE-7FBF4736E424}" type="pres">
      <dgm:prSet presAssocID="{B6FA0F8E-0F97-4567-9E42-71B767EEF92B}" presName="hierRoot1" presStyleCnt="0"/>
      <dgm:spPr/>
    </dgm:pt>
    <dgm:pt modelId="{FF479303-B194-4163-8E75-17422675ECE0}" type="pres">
      <dgm:prSet presAssocID="{B6FA0F8E-0F97-4567-9E42-71B767EEF92B}" presName="composite" presStyleCnt="0"/>
      <dgm:spPr/>
    </dgm:pt>
    <dgm:pt modelId="{1DB89F32-0650-4E41-89AF-3188CD83533C}" type="pres">
      <dgm:prSet presAssocID="{B6FA0F8E-0F97-4567-9E42-71B767EEF92B}" presName="background" presStyleLbl="node0" presStyleIdx="0" presStyleCnt="1"/>
      <dgm:spPr/>
    </dgm:pt>
    <dgm:pt modelId="{F16E225A-6127-4227-A889-153BB227DA53}" type="pres">
      <dgm:prSet presAssocID="{B6FA0F8E-0F97-4567-9E42-71B767EEF92B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99FE861-484D-42DC-BB1D-3A3D7FE0D7C9}" type="pres">
      <dgm:prSet presAssocID="{B6FA0F8E-0F97-4567-9E42-71B767EEF92B}" presName="hierChild2" presStyleCnt="0"/>
      <dgm:spPr/>
    </dgm:pt>
    <dgm:pt modelId="{B31C902C-FCE8-4FEA-A71A-EFAEB22AEEEB}" type="pres">
      <dgm:prSet presAssocID="{6C23ED17-4D1F-4F41-8242-00BC0F3409F6}" presName="Name10" presStyleLbl="parChTrans1D2" presStyleIdx="0" presStyleCnt="3"/>
      <dgm:spPr/>
      <dgm:t>
        <a:bodyPr/>
        <a:lstStyle/>
        <a:p>
          <a:endParaRPr lang="ru-RU"/>
        </a:p>
      </dgm:t>
    </dgm:pt>
    <dgm:pt modelId="{8E568C58-68E8-407B-8554-8A36956710AD}" type="pres">
      <dgm:prSet presAssocID="{9B07FB3D-7600-457A-84C4-B277D05E2613}" presName="hierRoot2" presStyleCnt="0"/>
      <dgm:spPr/>
    </dgm:pt>
    <dgm:pt modelId="{C6B240E5-89EA-4BE1-9543-A6B49CCA42EE}" type="pres">
      <dgm:prSet presAssocID="{9B07FB3D-7600-457A-84C4-B277D05E2613}" presName="composite2" presStyleCnt="0"/>
      <dgm:spPr/>
    </dgm:pt>
    <dgm:pt modelId="{E1D54E45-4CA3-404A-8981-64932CAA6175}" type="pres">
      <dgm:prSet presAssocID="{9B07FB3D-7600-457A-84C4-B277D05E2613}" presName="background2" presStyleLbl="node2" presStyleIdx="0" presStyleCnt="3"/>
      <dgm:spPr/>
    </dgm:pt>
    <dgm:pt modelId="{3B85A235-0A1C-40BD-896A-D305F19BEAF7}" type="pres">
      <dgm:prSet presAssocID="{9B07FB3D-7600-457A-84C4-B277D05E2613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ECD868A-EC18-45BE-B1BB-40AB4EEFFB85}" type="pres">
      <dgm:prSet presAssocID="{9B07FB3D-7600-457A-84C4-B277D05E2613}" presName="hierChild3" presStyleCnt="0"/>
      <dgm:spPr/>
    </dgm:pt>
    <dgm:pt modelId="{37C4C5E9-64C0-48B2-9C63-BF739C381FEA}" type="pres">
      <dgm:prSet presAssocID="{FE414E6D-EC7D-4C17-A0DA-A39D4623122C}" presName="Name10" presStyleLbl="parChTrans1D2" presStyleIdx="1" presStyleCnt="3"/>
      <dgm:spPr/>
      <dgm:t>
        <a:bodyPr/>
        <a:lstStyle/>
        <a:p>
          <a:endParaRPr lang="ru-RU"/>
        </a:p>
      </dgm:t>
    </dgm:pt>
    <dgm:pt modelId="{B898B7F3-F1A3-416F-AF12-1C822C037B89}" type="pres">
      <dgm:prSet presAssocID="{9B4AEDC6-3776-460E-9491-B12850FA31B7}" presName="hierRoot2" presStyleCnt="0"/>
      <dgm:spPr/>
    </dgm:pt>
    <dgm:pt modelId="{9C8D8A25-74E8-479A-8CA7-087FD27594AC}" type="pres">
      <dgm:prSet presAssocID="{9B4AEDC6-3776-460E-9491-B12850FA31B7}" presName="composite2" presStyleCnt="0"/>
      <dgm:spPr/>
    </dgm:pt>
    <dgm:pt modelId="{29D3F65D-E939-492A-9053-96C5463A2A12}" type="pres">
      <dgm:prSet presAssocID="{9B4AEDC6-3776-460E-9491-B12850FA31B7}" presName="background2" presStyleLbl="node2" presStyleIdx="1" presStyleCnt="3"/>
      <dgm:spPr/>
    </dgm:pt>
    <dgm:pt modelId="{EA675F70-6853-411B-B423-3BBBB4442249}" type="pres">
      <dgm:prSet presAssocID="{9B4AEDC6-3776-460E-9491-B12850FA31B7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4B40BDF-BCA2-4B2C-A036-A0A5C4E576A9}" type="pres">
      <dgm:prSet presAssocID="{9B4AEDC6-3776-460E-9491-B12850FA31B7}" presName="hierChild3" presStyleCnt="0"/>
      <dgm:spPr/>
    </dgm:pt>
    <dgm:pt modelId="{775218FC-30E7-47E5-B841-73C94622E421}" type="pres">
      <dgm:prSet presAssocID="{BCF05921-ABEB-4B9A-B60A-99182A26A186}" presName="Name10" presStyleLbl="parChTrans1D2" presStyleIdx="2" presStyleCnt="3"/>
      <dgm:spPr/>
    </dgm:pt>
    <dgm:pt modelId="{28C69BFF-D4E0-4A8A-945C-7DBF31E6926F}" type="pres">
      <dgm:prSet presAssocID="{4D6F78AB-AC33-400C-855B-E05C3BE27653}" presName="hierRoot2" presStyleCnt="0"/>
      <dgm:spPr/>
    </dgm:pt>
    <dgm:pt modelId="{50455110-350E-48CE-A308-9A50C5B4C14F}" type="pres">
      <dgm:prSet presAssocID="{4D6F78AB-AC33-400C-855B-E05C3BE27653}" presName="composite2" presStyleCnt="0"/>
      <dgm:spPr/>
    </dgm:pt>
    <dgm:pt modelId="{D700B3EA-1758-4865-995A-2924BC96B17F}" type="pres">
      <dgm:prSet presAssocID="{4D6F78AB-AC33-400C-855B-E05C3BE27653}" presName="background2" presStyleLbl="node2" presStyleIdx="2" presStyleCnt="3"/>
      <dgm:spPr/>
    </dgm:pt>
    <dgm:pt modelId="{513211AF-A330-4567-B72A-AAC0D23D7AF0}" type="pres">
      <dgm:prSet presAssocID="{4D6F78AB-AC33-400C-855B-E05C3BE27653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B0859D1-7D7E-4FCC-9A4D-489B5A3E3B0F}" type="pres">
      <dgm:prSet presAssocID="{4D6F78AB-AC33-400C-855B-E05C3BE27653}" presName="hierChild3" presStyleCnt="0"/>
      <dgm:spPr/>
    </dgm:pt>
  </dgm:ptLst>
  <dgm:cxnLst>
    <dgm:cxn modelId="{18E8807A-7F7F-48EB-980E-F3F84C4A838D}" type="presOf" srcId="{017D6D36-9148-41D1-83AF-3C1A7578A98A}" destId="{48C3B24D-13F2-480D-9BF2-14AD45ABFA9A}" srcOrd="0" destOrd="0" presId="urn:microsoft.com/office/officeart/2005/8/layout/hierarchy1"/>
    <dgm:cxn modelId="{4AB1E223-7D42-4986-873D-E0E46A52EAC9}" type="presOf" srcId="{B6FA0F8E-0F97-4567-9E42-71B767EEF92B}" destId="{F16E225A-6127-4227-A889-153BB227DA53}" srcOrd="0" destOrd="0" presId="urn:microsoft.com/office/officeart/2005/8/layout/hierarchy1"/>
    <dgm:cxn modelId="{C0F26884-18E3-43F8-AE0F-726F704A43A9}" type="presOf" srcId="{6C23ED17-4D1F-4F41-8242-00BC0F3409F6}" destId="{B31C902C-FCE8-4FEA-A71A-EFAEB22AEEEB}" srcOrd="0" destOrd="0" presId="urn:microsoft.com/office/officeart/2005/8/layout/hierarchy1"/>
    <dgm:cxn modelId="{FFD1F013-E859-4869-B701-28E62C1C141C}" srcId="{017D6D36-9148-41D1-83AF-3C1A7578A98A}" destId="{B6FA0F8E-0F97-4567-9E42-71B767EEF92B}" srcOrd="0" destOrd="0" parTransId="{CDA22AD1-F1D3-42C8-84AB-A812A97285F6}" sibTransId="{565D6019-64E0-46EC-A1C9-AB4F821BBC42}"/>
    <dgm:cxn modelId="{7D388013-3D94-4A44-B786-6A058BADDB35}" srcId="{B6FA0F8E-0F97-4567-9E42-71B767EEF92B}" destId="{9B4AEDC6-3776-460E-9491-B12850FA31B7}" srcOrd="1" destOrd="0" parTransId="{FE414E6D-EC7D-4C17-A0DA-A39D4623122C}" sibTransId="{673D0719-293B-4CC5-BEB1-B925445923F7}"/>
    <dgm:cxn modelId="{A91AEE48-99EA-49AB-862E-1FE6FFC514FC}" srcId="{B6FA0F8E-0F97-4567-9E42-71B767EEF92B}" destId="{9B07FB3D-7600-457A-84C4-B277D05E2613}" srcOrd="0" destOrd="0" parTransId="{6C23ED17-4D1F-4F41-8242-00BC0F3409F6}" sibTransId="{E4703199-AA5C-4E8D-A58B-2767569E2DE4}"/>
    <dgm:cxn modelId="{F94F70A6-8085-4547-9DA3-55E3345ED74A}" type="presOf" srcId="{FE414E6D-EC7D-4C17-A0DA-A39D4623122C}" destId="{37C4C5E9-64C0-48B2-9C63-BF739C381FEA}" srcOrd="0" destOrd="0" presId="urn:microsoft.com/office/officeart/2005/8/layout/hierarchy1"/>
    <dgm:cxn modelId="{CDB0EC96-8884-4907-93B1-4366E6807B8B}" type="presOf" srcId="{BCF05921-ABEB-4B9A-B60A-99182A26A186}" destId="{775218FC-30E7-47E5-B841-73C94622E421}" srcOrd="0" destOrd="0" presId="urn:microsoft.com/office/officeart/2005/8/layout/hierarchy1"/>
    <dgm:cxn modelId="{927ABA62-4A4E-49BC-BC9F-C6F478771989}" type="presOf" srcId="{9B4AEDC6-3776-460E-9491-B12850FA31B7}" destId="{EA675F70-6853-411B-B423-3BBBB4442249}" srcOrd="0" destOrd="0" presId="urn:microsoft.com/office/officeart/2005/8/layout/hierarchy1"/>
    <dgm:cxn modelId="{F9CFC483-0AE6-4743-8A78-D263A60B2686}" type="presOf" srcId="{4D6F78AB-AC33-400C-855B-E05C3BE27653}" destId="{513211AF-A330-4567-B72A-AAC0D23D7AF0}" srcOrd="0" destOrd="0" presId="urn:microsoft.com/office/officeart/2005/8/layout/hierarchy1"/>
    <dgm:cxn modelId="{F838BB1A-1824-4F93-9434-BCA022215A82}" srcId="{B6FA0F8E-0F97-4567-9E42-71B767EEF92B}" destId="{4D6F78AB-AC33-400C-855B-E05C3BE27653}" srcOrd="2" destOrd="0" parTransId="{BCF05921-ABEB-4B9A-B60A-99182A26A186}" sibTransId="{68FE61DF-5982-474C-93D2-2E01776769F5}"/>
    <dgm:cxn modelId="{0C930D06-286F-443A-AE23-9F21B8CE5819}" type="presOf" srcId="{9B07FB3D-7600-457A-84C4-B277D05E2613}" destId="{3B85A235-0A1C-40BD-896A-D305F19BEAF7}" srcOrd="0" destOrd="0" presId="urn:microsoft.com/office/officeart/2005/8/layout/hierarchy1"/>
    <dgm:cxn modelId="{A003CA94-0D21-4B2E-83DB-4670E62A9EE2}" type="presParOf" srcId="{48C3B24D-13F2-480D-9BF2-14AD45ABFA9A}" destId="{EDAF8C3C-A6B9-4A60-80FE-7FBF4736E424}" srcOrd="0" destOrd="0" presId="urn:microsoft.com/office/officeart/2005/8/layout/hierarchy1"/>
    <dgm:cxn modelId="{25D36033-7C64-4FBC-AB99-BAB7246A8F58}" type="presParOf" srcId="{EDAF8C3C-A6B9-4A60-80FE-7FBF4736E424}" destId="{FF479303-B194-4163-8E75-17422675ECE0}" srcOrd="0" destOrd="0" presId="urn:microsoft.com/office/officeart/2005/8/layout/hierarchy1"/>
    <dgm:cxn modelId="{C410289B-B6D3-4A64-8622-799770012548}" type="presParOf" srcId="{FF479303-B194-4163-8E75-17422675ECE0}" destId="{1DB89F32-0650-4E41-89AF-3188CD83533C}" srcOrd="0" destOrd="0" presId="urn:microsoft.com/office/officeart/2005/8/layout/hierarchy1"/>
    <dgm:cxn modelId="{4B65F911-2C1D-41B0-BE7C-F4B6B6C486A2}" type="presParOf" srcId="{FF479303-B194-4163-8E75-17422675ECE0}" destId="{F16E225A-6127-4227-A889-153BB227DA53}" srcOrd="1" destOrd="0" presId="urn:microsoft.com/office/officeart/2005/8/layout/hierarchy1"/>
    <dgm:cxn modelId="{2A128A52-6E8A-4613-96CA-A3E54885A79C}" type="presParOf" srcId="{EDAF8C3C-A6B9-4A60-80FE-7FBF4736E424}" destId="{B99FE861-484D-42DC-BB1D-3A3D7FE0D7C9}" srcOrd="1" destOrd="0" presId="urn:microsoft.com/office/officeart/2005/8/layout/hierarchy1"/>
    <dgm:cxn modelId="{509914B0-48DC-4190-A9ED-6ABF7CCA835A}" type="presParOf" srcId="{B99FE861-484D-42DC-BB1D-3A3D7FE0D7C9}" destId="{B31C902C-FCE8-4FEA-A71A-EFAEB22AEEEB}" srcOrd="0" destOrd="0" presId="urn:microsoft.com/office/officeart/2005/8/layout/hierarchy1"/>
    <dgm:cxn modelId="{804B6393-BDB4-4C74-A6B1-4D9C19C6C0D7}" type="presParOf" srcId="{B99FE861-484D-42DC-BB1D-3A3D7FE0D7C9}" destId="{8E568C58-68E8-407B-8554-8A36956710AD}" srcOrd="1" destOrd="0" presId="urn:microsoft.com/office/officeart/2005/8/layout/hierarchy1"/>
    <dgm:cxn modelId="{59510EE7-4BAE-467D-B23C-40642BB43250}" type="presParOf" srcId="{8E568C58-68E8-407B-8554-8A36956710AD}" destId="{C6B240E5-89EA-4BE1-9543-A6B49CCA42EE}" srcOrd="0" destOrd="0" presId="urn:microsoft.com/office/officeart/2005/8/layout/hierarchy1"/>
    <dgm:cxn modelId="{A5E9F53C-6A37-465D-82FB-29E3963945DD}" type="presParOf" srcId="{C6B240E5-89EA-4BE1-9543-A6B49CCA42EE}" destId="{E1D54E45-4CA3-404A-8981-64932CAA6175}" srcOrd="0" destOrd="0" presId="urn:microsoft.com/office/officeart/2005/8/layout/hierarchy1"/>
    <dgm:cxn modelId="{6C8C1DAA-5401-4F8E-B06C-F59039711A2D}" type="presParOf" srcId="{C6B240E5-89EA-4BE1-9543-A6B49CCA42EE}" destId="{3B85A235-0A1C-40BD-896A-D305F19BEAF7}" srcOrd="1" destOrd="0" presId="urn:microsoft.com/office/officeart/2005/8/layout/hierarchy1"/>
    <dgm:cxn modelId="{678AEC71-A74A-4351-82C6-5E0C8474EAC1}" type="presParOf" srcId="{8E568C58-68E8-407B-8554-8A36956710AD}" destId="{6ECD868A-EC18-45BE-B1BB-40AB4EEFFB85}" srcOrd="1" destOrd="0" presId="urn:microsoft.com/office/officeart/2005/8/layout/hierarchy1"/>
    <dgm:cxn modelId="{D2CDE0CD-9C06-459E-97B0-04B31E853457}" type="presParOf" srcId="{B99FE861-484D-42DC-BB1D-3A3D7FE0D7C9}" destId="{37C4C5E9-64C0-48B2-9C63-BF739C381FEA}" srcOrd="2" destOrd="0" presId="urn:microsoft.com/office/officeart/2005/8/layout/hierarchy1"/>
    <dgm:cxn modelId="{D20FDB06-7BB0-4CDC-9805-D95F7D103E49}" type="presParOf" srcId="{B99FE861-484D-42DC-BB1D-3A3D7FE0D7C9}" destId="{B898B7F3-F1A3-416F-AF12-1C822C037B89}" srcOrd="3" destOrd="0" presId="urn:microsoft.com/office/officeart/2005/8/layout/hierarchy1"/>
    <dgm:cxn modelId="{A8EC0694-831F-47B6-B1F0-1DC8B88A9494}" type="presParOf" srcId="{B898B7F3-F1A3-416F-AF12-1C822C037B89}" destId="{9C8D8A25-74E8-479A-8CA7-087FD27594AC}" srcOrd="0" destOrd="0" presId="urn:microsoft.com/office/officeart/2005/8/layout/hierarchy1"/>
    <dgm:cxn modelId="{FE9F5C7C-7BC6-4796-AB0D-64057814FF3F}" type="presParOf" srcId="{9C8D8A25-74E8-479A-8CA7-087FD27594AC}" destId="{29D3F65D-E939-492A-9053-96C5463A2A12}" srcOrd="0" destOrd="0" presId="urn:microsoft.com/office/officeart/2005/8/layout/hierarchy1"/>
    <dgm:cxn modelId="{E35A4332-45BA-4858-B73E-8F227095BD7E}" type="presParOf" srcId="{9C8D8A25-74E8-479A-8CA7-087FD27594AC}" destId="{EA675F70-6853-411B-B423-3BBBB4442249}" srcOrd="1" destOrd="0" presId="urn:microsoft.com/office/officeart/2005/8/layout/hierarchy1"/>
    <dgm:cxn modelId="{AE39F78F-79E3-41E3-A368-16B044497B35}" type="presParOf" srcId="{B898B7F3-F1A3-416F-AF12-1C822C037B89}" destId="{04B40BDF-BCA2-4B2C-A036-A0A5C4E576A9}" srcOrd="1" destOrd="0" presId="urn:microsoft.com/office/officeart/2005/8/layout/hierarchy1"/>
    <dgm:cxn modelId="{CAE597AC-0F71-4ED9-B695-ADE7729922E8}" type="presParOf" srcId="{B99FE861-484D-42DC-BB1D-3A3D7FE0D7C9}" destId="{775218FC-30E7-47E5-B841-73C94622E421}" srcOrd="4" destOrd="0" presId="urn:microsoft.com/office/officeart/2005/8/layout/hierarchy1"/>
    <dgm:cxn modelId="{262B884D-32D0-4B08-8E9B-FFBCB2BD3180}" type="presParOf" srcId="{B99FE861-484D-42DC-BB1D-3A3D7FE0D7C9}" destId="{28C69BFF-D4E0-4A8A-945C-7DBF31E6926F}" srcOrd="5" destOrd="0" presId="urn:microsoft.com/office/officeart/2005/8/layout/hierarchy1"/>
    <dgm:cxn modelId="{941FE414-2342-4071-8269-F0E8E4B32DB7}" type="presParOf" srcId="{28C69BFF-D4E0-4A8A-945C-7DBF31E6926F}" destId="{50455110-350E-48CE-A308-9A50C5B4C14F}" srcOrd="0" destOrd="0" presId="urn:microsoft.com/office/officeart/2005/8/layout/hierarchy1"/>
    <dgm:cxn modelId="{CA79A959-39B7-4A2D-9849-356101D22F33}" type="presParOf" srcId="{50455110-350E-48CE-A308-9A50C5B4C14F}" destId="{D700B3EA-1758-4865-995A-2924BC96B17F}" srcOrd="0" destOrd="0" presId="urn:microsoft.com/office/officeart/2005/8/layout/hierarchy1"/>
    <dgm:cxn modelId="{852B65B2-3E73-4126-B004-9EFB06E9BC33}" type="presParOf" srcId="{50455110-350E-48CE-A308-9A50C5B4C14F}" destId="{513211AF-A330-4567-B72A-AAC0D23D7AF0}" srcOrd="1" destOrd="0" presId="urn:microsoft.com/office/officeart/2005/8/layout/hierarchy1"/>
    <dgm:cxn modelId="{6D142C3D-16C5-4864-93D2-59D76C8B3C3F}" type="presParOf" srcId="{28C69BFF-D4E0-4A8A-945C-7DBF31E6926F}" destId="{DB0859D1-7D7E-4FCC-9A4D-489B5A3E3B0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2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EB6E71BB-E5E7-4CD2-841A-1E1B6A3E88A3}" type="presOf" srcId="{3C297C07-3013-4EC8-8980-8A70595586D8}" destId="{A6424E0E-E837-4A9C-AA41-AE026FA17704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20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>
        <a:blipFill rotWithShape="1">
          <a:blip xmlns:r="http://schemas.openxmlformats.org/officeDocument/2006/relationships" r:embed="rId1"/>
          <a:stretch>
            <a:fillRect l="-680" r="-1190"/>
          </a:stretch>
        </a:blipFill>
      </dgm:spPr>
      <dgm:t>
        <a:bodyPr/>
        <a:lstStyle/>
        <a:p>
          <a:r>
            <a:rPr lang="ru-RU">
              <a:noFill/>
            </a:rPr>
            <a:t> </a:t>
          </a:r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Троллейбус – многоместная пассажирская машина с электрической тягой:  </a:t>
          </a:r>
          <a:r>
            <a:rPr lang="en-US" dirty="0" err="1" smtClean="0"/>
            <a:t>omn</a:t>
          </a:r>
          <a:r>
            <a:rPr lang="en-US" dirty="0" smtClean="0"/>
            <a:t>(</a:t>
          </a:r>
          <a:r>
            <a:rPr lang="en-US" dirty="0" err="1" smtClean="0"/>
            <a:t>ibus</a:t>
          </a:r>
          <a:r>
            <a:rPr lang="en-US" dirty="0" smtClean="0"/>
            <a:t>)</a:t>
          </a:r>
          <a:r>
            <a:rPr lang="ru-RU" dirty="0" smtClean="0"/>
            <a:t> (лат)</a:t>
          </a:r>
          <a:r>
            <a:rPr lang="en-US" dirty="0" smtClean="0"/>
            <a:t> – </a:t>
          </a:r>
          <a:r>
            <a:rPr lang="ru-RU" dirty="0" smtClean="0"/>
            <a:t>для всех + </a:t>
          </a:r>
          <a:r>
            <a:rPr lang="en-US" dirty="0" smtClean="0"/>
            <a:t>trolley (</a:t>
          </a:r>
          <a:r>
            <a:rPr lang="ru-RU" dirty="0" err="1" smtClean="0"/>
            <a:t>англ</a:t>
          </a:r>
          <a:r>
            <a:rPr lang="en-US" dirty="0" smtClean="0"/>
            <a:t>) – </a:t>
          </a:r>
          <a:r>
            <a:rPr lang="ru-RU" dirty="0" smtClean="0"/>
            <a:t>контактный ролик. </a:t>
          </a:r>
          <a:endParaRPr lang="en-US" dirty="0" smtClean="0"/>
        </a:p>
        <a:p>
          <a:r>
            <a:rPr lang="en-US" dirty="0" smtClean="0"/>
            <a:t>Bus –</a:t>
          </a:r>
          <a:r>
            <a:rPr lang="ru-RU" dirty="0" smtClean="0"/>
            <a:t> из окончания в отдельную смысловую часть 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Дельтаплан - летательный аппарат с треугольной несущей поверхностью предназначенный для планирующего полета</a:t>
          </a:r>
          <a:endParaRPr lang="en-US" dirty="0" smtClean="0"/>
        </a:p>
        <a:p>
          <a:r>
            <a:rPr lang="en-US" dirty="0" smtClean="0"/>
            <a:t>Delta </a:t>
          </a:r>
          <a:r>
            <a:rPr lang="ru-RU" dirty="0" smtClean="0"/>
            <a:t>(название четвертой буквы греческого алфавита</a:t>
          </a:r>
          <a:r>
            <a:rPr lang="en-US" dirty="0" smtClean="0"/>
            <a:t> – </a:t>
          </a:r>
          <a:r>
            <a:rPr lang="ru-RU" dirty="0" smtClean="0"/>
            <a:t>метафора, основанная на форме) +</a:t>
          </a:r>
          <a:r>
            <a:rPr lang="en-US" dirty="0" smtClean="0"/>
            <a:t>planer </a:t>
          </a:r>
          <a:r>
            <a:rPr lang="ru-RU" dirty="0" smtClean="0"/>
            <a:t>(парить) </a:t>
          </a:r>
        </a:p>
        <a:p>
          <a:r>
            <a:rPr lang="en-US" dirty="0" smtClean="0"/>
            <a:t> 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 phldr="1"/>
      <dgm:spPr/>
      <dgm:t>
        <a:bodyPr/>
        <a:lstStyle/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B72ABA6E-C909-49CF-AA5F-859879D9A2C9}" type="presOf" srcId="{11A8168C-947E-40BC-B62B-4E745C8190A9}" destId="{D9C46A1F-AEA0-4FBB-9698-6342DBE73277}" srcOrd="0" destOrd="0" presId="urn:microsoft.com/office/officeart/2005/8/layout/default"/>
    <dgm:cxn modelId="{35FBB6A5-D189-4458-8D71-4AF6CA7B3111}" type="presOf" srcId="{3C297C07-3013-4EC8-8980-8A70595586D8}" destId="{A6424E0E-E837-4A9C-AA41-AE026FA17704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B9CBA4B6-FE1B-43FA-80BA-3CB44C72048D}" type="presOf" srcId="{7670D10F-9632-4633-A706-8F76E1B895ED}" destId="{E678F170-A34B-4AFB-B58A-7B4884C55ADD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C4D5D0AB-9FBA-453C-8789-550D781880C0}" type="presOf" srcId="{88DABE2D-DAEB-4710-ACF6-66319DEB0521}" destId="{DF26F203-3612-4D68-80A1-A8963197A2CA}" srcOrd="0" destOrd="0" presId="urn:microsoft.com/office/officeart/2005/8/layout/default"/>
    <dgm:cxn modelId="{020AE5B9-7CEC-4569-9526-5DA867B2F3AF}" type="presOf" srcId="{5868930C-4AD4-4658-9A01-7E0C440E0762}" destId="{DD1DBEB3-060B-451F-8B97-F2A8B528BD90}" srcOrd="0" destOrd="0" presId="urn:microsoft.com/office/officeart/2005/8/layout/default"/>
    <dgm:cxn modelId="{A0F544D0-9449-4120-934D-678D3F318C52}" type="presParOf" srcId="{A6424E0E-E837-4A9C-AA41-AE026FA17704}" destId="{DF26F203-3612-4D68-80A1-A8963197A2CA}" srcOrd="0" destOrd="0" presId="urn:microsoft.com/office/officeart/2005/8/layout/default"/>
    <dgm:cxn modelId="{3C2DEE6C-6CD3-4ABD-BF60-F3BA9E6E8C49}" type="presParOf" srcId="{A6424E0E-E837-4A9C-AA41-AE026FA17704}" destId="{1BB70626-BA6F-499B-A68E-FE4465FC278D}" srcOrd="1" destOrd="0" presId="urn:microsoft.com/office/officeart/2005/8/layout/default"/>
    <dgm:cxn modelId="{947EF7F4-F58F-415C-A762-62740A57AA69}" type="presParOf" srcId="{A6424E0E-E837-4A9C-AA41-AE026FA17704}" destId="{D9C46A1F-AEA0-4FBB-9698-6342DBE73277}" srcOrd="2" destOrd="0" presId="urn:microsoft.com/office/officeart/2005/8/layout/default"/>
    <dgm:cxn modelId="{A0B6B86B-9D4B-483F-8B4D-F02C69AF80E3}" type="presParOf" srcId="{A6424E0E-E837-4A9C-AA41-AE026FA17704}" destId="{3ABB8439-065C-4A5C-B2F4-607D51ECF4C0}" srcOrd="3" destOrd="0" presId="urn:microsoft.com/office/officeart/2005/8/layout/default"/>
    <dgm:cxn modelId="{BBF284F1-6428-4A57-86A8-BC06E6BA51E5}" type="presParOf" srcId="{A6424E0E-E837-4A9C-AA41-AE026FA17704}" destId="{E678F170-A34B-4AFB-B58A-7B4884C55ADD}" srcOrd="4" destOrd="0" presId="urn:microsoft.com/office/officeart/2005/8/layout/default"/>
    <dgm:cxn modelId="{C00A4B27-DBD5-4974-BD9F-E089041917F8}" type="presParOf" srcId="{A6424E0E-E837-4A9C-AA41-AE026FA17704}" destId="{53459950-663F-48AD-A8C7-7F59B4B0B897}" srcOrd="5" destOrd="0" presId="urn:microsoft.com/office/officeart/2005/8/layout/default"/>
    <dgm:cxn modelId="{C3357196-3B1B-49BA-8CF7-4BCB0952A755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3.xml><?xml version="1.0" encoding="utf-8"?>
<dgm:dataModel xmlns:dgm="http://schemas.openxmlformats.org/drawingml/2006/diagram" xmlns:a="http://schemas.openxmlformats.org/drawingml/2006/main">
  <dgm:ptLst>
    <dgm:pt modelId="{B243C1D2-F5AB-4CE8-AC1C-07916BA47069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2D382CD-772C-44B6-9F31-671BD28D3BE1}">
      <dgm:prSet phldrT="[Текст]" custT="1"/>
      <dgm:spPr/>
      <dgm:t>
        <a:bodyPr/>
        <a:lstStyle/>
        <a:p>
          <a:r>
            <a:rPr lang="ru-RU" sz="1400" dirty="0" smtClean="0"/>
            <a:t>Лето – самое теплое время года, наступающее вслед за весной и сменяющееся осенью</a:t>
          </a:r>
          <a:endParaRPr lang="ru-RU" sz="1400" dirty="0"/>
        </a:p>
      </dgm:t>
    </dgm:pt>
    <dgm:pt modelId="{46EBA248-99F2-46C7-80D6-51AEDD01EDA2}" type="parTrans" cxnId="{304ED83C-DD9E-488D-863C-F2ACDA68AE62}">
      <dgm:prSet/>
      <dgm:spPr/>
      <dgm:t>
        <a:bodyPr/>
        <a:lstStyle/>
        <a:p>
          <a:endParaRPr lang="ru-RU"/>
        </a:p>
      </dgm:t>
    </dgm:pt>
    <dgm:pt modelId="{A7C00D74-E868-43B7-B68D-3BE12F15BDAD}" type="sibTrans" cxnId="{304ED83C-DD9E-488D-863C-F2ACDA68AE62}">
      <dgm:prSet/>
      <dgm:spPr/>
      <dgm:t>
        <a:bodyPr/>
        <a:lstStyle/>
        <a:p>
          <a:endParaRPr lang="ru-RU"/>
        </a:p>
      </dgm:t>
    </dgm:pt>
    <dgm:pt modelId="{514BF595-B828-495C-92C6-B97F3AAF7BE0}">
      <dgm:prSet phldrT="[Текст]" custT="1"/>
      <dgm:spPr/>
      <dgm:t>
        <a:bodyPr/>
        <a:lstStyle/>
        <a:p>
          <a:r>
            <a:rPr lang="ru-RU" sz="1400" dirty="0" smtClean="0">
              <a:latin typeface="Cambria Math"/>
              <a:ea typeface="Cambria Math"/>
            </a:rPr>
            <a:t>&lt;лить – период дождей, время, когда идет дождь</a:t>
          </a:r>
          <a:endParaRPr lang="ru-RU" sz="1400" dirty="0"/>
        </a:p>
      </dgm:t>
    </dgm:pt>
    <dgm:pt modelId="{0072A804-6E9C-4694-9066-040481C9E69E}" type="parTrans" cxnId="{0EAA8613-ED91-4EFD-B34C-3CF6CF5472A7}">
      <dgm:prSet/>
      <dgm:spPr/>
      <dgm:t>
        <a:bodyPr/>
        <a:lstStyle/>
        <a:p>
          <a:endParaRPr lang="ru-RU"/>
        </a:p>
      </dgm:t>
    </dgm:pt>
    <dgm:pt modelId="{076E9AA3-3D9D-4DC2-A43E-A98D61AE37EE}" type="sibTrans" cxnId="{0EAA8613-ED91-4EFD-B34C-3CF6CF5472A7}">
      <dgm:prSet/>
      <dgm:spPr/>
      <dgm:t>
        <a:bodyPr/>
        <a:lstStyle/>
        <a:p>
          <a:endParaRPr lang="ru-RU"/>
        </a:p>
      </dgm:t>
    </dgm:pt>
    <dgm:pt modelId="{75925FBE-8D24-45F1-986D-19E0B0A006D2}">
      <dgm:prSet phldrT="[Текст]" custT="1"/>
      <dgm:spPr/>
      <dgm:t>
        <a:bodyPr/>
        <a:lstStyle/>
        <a:p>
          <a:r>
            <a:rPr lang="ru-RU" sz="1400" dirty="0" smtClean="0">
              <a:latin typeface="Cambria Math"/>
              <a:ea typeface="Cambria Math"/>
            </a:rPr>
            <a:t>&lt;</a:t>
          </a:r>
          <a:r>
            <a:rPr lang="en-US" sz="1400" dirty="0" err="1" smtClean="0">
              <a:latin typeface="Cambria Math"/>
              <a:ea typeface="Cambria Math"/>
            </a:rPr>
            <a:t>laetus</a:t>
          </a:r>
          <a:r>
            <a:rPr lang="ru-RU" sz="1400" dirty="0" smtClean="0">
              <a:latin typeface="Cambria Math"/>
              <a:ea typeface="Cambria Math"/>
            </a:rPr>
            <a:t>  - прекрасный (лат) – прекрасное время года</a:t>
          </a:r>
          <a:endParaRPr lang="ru-RU" sz="1400" dirty="0"/>
        </a:p>
      </dgm:t>
    </dgm:pt>
    <dgm:pt modelId="{E432A511-0D56-44C9-AFC2-137864B6D413}" type="parTrans" cxnId="{1B388E91-C7FC-448C-9EA7-66D37B39573F}">
      <dgm:prSet/>
      <dgm:spPr/>
      <dgm:t>
        <a:bodyPr/>
        <a:lstStyle/>
        <a:p>
          <a:endParaRPr lang="ru-RU"/>
        </a:p>
      </dgm:t>
    </dgm:pt>
    <dgm:pt modelId="{C6CCF454-298C-41CA-ACD3-1211EE48DB1E}" type="sibTrans" cxnId="{1B388E91-C7FC-448C-9EA7-66D37B39573F}">
      <dgm:prSet/>
      <dgm:spPr/>
      <dgm:t>
        <a:bodyPr/>
        <a:lstStyle/>
        <a:p>
          <a:endParaRPr lang="ru-RU"/>
        </a:p>
      </dgm:t>
    </dgm:pt>
    <dgm:pt modelId="{767CD4E7-26D5-4C0A-A0DA-BEC0E0322D85}">
      <dgm:prSet custT="1"/>
      <dgm:spPr/>
      <dgm:t>
        <a:bodyPr/>
        <a:lstStyle/>
        <a:p>
          <a:r>
            <a:rPr lang="ru-RU" sz="1400" dirty="0" smtClean="0">
              <a:latin typeface="Cambria Math"/>
              <a:ea typeface="Cambria Math"/>
            </a:rPr>
            <a:t>&lt;</a:t>
          </a:r>
          <a:r>
            <a:rPr lang="en-US" sz="1400" dirty="0" smtClean="0">
              <a:latin typeface="Cambria Math"/>
              <a:ea typeface="Cambria Math"/>
            </a:rPr>
            <a:t> le </a:t>
          </a:r>
          <a:r>
            <a:rPr lang="ru-RU" sz="1400" dirty="0" smtClean="0">
              <a:latin typeface="Cambria Math"/>
              <a:ea typeface="Cambria Math"/>
            </a:rPr>
            <a:t>(и-е корень) – ослабеть, дать поблажку – потепление – славяне выделяли только 2 сезона – теплый и холодный</a:t>
          </a:r>
          <a:endParaRPr lang="ru-RU" sz="1400" dirty="0"/>
        </a:p>
      </dgm:t>
    </dgm:pt>
    <dgm:pt modelId="{7DB15338-4D57-48CD-B4F0-AB70EAD6DA03}" type="parTrans" cxnId="{5DEFC69E-86D6-433F-B71C-4035F2038ED7}">
      <dgm:prSet/>
      <dgm:spPr/>
      <dgm:t>
        <a:bodyPr/>
        <a:lstStyle/>
        <a:p>
          <a:endParaRPr lang="ru-RU"/>
        </a:p>
      </dgm:t>
    </dgm:pt>
    <dgm:pt modelId="{7324705A-54D3-44B1-96FE-A9A9514FDBC0}" type="sibTrans" cxnId="{5DEFC69E-86D6-433F-B71C-4035F2038ED7}">
      <dgm:prSet/>
      <dgm:spPr/>
      <dgm:t>
        <a:bodyPr/>
        <a:lstStyle/>
        <a:p>
          <a:endParaRPr lang="ru-RU"/>
        </a:p>
      </dgm:t>
    </dgm:pt>
    <dgm:pt modelId="{94132995-CBD0-4B9B-9202-8D47F4CB2368}">
      <dgm:prSet custT="1"/>
      <dgm:spPr/>
      <dgm:t>
        <a:bodyPr/>
        <a:lstStyle/>
        <a:p>
          <a:r>
            <a:rPr lang="ru-RU" sz="1200" dirty="0" smtClean="0"/>
            <a:t>Лето, летопись, многолетний, многие лета – год, т.к. основные хозяйственные работы падали на теплое время года</a:t>
          </a:r>
          <a:endParaRPr lang="ru-RU" sz="1200" dirty="0"/>
        </a:p>
      </dgm:t>
    </dgm:pt>
    <dgm:pt modelId="{95E491DA-3E2A-4DD5-BB77-F84F96F3B512}" type="parTrans" cxnId="{803262CD-7160-444A-A9BE-42118D2586CF}">
      <dgm:prSet/>
      <dgm:spPr/>
      <dgm:t>
        <a:bodyPr/>
        <a:lstStyle/>
        <a:p>
          <a:endParaRPr lang="ru-RU"/>
        </a:p>
      </dgm:t>
    </dgm:pt>
    <dgm:pt modelId="{2876E243-142E-4535-B5F3-40D5BB57685D}" type="sibTrans" cxnId="{803262CD-7160-444A-A9BE-42118D2586CF}">
      <dgm:prSet/>
      <dgm:spPr/>
      <dgm:t>
        <a:bodyPr/>
        <a:lstStyle/>
        <a:p>
          <a:endParaRPr lang="ru-RU"/>
        </a:p>
      </dgm:t>
    </dgm:pt>
    <dgm:pt modelId="{CBE267D5-8766-4205-BC3D-987F28AB48AF}" type="pres">
      <dgm:prSet presAssocID="{B243C1D2-F5AB-4CE8-AC1C-07916BA4706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FE2594D-BF31-4E4D-96B9-DB4A176D5E84}" type="pres">
      <dgm:prSet presAssocID="{52D382CD-772C-44B6-9F31-671BD28D3BE1}" presName="hierRoot1" presStyleCnt="0"/>
      <dgm:spPr/>
    </dgm:pt>
    <dgm:pt modelId="{107F78B8-9340-46F1-8E54-1CBAAD1B9972}" type="pres">
      <dgm:prSet presAssocID="{52D382CD-772C-44B6-9F31-671BD28D3BE1}" presName="composite" presStyleCnt="0"/>
      <dgm:spPr/>
    </dgm:pt>
    <dgm:pt modelId="{2B309A4F-7EA7-4460-AB1A-643405EB1634}" type="pres">
      <dgm:prSet presAssocID="{52D382CD-772C-44B6-9F31-671BD28D3BE1}" presName="background" presStyleLbl="node0" presStyleIdx="0" presStyleCnt="2"/>
      <dgm:spPr/>
    </dgm:pt>
    <dgm:pt modelId="{799DD58B-AD56-4A10-BA2E-45FD7D925049}" type="pres">
      <dgm:prSet presAssocID="{52D382CD-772C-44B6-9F31-671BD28D3BE1}" presName="text" presStyleLbl="fgAcc0" presStyleIdx="0" presStyleCnt="2" custScaleX="168796" custScaleY="151028" custLinFactNeighborX="-47954" custLinFactNeighborY="21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D70301-D175-45FB-90E9-4A794C009D2B}" type="pres">
      <dgm:prSet presAssocID="{52D382CD-772C-44B6-9F31-671BD28D3BE1}" presName="hierChild2" presStyleCnt="0"/>
      <dgm:spPr/>
    </dgm:pt>
    <dgm:pt modelId="{5F52D49B-8918-4DE5-B65D-4C718C66CEC6}" type="pres">
      <dgm:prSet presAssocID="{0072A804-6E9C-4694-9066-040481C9E69E}" presName="Name10" presStyleLbl="parChTrans1D2" presStyleIdx="0" presStyleCnt="3"/>
      <dgm:spPr/>
      <dgm:t>
        <a:bodyPr/>
        <a:lstStyle/>
        <a:p>
          <a:endParaRPr lang="ru-RU"/>
        </a:p>
      </dgm:t>
    </dgm:pt>
    <dgm:pt modelId="{B533EC5C-F8B7-444D-BA24-5EF685072B40}" type="pres">
      <dgm:prSet presAssocID="{514BF595-B828-495C-92C6-B97F3AAF7BE0}" presName="hierRoot2" presStyleCnt="0"/>
      <dgm:spPr/>
    </dgm:pt>
    <dgm:pt modelId="{9B530906-2B23-47AE-9567-884A5CF5B06B}" type="pres">
      <dgm:prSet presAssocID="{514BF595-B828-495C-92C6-B97F3AAF7BE0}" presName="composite2" presStyleCnt="0"/>
      <dgm:spPr/>
    </dgm:pt>
    <dgm:pt modelId="{D226A3A9-F2BF-4A1E-9F23-80B0103FB0F5}" type="pres">
      <dgm:prSet presAssocID="{514BF595-B828-495C-92C6-B97F3AAF7BE0}" presName="background2" presStyleLbl="node2" presStyleIdx="0" presStyleCnt="3"/>
      <dgm:spPr/>
    </dgm:pt>
    <dgm:pt modelId="{31B5538C-9C28-4B60-8743-9898370A3C44}" type="pres">
      <dgm:prSet presAssocID="{514BF595-B828-495C-92C6-B97F3AAF7BE0}" presName="text2" presStyleLbl="fgAcc2" presStyleIdx="0" presStyleCnt="3" custScaleY="1594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4D3DCE4-57DF-4A27-B0F7-3B2439477343}" type="pres">
      <dgm:prSet presAssocID="{514BF595-B828-495C-92C6-B97F3AAF7BE0}" presName="hierChild3" presStyleCnt="0"/>
      <dgm:spPr/>
    </dgm:pt>
    <dgm:pt modelId="{2C2ABE3E-1A83-4FF7-9A31-5395FF35EFCF}" type="pres">
      <dgm:prSet presAssocID="{E432A511-0D56-44C9-AFC2-137864B6D413}" presName="Name10" presStyleLbl="parChTrans1D2" presStyleIdx="1" presStyleCnt="3"/>
      <dgm:spPr/>
      <dgm:t>
        <a:bodyPr/>
        <a:lstStyle/>
        <a:p>
          <a:endParaRPr lang="ru-RU"/>
        </a:p>
      </dgm:t>
    </dgm:pt>
    <dgm:pt modelId="{BD39B686-F2CB-461B-A49E-920EEA2A44A7}" type="pres">
      <dgm:prSet presAssocID="{75925FBE-8D24-45F1-986D-19E0B0A006D2}" presName="hierRoot2" presStyleCnt="0"/>
      <dgm:spPr/>
    </dgm:pt>
    <dgm:pt modelId="{EDB2EED8-3932-4E3C-94CA-8A7F70447CAA}" type="pres">
      <dgm:prSet presAssocID="{75925FBE-8D24-45F1-986D-19E0B0A006D2}" presName="composite2" presStyleCnt="0"/>
      <dgm:spPr/>
    </dgm:pt>
    <dgm:pt modelId="{BCE2CD46-946D-4632-AE64-DCF78E3EB3A2}" type="pres">
      <dgm:prSet presAssocID="{75925FBE-8D24-45F1-986D-19E0B0A006D2}" presName="background2" presStyleLbl="node2" presStyleIdx="1" presStyleCnt="3"/>
      <dgm:spPr/>
    </dgm:pt>
    <dgm:pt modelId="{EDDBBEA0-305B-4D3A-AF07-570C1D6821EF}" type="pres">
      <dgm:prSet presAssocID="{75925FBE-8D24-45F1-986D-19E0B0A006D2}" presName="text2" presStyleLbl="fgAcc2" presStyleIdx="1" presStyleCnt="3" custScaleY="1421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426C13-067F-4637-BC52-7D2BF053296A}" type="pres">
      <dgm:prSet presAssocID="{75925FBE-8D24-45F1-986D-19E0B0A006D2}" presName="hierChild3" presStyleCnt="0"/>
      <dgm:spPr/>
    </dgm:pt>
    <dgm:pt modelId="{80FDAFDC-E913-4800-B7BB-4AB6F0A09F17}" type="pres">
      <dgm:prSet presAssocID="{7DB15338-4D57-48CD-B4F0-AB70EAD6DA03}" presName="Name10" presStyleLbl="parChTrans1D2" presStyleIdx="2" presStyleCnt="3"/>
      <dgm:spPr/>
      <dgm:t>
        <a:bodyPr/>
        <a:lstStyle/>
        <a:p>
          <a:endParaRPr lang="ru-RU"/>
        </a:p>
      </dgm:t>
    </dgm:pt>
    <dgm:pt modelId="{748F9B14-991D-49D3-AFAF-33C5335E9D92}" type="pres">
      <dgm:prSet presAssocID="{767CD4E7-26D5-4C0A-A0DA-BEC0E0322D85}" presName="hierRoot2" presStyleCnt="0"/>
      <dgm:spPr/>
    </dgm:pt>
    <dgm:pt modelId="{F4872AFA-B7E5-4DB6-AD86-FB19B2B5269E}" type="pres">
      <dgm:prSet presAssocID="{767CD4E7-26D5-4C0A-A0DA-BEC0E0322D85}" presName="composite2" presStyleCnt="0"/>
      <dgm:spPr/>
    </dgm:pt>
    <dgm:pt modelId="{F7E1C82C-7559-4086-9EDA-EF7DD53417A8}" type="pres">
      <dgm:prSet presAssocID="{767CD4E7-26D5-4C0A-A0DA-BEC0E0322D85}" presName="background2" presStyleLbl="node2" presStyleIdx="2" presStyleCnt="3"/>
      <dgm:spPr/>
    </dgm:pt>
    <dgm:pt modelId="{81AA494E-9F07-461E-9F12-863F16416042}" type="pres">
      <dgm:prSet presAssocID="{767CD4E7-26D5-4C0A-A0DA-BEC0E0322D85}" presName="text2" presStyleLbl="fgAcc2" presStyleIdx="2" presStyleCnt="3" custScaleX="149919" custScaleY="2134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FC88965-5499-4CEC-B042-284F872C9E56}" type="pres">
      <dgm:prSet presAssocID="{767CD4E7-26D5-4C0A-A0DA-BEC0E0322D85}" presName="hierChild3" presStyleCnt="0"/>
      <dgm:spPr/>
    </dgm:pt>
    <dgm:pt modelId="{C4F48D9A-29BD-47E0-BE33-9F8D344FB671}" type="pres">
      <dgm:prSet presAssocID="{94132995-CBD0-4B9B-9202-8D47F4CB2368}" presName="hierRoot1" presStyleCnt="0"/>
      <dgm:spPr/>
    </dgm:pt>
    <dgm:pt modelId="{00E1C40C-CB04-47ED-AEBE-8CFB915206FE}" type="pres">
      <dgm:prSet presAssocID="{94132995-CBD0-4B9B-9202-8D47F4CB2368}" presName="composite" presStyleCnt="0"/>
      <dgm:spPr/>
    </dgm:pt>
    <dgm:pt modelId="{32D95158-0B75-46A3-846F-54CEC0634E7E}" type="pres">
      <dgm:prSet presAssocID="{94132995-CBD0-4B9B-9202-8D47F4CB2368}" presName="background" presStyleLbl="node0" presStyleIdx="1" presStyleCnt="2"/>
      <dgm:spPr/>
    </dgm:pt>
    <dgm:pt modelId="{B6D436D4-D195-489C-BC0D-F8CD8614F6C7}" type="pres">
      <dgm:prSet presAssocID="{94132995-CBD0-4B9B-9202-8D47F4CB2368}" presName="text" presStyleLbl="fgAcc0" presStyleIdx="1" presStyleCnt="2" custScaleX="174549" custScaleY="1478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3025F15-C0C8-447F-AA43-180C67D21859}" type="pres">
      <dgm:prSet presAssocID="{94132995-CBD0-4B9B-9202-8D47F4CB2368}" presName="hierChild2" presStyleCnt="0"/>
      <dgm:spPr/>
    </dgm:pt>
  </dgm:ptLst>
  <dgm:cxnLst>
    <dgm:cxn modelId="{803262CD-7160-444A-A9BE-42118D2586CF}" srcId="{B243C1D2-F5AB-4CE8-AC1C-07916BA47069}" destId="{94132995-CBD0-4B9B-9202-8D47F4CB2368}" srcOrd="1" destOrd="0" parTransId="{95E491DA-3E2A-4DD5-BB77-F84F96F3B512}" sibTransId="{2876E243-142E-4535-B5F3-40D5BB57685D}"/>
    <dgm:cxn modelId="{B49499FF-5BA8-45F5-A899-9BDB1A75ADCA}" type="presOf" srcId="{767CD4E7-26D5-4C0A-A0DA-BEC0E0322D85}" destId="{81AA494E-9F07-461E-9F12-863F16416042}" srcOrd="0" destOrd="0" presId="urn:microsoft.com/office/officeart/2005/8/layout/hierarchy1"/>
    <dgm:cxn modelId="{76E9AEC0-324F-4219-AFEE-BC1CA41585C9}" type="presOf" srcId="{B243C1D2-F5AB-4CE8-AC1C-07916BA47069}" destId="{CBE267D5-8766-4205-BC3D-987F28AB48AF}" srcOrd="0" destOrd="0" presId="urn:microsoft.com/office/officeart/2005/8/layout/hierarchy1"/>
    <dgm:cxn modelId="{C4E6BA28-718F-4522-8852-AF884A535A6A}" type="presOf" srcId="{514BF595-B828-495C-92C6-B97F3AAF7BE0}" destId="{31B5538C-9C28-4B60-8743-9898370A3C44}" srcOrd="0" destOrd="0" presId="urn:microsoft.com/office/officeart/2005/8/layout/hierarchy1"/>
    <dgm:cxn modelId="{DEB44358-A560-46A3-A954-ABBA47EAFB13}" type="presOf" srcId="{52D382CD-772C-44B6-9F31-671BD28D3BE1}" destId="{799DD58B-AD56-4A10-BA2E-45FD7D925049}" srcOrd="0" destOrd="0" presId="urn:microsoft.com/office/officeart/2005/8/layout/hierarchy1"/>
    <dgm:cxn modelId="{5DEFC69E-86D6-433F-B71C-4035F2038ED7}" srcId="{52D382CD-772C-44B6-9F31-671BD28D3BE1}" destId="{767CD4E7-26D5-4C0A-A0DA-BEC0E0322D85}" srcOrd="2" destOrd="0" parTransId="{7DB15338-4D57-48CD-B4F0-AB70EAD6DA03}" sibTransId="{7324705A-54D3-44B1-96FE-A9A9514FDBC0}"/>
    <dgm:cxn modelId="{0EAA8613-ED91-4EFD-B34C-3CF6CF5472A7}" srcId="{52D382CD-772C-44B6-9F31-671BD28D3BE1}" destId="{514BF595-B828-495C-92C6-B97F3AAF7BE0}" srcOrd="0" destOrd="0" parTransId="{0072A804-6E9C-4694-9066-040481C9E69E}" sibTransId="{076E9AA3-3D9D-4DC2-A43E-A98D61AE37EE}"/>
    <dgm:cxn modelId="{D475A520-910C-4AC5-B2ED-D0AD483E68D4}" type="presOf" srcId="{75925FBE-8D24-45F1-986D-19E0B0A006D2}" destId="{EDDBBEA0-305B-4D3A-AF07-570C1D6821EF}" srcOrd="0" destOrd="0" presId="urn:microsoft.com/office/officeart/2005/8/layout/hierarchy1"/>
    <dgm:cxn modelId="{7C6A9242-E845-4563-A4DA-01459ED58E76}" type="presOf" srcId="{7DB15338-4D57-48CD-B4F0-AB70EAD6DA03}" destId="{80FDAFDC-E913-4800-B7BB-4AB6F0A09F17}" srcOrd="0" destOrd="0" presId="urn:microsoft.com/office/officeart/2005/8/layout/hierarchy1"/>
    <dgm:cxn modelId="{31A70D77-8786-4278-925E-14855665A5F0}" type="presOf" srcId="{E432A511-0D56-44C9-AFC2-137864B6D413}" destId="{2C2ABE3E-1A83-4FF7-9A31-5395FF35EFCF}" srcOrd="0" destOrd="0" presId="urn:microsoft.com/office/officeart/2005/8/layout/hierarchy1"/>
    <dgm:cxn modelId="{304ED83C-DD9E-488D-863C-F2ACDA68AE62}" srcId="{B243C1D2-F5AB-4CE8-AC1C-07916BA47069}" destId="{52D382CD-772C-44B6-9F31-671BD28D3BE1}" srcOrd="0" destOrd="0" parTransId="{46EBA248-99F2-46C7-80D6-51AEDD01EDA2}" sibTransId="{A7C00D74-E868-43B7-B68D-3BE12F15BDAD}"/>
    <dgm:cxn modelId="{052F3E35-D9EB-4EA7-9FBC-390D5056F2D3}" type="presOf" srcId="{0072A804-6E9C-4694-9066-040481C9E69E}" destId="{5F52D49B-8918-4DE5-B65D-4C718C66CEC6}" srcOrd="0" destOrd="0" presId="urn:microsoft.com/office/officeart/2005/8/layout/hierarchy1"/>
    <dgm:cxn modelId="{B0746FAE-F57D-4E03-BE4B-780261D24ED6}" type="presOf" srcId="{94132995-CBD0-4B9B-9202-8D47F4CB2368}" destId="{B6D436D4-D195-489C-BC0D-F8CD8614F6C7}" srcOrd="0" destOrd="0" presId="urn:microsoft.com/office/officeart/2005/8/layout/hierarchy1"/>
    <dgm:cxn modelId="{1B388E91-C7FC-448C-9EA7-66D37B39573F}" srcId="{52D382CD-772C-44B6-9F31-671BD28D3BE1}" destId="{75925FBE-8D24-45F1-986D-19E0B0A006D2}" srcOrd="1" destOrd="0" parTransId="{E432A511-0D56-44C9-AFC2-137864B6D413}" sibTransId="{C6CCF454-298C-41CA-ACD3-1211EE48DB1E}"/>
    <dgm:cxn modelId="{1530CDAE-6A7C-4077-B11D-787765BE4636}" type="presParOf" srcId="{CBE267D5-8766-4205-BC3D-987F28AB48AF}" destId="{AFE2594D-BF31-4E4D-96B9-DB4A176D5E84}" srcOrd="0" destOrd="0" presId="urn:microsoft.com/office/officeart/2005/8/layout/hierarchy1"/>
    <dgm:cxn modelId="{C4D1DC8E-0BD1-4142-8549-EAE934D38D8C}" type="presParOf" srcId="{AFE2594D-BF31-4E4D-96B9-DB4A176D5E84}" destId="{107F78B8-9340-46F1-8E54-1CBAAD1B9972}" srcOrd="0" destOrd="0" presId="urn:microsoft.com/office/officeart/2005/8/layout/hierarchy1"/>
    <dgm:cxn modelId="{C4A2318F-5668-45AC-ADFC-4E8E791CD379}" type="presParOf" srcId="{107F78B8-9340-46F1-8E54-1CBAAD1B9972}" destId="{2B309A4F-7EA7-4460-AB1A-643405EB1634}" srcOrd="0" destOrd="0" presId="urn:microsoft.com/office/officeart/2005/8/layout/hierarchy1"/>
    <dgm:cxn modelId="{21DFD284-0B6F-48C5-A9D4-1D7B3BF9AC2A}" type="presParOf" srcId="{107F78B8-9340-46F1-8E54-1CBAAD1B9972}" destId="{799DD58B-AD56-4A10-BA2E-45FD7D925049}" srcOrd="1" destOrd="0" presId="urn:microsoft.com/office/officeart/2005/8/layout/hierarchy1"/>
    <dgm:cxn modelId="{A1BA0943-CB4B-48F5-BA5F-E590BF46C82B}" type="presParOf" srcId="{AFE2594D-BF31-4E4D-96B9-DB4A176D5E84}" destId="{3CD70301-D175-45FB-90E9-4A794C009D2B}" srcOrd="1" destOrd="0" presId="urn:microsoft.com/office/officeart/2005/8/layout/hierarchy1"/>
    <dgm:cxn modelId="{59E10400-5228-4610-93F2-4F3B77C96AA8}" type="presParOf" srcId="{3CD70301-D175-45FB-90E9-4A794C009D2B}" destId="{5F52D49B-8918-4DE5-B65D-4C718C66CEC6}" srcOrd="0" destOrd="0" presId="urn:microsoft.com/office/officeart/2005/8/layout/hierarchy1"/>
    <dgm:cxn modelId="{F5D00EA4-3A72-4611-8699-3B44B144C67F}" type="presParOf" srcId="{3CD70301-D175-45FB-90E9-4A794C009D2B}" destId="{B533EC5C-F8B7-444D-BA24-5EF685072B40}" srcOrd="1" destOrd="0" presId="urn:microsoft.com/office/officeart/2005/8/layout/hierarchy1"/>
    <dgm:cxn modelId="{324123D6-7C37-4786-A94A-5A5D6C91CEE0}" type="presParOf" srcId="{B533EC5C-F8B7-444D-BA24-5EF685072B40}" destId="{9B530906-2B23-47AE-9567-884A5CF5B06B}" srcOrd="0" destOrd="0" presId="urn:microsoft.com/office/officeart/2005/8/layout/hierarchy1"/>
    <dgm:cxn modelId="{73125F92-33B7-4097-9448-157380FAD40C}" type="presParOf" srcId="{9B530906-2B23-47AE-9567-884A5CF5B06B}" destId="{D226A3A9-F2BF-4A1E-9F23-80B0103FB0F5}" srcOrd="0" destOrd="0" presId="urn:microsoft.com/office/officeart/2005/8/layout/hierarchy1"/>
    <dgm:cxn modelId="{26685C95-2B19-41AB-A41B-64890A96D735}" type="presParOf" srcId="{9B530906-2B23-47AE-9567-884A5CF5B06B}" destId="{31B5538C-9C28-4B60-8743-9898370A3C44}" srcOrd="1" destOrd="0" presId="urn:microsoft.com/office/officeart/2005/8/layout/hierarchy1"/>
    <dgm:cxn modelId="{DE475880-13C1-4ACD-BB53-66BF8F9E0482}" type="presParOf" srcId="{B533EC5C-F8B7-444D-BA24-5EF685072B40}" destId="{54D3DCE4-57DF-4A27-B0F7-3B2439477343}" srcOrd="1" destOrd="0" presId="urn:microsoft.com/office/officeart/2005/8/layout/hierarchy1"/>
    <dgm:cxn modelId="{D9F15086-58FB-443F-9B25-92B43D412520}" type="presParOf" srcId="{3CD70301-D175-45FB-90E9-4A794C009D2B}" destId="{2C2ABE3E-1A83-4FF7-9A31-5395FF35EFCF}" srcOrd="2" destOrd="0" presId="urn:microsoft.com/office/officeart/2005/8/layout/hierarchy1"/>
    <dgm:cxn modelId="{65C0057E-51F8-4D5A-9B82-A8EEFA8BE5BC}" type="presParOf" srcId="{3CD70301-D175-45FB-90E9-4A794C009D2B}" destId="{BD39B686-F2CB-461B-A49E-920EEA2A44A7}" srcOrd="3" destOrd="0" presId="urn:microsoft.com/office/officeart/2005/8/layout/hierarchy1"/>
    <dgm:cxn modelId="{569CC922-C489-450F-84C8-72510ADECA96}" type="presParOf" srcId="{BD39B686-F2CB-461B-A49E-920EEA2A44A7}" destId="{EDB2EED8-3932-4E3C-94CA-8A7F70447CAA}" srcOrd="0" destOrd="0" presId="urn:microsoft.com/office/officeart/2005/8/layout/hierarchy1"/>
    <dgm:cxn modelId="{0FD64574-F982-45B6-9179-E0D736674D0F}" type="presParOf" srcId="{EDB2EED8-3932-4E3C-94CA-8A7F70447CAA}" destId="{BCE2CD46-946D-4632-AE64-DCF78E3EB3A2}" srcOrd="0" destOrd="0" presId="urn:microsoft.com/office/officeart/2005/8/layout/hierarchy1"/>
    <dgm:cxn modelId="{DAF249B9-E2FB-40A6-A6EF-EDC311002FE9}" type="presParOf" srcId="{EDB2EED8-3932-4E3C-94CA-8A7F70447CAA}" destId="{EDDBBEA0-305B-4D3A-AF07-570C1D6821EF}" srcOrd="1" destOrd="0" presId="urn:microsoft.com/office/officeart/2005/8/layout/hierarchy1"/>
    <dgm:cxn modelId="{EDA260B7-7FA6-4265-9196-3B2DF764998C}" type="presParOf" srcId="{BD39B686-F2CB-461B-A49E-920EEA2A44A7}" destId="{97426C13-067F-4637-BC52-7D2BF053296A}" srcOrd="1" destOrd="0" presId="urn:microsoft.com/office/officeart/2005/8/layout/hierarchy1"/>
    <dgm:cxn modelId="{FC65F487-1DFD-4C16-9DD5-F81C32DAA6E8}" type="presParOf" srcId="{3CD70301-D175-45FB-90E9-4A794C009D2B}" destId="{80FDAFDC-E913-4800-B7BB-4AB6F0A09F17}" srcOrd="4" destOrd="0" presId="urn:microsoft.com/office/officeart/2005/8/layout/hierarchy1"/>
    <dgm:cxn modelId="{8F5B4B8F-141E-4058-8E9C-35CA3FC2BDC4}" type="presParOf" srcId="{3CD70301-D175-45FB-90E9-4A794C009D2B}" destId="{748F9B14-991D-49D3-AFAF-33C5335E9D92}" srcOrd="5" destOrd="0" presId="urn:microsoft.com/office/officeart/2005/8/layout/hierarchy1"/>
    <dgm:cxn modelId="{856C39E7-CFF9-4738-A3C0-4C8633C61DF7}" type="presParOf" srcId="{748F9B14-991D-49D3-AFAF-33C5335E9D92}" destId="{F4872AFA-B7E5-4DB6-AD86-FB19B2B5269E}" srcOrd="0" destOrd="0" presId="urn:microsoft.com/office/officeart/2005/8/layout/hierarchy1"/>
    <dgm:cxn modelId="{9D0A932A-70A4-4480-8053-FF95A81AC1D8}" type="presParOf" srcId="{F4872AFA-B7E5-4DB6-AD86-FB19B2B5269E}" destId="{F7E1C82C-7559-4086-9EDA-EF7DD53417A8}" srcOrd="0" destOrd="0" presId="urn:microsoft.com/office/officeart/2005/8/layout/hierarchy1"/>
    <dgm:cxn modelId="{51B62F03-1031-4320-9BDD-9E2DCDC8AA5D}" type="presParOf" srcId="{F4872AFA-B7E5-4DB6-AD86-FB19B2B5269E}" destId="{81AA494E-9F07-461E-9F12-863F16416042}" srcOrd="1" destOrd="0" presId="urn:microsoft.com/office/officeart/2005/8/layout/hierarchy1"/>
    <dgm:cxn modelId="{55945687-E88B-4439-B92E-E85522821A7B}" type="presParOf" srcId="{748F9B14-991D-49D3-AFAF-33C5335E9D92}" destId="{5FC88965-5499-4CEC-B042-284F872C9E56}" srcOrd="1" destOrd="0" presId="urn:microsoft.com/office/officeart/2005/8/layout/hierarchy1"/>
    <dgm:cxn modelId="{D7DE687C-0145-4C1E-8486-8FD497C5A0F3}" type="presParOf" srcId="{CBE267D5-8766-4205-BC3D-987F28AB48AF}" destId="{C4F48D9A-29BD-47E0-BE33-9F8D344FB671}" srcOrd="1" destOrd="0" presId="urn:microsoft.com/office/officeart/2005/8/layout/hierarchy1"/>
    <dgm:cxn modelId="{431082E3-23E3-4C17-BCE8-37778F32CF74}" type="presParOf" srcId="{C4F48D9A-29BD-47E0-BE33-9F8D344FB671}" destId="{00E1C40C-CB04-47ED-AEBE-8CFB915206FE}" srcOrd="0" destOrd="0" presId="urn:microsoft.com/office/officeart/2005/8/layout/hierarchy1"/>
    <dgm:cxn modelId="{6812CE3A-C497-4923-B928-D0678628F6DA}" type="presParOf" srcId="{00E1C40C-CB04-47ED-AEBE-8CFB915206FE}" destId="{32D95158-0B75-46A3-846F-54CEC0634E7E}" srcOrd="0" destOrd="0" presId="urn:microsoft.com/office/officeart/2005/8/layout/hierarchy1"/>
    <dgm:cxn modelId="{C49895C8-31D3-4DFA-A801-5931201B90E7}" type="presParOf" srcId="{00E1C40C-CB04-47ED-AEBE-8CFB915206FE}" destId="{B6D436D4-D195-489C-BC0D-F8CD8614F6C7}" srcOrd="1" destOrd="0" presId="urn:microsoft.com/office/officeart/2005/8/layout/hierarchy1"/>
    <dgm:cxn modelId="{400D4342-9B43-414D-89BF-939246EF90EC}" type="presParOf" srcId="{C4F48D9A-29BD-47E0-BE33-9F8D344FB671}" destId="{B3025F15-C0C8-447F-AA43-180C67D2185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4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Бить баклуши – заниматься пустяками, бездельничать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Баклуши – небольшие деревянные чурки, применяемые для игры в городки или получаемые при изготовлении деревянных ложек.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Бить </a:t>
          </a:r>
          <a:r>
            <a:rPr lang="ru-RU" dirty="0" err="1" smtClean="0"/>
            <a:t>балды</a:t>
          </a:r>
          <a:r>
            <a:rPr lang="ru-RU" dirty="0" smtClean="0"/>
            <a:t>, бить бабки, сбивать </a:t>
          </a:r>
          <a:r>
            <a:rPr lang="ru-RU" dirty="0" err="1" smtClean="0"/>
            <a:t>шибалки</a:t>
          </a:r>
          <a:r>
            <a:rPr lang="ru-RU" dirty="0" smtClean="0"/>
            <a:t> – играть в городки и бездельничать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Бить баклуши – играть на ложках и бездельничать ( в Карелии «баклуши» - шарики в трещотке) или заниматься малоквалифицированной работой и бездельничать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C924FF0B-CEAF-4583-B8FE-4DAC617E0165}" type="presOf" srcId="{88DABE2D-DAEB-4710-ACF6-66319DEB0521}" destId="{DF26F203-3612-4D68-80A1-A8963197A2CA}" srcOrd="0" destOrd="0" presId="urn:microsoft.com/office/officeart/2005/8/layout/default"/>
    <dgm:cxn modelId="{094B7DE3-B4A5-4C50-9D97-09FFEF3D8F3C}" type="presOf" srcId="{11A8168C-947E-40BC-B62B-4E745C8190A9}" destId="{D9C46A1F-AEA0-4FBB-9698-6342DBE73277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1F46B96C-513F-49E9-8364-E6DE8E75DDA4}" type="presOf" srcId="{5868930C-4AD4-4658-9A01-7E0C440E0762}" destId="{DD1DBEB3-060B-451F-8B97-F2A8B528BD90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2B48CBAE-D38A-43AD-967D-718FB1331459}" type="presOf" srcId="{3C297C07-3013-4EC8-8980-8A70595586D8}" destId="{A6424E0E-E837-4A9C-AA41-AE026FA17704}" srcOrd="0" destOrd="0" presId="urn:microsoft.com/office/officeart/2005/8/layout/default"/>
    <dgm:cxn modelId="{07CD6720-BB0B-4910-98E6-11AC19C0EBE4}" type="presOf" srcId="{7670D10F-9632-4633-A706-8F76E1B895ED}" destId="{E678F170-A34B-4AFB-B58A-7B4884C55ADD}" srcOrd="0" destOrd="0" presId="urn:microsoft.com/office/officeart/2005/8/layout/default"/>
    <dgm:cxn modelId="{193E3188-30EA-479D-86F6-116AACC6C33A}" type="presParOf" srcId="{A6424E0E-E837-4A9C-AA41-AE026FA17704}" destId="{DF26F203-3612-4D68-80A1-A8963197A2CA}" srcOrd="0" destOrd="0" presId="urn:microsoft.com/office/officeart/2005/8/layout/default"/>
    <dgm:cxn modelId="{BBEF8DA9-82CD-4A53-9C4B-B1796C081F98}" type="presParOf" srcId="{A6424E0E-E837-4A9C-AA41-AE026FA17704}" destId="{1BB70626-BA6F-499B-A68E-FE4465FC278D}" srcOrd="1" destOrd="0" presId="urn:microsoft.com/office/officeart/2005/8/layout/default"/>
    <dgm:cxn modelId="{183750FE-6E6D-43CF-81D2-83D7A3A35327}" type="presParOf" srcId="{A6424E0E-E837-4A9C-AA41-AE026FA17704}" destId="{D9C46A1F-AEA0-4FBB-9698-6342DBE73277}" srcOrd="2" destOrd="0" presId="urn:microsoft.com/office/officeart/2005/8/layout/default"/>
    <dgm:cxn modelId="{A0D8C362-C03A-4A14-B63F-D2651E22667C}" type="presParOf" srcId="{A6424E0E-E837-4A9C-AA41-AE026FA17704}" destId="{3ABB8439-065C-4A5C-B2F4-607D51ECF4C0}" srcOrd="3" destOrd="0" presId="urn:microsoft.com/office/officeart/2005/8/layout/default"/>
    <dgm:cxn modelId="{A2C61234-A466-45CF-8D48-FE594E5F48D1}" type="presParOf" srcId="{A6424E0E-E837-4A9C-AA41-AE026FA17704}" destId="{E678F170-A34B-4AFB-B58A-7B4884C55ADD}" srcOrd="4" destOrd="0" presId="urn:microsoft.com/office/officeart/2005/8/layout/default"/>
    <dgm:cxn modelId="{0A376ECC-FB2D-48EA-B403-86330A96D1CD}" type="presParOf" srcId="{A6424E0E-E837-4A9C-AA41-AE026FA17704}" destId="{53459950-663F-48AD-A8C7-7F59B4B0B897}" srcOrd="5" destOrd="0" presId="urn:microsoft.com/office/officeart/2005/8/layout/default"/>
    <dgm:cxn modelId="{33434E69-5A24-4ECE-B25C-8E063AC0B971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5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Баш на баш – одно взамен другого при обмене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en-US" dirty="0" err="1" smtClean="0"/>
            <a:t>Ba</a:t>
          </a:r>
          <a:r>
            <a:rPr lang="en-US" dirty="0" err="1" smtClean="0">
              <a:latin typeface="Arial"/>
              <a:cs typeface="Arial"/>
            </a:rPr>
            <a:t>š</a:t>
          </a:r>
          <a:r>
            <a:rPr lang="ru-RU" dirty="0" smtClean="0">
              <a:latin typeface="Arial"/>
              <a:cs typeface="Arial"/>
            </a:rPr>
            <a:t> (тат., </a:t>
          </a:r>
          <a:r>
            <a:rPr lang="ru-RU" dirty="0" err="1" smtClean="0">
              <a:latin typeface="Arial"/>
              <a:cs typeface="Arial"/>
            </a:rPr>
            <a:t>тюр</a:t>
          </a:r>
          <a:r>
            <a:rPr lang="ru-RU" dirty="0" smtClean="0">
              <a:latin typeface="Arial"/>
              <a:cs typeface="Arial"/>
            </a:rPr>
            <a:t>) - голова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7670D10F-9632-4633-A706-8F76E1B895ED}">
          <dgm:prSet phldrT="[Текст]"/>
          <dgm:spPr/>
          <dgm:t>
            <a:bodyPr/>
            <a:lstStyle/>
            <a:p>
              <a:r>
                <a:rPr lang="ru-RU" dirty="0" smtClean="0"/>
                <a:t>Голова крупного скота за голову крупного скота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→</m:t>
                  </m:r>
                </m:oMath>
              </a14:m>
              <a:r>
                <a:rPr lang="ru-RU" dirty="0" smtClean="0"/>
                <a:t> голова за голову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→</m:t>
                  </m:r>
                  <m:r>
                    <a:rPr lang="ru-RU" b="0" i="1" smtClean="0">
                      <a:latin typeface="Cambria Math"/>
                      <a:ea typeface="Cambria Math"/>
                    </a:rPr>
                    <m:t> </m:t>
                  </m:r>
                </m:oMath>
              </a14:m>
              <a:endParaRPr lang="ru-RU" b="0" dirty="0" smtClean="0">
                <a:ea typeface="Cambria Math"/>
              </a:endParaRPr>
            </a:p>
            <a:p>
              <a:r>
                <a:rPr lang="ru-RU" dirty="0" smtClean="0"/>
                <a:t>Одно взамен другого</a:t>
              </a:r>
              <a:endParaRPr lang="ru-RU" dirty="0"/>
            </a:p>
          </dgm:t>
        </dgm:pt>
      </mc:Choice>
      <mc:Fallback xmlns="">
        <dgm:pt modelId="{7670D10F-9632-4633-A706-8F76E1B895ED}">
          <dgm:prSet phldrT="[Текст]"/>
          <dgm:spPr/>
          <dgm:t>
            <a:bodyPr/>
            <a:lstStyle/>
            <a:p>
              <a:r>
                <a:rPr lang="ru-RU" dirty="0" smtClean="0"/>
                <a:t>Голова крупного скота за голову крупного скота </a:t>
              </a:r>
              <a:r>
                <a:rPr lang="ru-RU" i="0" smtClean="0">
                  <a:latin typeface="Cambria Math"/>
                  <a:ea typeface="Cambria Math"/>
                </a:rPr>
                <a:t>→</a:t>
              </a:r>
              <a:r>
                <a:rPr lang="ru-RU" dirty="0" smtClean="0"/>
                <a:t> голова за голову </a:t>
              </a:r>
              <a:r>
                <a:rPr lang="ru-RU" i="0" smtClean="0">
                  <a:latin typeface="Cambria Math"/>
                  <a:ea typeface="Cambria Math"/>
                </a:rPr>
                <a:t>→</a:t>
              </a:r>
              <a:r>
                <a:rPr lang="ru-RU" b="0" i="0" smtClean="0">
                  <a:latin typeface="Cambria Math"/>
                  <a:ea typeface="Cambria Math"/>
                </a:rPr>
                <a:t> </a:t>
              </a:r>
              <a:endParaRPr lang="ru-RU" b="0" dirty="0" smtClean="0">
                <a:ea typeface="Cambria Math"/>
              </a:endParaRPr>
            </a:p>
            <a:p>
              <a:r>
                <a:rPr lang="ru-RU" dirty="0" smtClean="0"/>
                <a:t>Одно взамен другого</a:t>
              </a:r>
              <a:endParaRPr lang="ru-RU" dirty="0"/>
            </a:p>
          </dgm:t>
        </dgm:pt>
      </mc:Fallback>
    </mc:AlternateConten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Башка – 1771 – азерб., тат. – </a:t>
          </a:r>
          <a:r>
            <a:rPr lang="ru-RU" dirty="0" err="1" smtClean="0"/>
            <a:t>дат.п</a:t>
          </a:r>
          <a:r>
            <a:rPr lang="ru-RU" dirty="0" smtClean="0"/>
            <a:t>. – сколько даешь за голову? – переосмыслено - -К-А-</a:t>
          </a:r>
        </a:p>
        <a:p>
          <a:r>
            <a:rPr lang="ru-RU" dirty="0" smtClean="0"/>
            <a:t>Башлык – головной убор в виде суконного капюшона</a:t>
          </a:r>
        </a:p>
        <a:p>
          <a:r>
            <a:rPr lang="ru-RU" dirty="0" smtClean="0"/>
            <a:t>Башибузук – бешеная голова – турецкий конный солдат </a:t>
          </a:r>
        </a:p>
        <a:p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 custScaleY="56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 custScaleY="56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 custScaleY="1467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698D599D-E385-46CD-97B0-B36DC6F763FF}" type="presOf" srcId="{11A8168C-947E-40BC-B62B-4E745C8190A9}" destId="{D9C46A1F-AEA0-4FBB-9698-6342DBE73277}" srcOrd="0" destOrd="0" presId="urn:microsoft.com/office/officeart/2005/8/layout/default"/>
    <dgm:cxn modelId="{47905ED3-5663-428E-B6DD-A897F45FA670}" type="presOf" srcId="{88DABE2D-DAEB-4710-ACF6-66319DEB0521}" destId="{DF26F203-3612-4D68-80A1-A8963197A2CA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31A84E95-C9E3-4D39-9DFC-35E9005EEE39}" type="presOf" srcId="{7670D10F-9632-4633-A706-8F76E1B895ED}" destId="{E678F170-A34B-4AFB-B58A-7B4884C55ADD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2D93FA6F-8462-443D-9C49-1049C827F6A4}" type="presOf" srcId="{5868930C-4AD4-4658-9A01-7E0C440E0762}" destId="{DD1DBEB3-060B-451F-8B97-F2A8B528BD90}" srcOrd="0" destOrd="0" presId="urn:microsoft.com/office/officeart/2005/8/layout/default"/>
    <dgm:cxn modelId="{352BC6B1-1703-4D89-8F26-728B10D8B5D6}" type="presOf" srcId="{3C297C07-3013-4EC8-8980-8A70595586D8}" destId="{A6424E0E-E837-4A9C-AA41-AE026FA17704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743A0C7C-478F-48CA-9AB2-2AEF97A0AEC9}" type="presParOf" srcId="{A6424E0E-E837-4A9C-AA41-AE026FA17704}" destId="{DF26F203-3612-4D68-80A1-A8963197A2CA}" srcOrd="0" destOrd="0" presId="urn:microsoft.com/office/officeart/2005/8/layout/default"/>
    <dgm:cxn modelId="{A6B4B499-17FC-4F6D-BFA4-C4CCC6CD543A}" type="presParOf" srcId="{A6424E0E-E837-4A9C-AA41-AE026FA17704}" destId="{1BB70626-BA6F-499B-A68E-FE4465FC278D}" srcOrd="1" destOrd="0" presId="urn:microsoft.com/office/officeart/2005/8/layout/default"/>
    <dgm:cxn modelId="{10AFE2FC-14D8-4AD0-B5EC-7B3295AE7023}" type="presParOf" srcId="{A6424E0E-E837-4A9C-AA41-AE026FA17704}" destId="{D9C46A1F-AEA0-4FBB-9698-6342DBE73277}" srcOrd="2" destOrd="0" presId="urn:microsoft.com/office/officeart/2005/8/layout/default"/>
    <dgm:cxn modelId="{69D2C18E-656C-4F9B-A911-2DDA6245BFB4}" type="presParOf" srcId="{A6424E0E-E837-4A9C-AA41-AE026FA17704}" destId="{3ABB8439-065C-4A5C-B2F4-607D51ECF4C0}" srcOrd="3" destOrd="0" presId="urn:microsoft.com/office/officeart/2005/8/layout/default"/>
    <dgm:cxn modelId="{FEC7E923-0671-4A8D-98CE-AA85A2077CE5}" type="presParOf" srcId="{A6424E0E-E837-4A9C-AA41-AE026FA17704}" destId="{E678F170-A34B-4AFB-B58A-7B4884C55ADD}" srcOrd="4" destOrd="0" presId="urn:microsoft.com/office/officeart/2005/8/layout/default"/>
    <dgm:cxn modelId="{35FF10BC-863A-4B39-BC52-939BEBC19B06}" type="presParOf" srcId="{A6424E0E-E837-4A9C-AA41-AE026FA17704}" destId="{53459950-663F-48AD-A8C7-7F59B4B0B897}" srcOrd="5" destOrd="0" presId="urn:microsoft.com/office/officeart/2005/8/layout/default"/>
    <dgm:cxn modelId="{7213D09A-FBFA-42AC-8746-4C00B401AF53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6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Ни бельмеса не смыслить – совсем ничего не понимать, не соображать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11A8168C-947E-40BC-B62B-4E745C8190A9}">
          <dgm:prSet phldrT="[Текст]"/>
          <dgm:spPr/>
          <dgm:t>
            <a:bodyPr/>
            <a:lstStyle/>
            <a:p>
              <a:r>
                <a:rPr lang="ru-RU" dirty="0" err="1" smtClean="0"/>
                <a:t>Бильмас</a:t>
              </a:r>
              <a:r>
                <a:rPr lang="ru-RU" dirty="0" smtClean="0"/>
                <a:t>, </a:t>
              </a:r>
              <a:r>
                <a:rPr lang="ru-RU" dirty="0" err="1" smtClean="0"/>
                <a:t>бельмас</a:t>
              </a:r>
              <a:r>
                <a:rPr lang="ru-RU" dirty="0" smtClean="0"/>
                <a:t> (</a:t>
              </a:r>
              <a:r>
                <a:rPr lang="ru-RU" dirty="0" err="1" smtClean="0"/>
                <a:t>поволж</a:t>
              </a:r>
              <a:r>
                <a:rPr lang="ru-RU" dirty="0" smtClean="0"/>
                <a:t>. татар) – он не знает, он не знает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→</m:t>
                  </m:r>
                </m:oMath>
              </a14:m>
              <a:r>
                <a:rPr lang="ru-RU" dirty="0" smtClean="0"/>
                <a:t>  дурак (сущ. 2 </a:t>
              </a:r>
              <a:r>
                <a:rPr lang="ru-RU" dirty="0" err="1" smtClean="0"/>
                <a:t>скл</a:t>
              </a:r>
              <a:r>
                <a:rPr lang="ru-RU" dirty="0" smtClean="0"/>
                <a:t>)</a:t>
              </a:r>
              <a:endParaRPr lang="ru-RU" dirty="0"/>
            </a:p>
          </dgm:t>
        </dgm:pt>
      </mc:Choice>
      <mc:Fallback xmlns="">
        <dgm:pt modelId="{11A8168C-947E-40BC-B62B-4E745C8190A9}">
          <dgm:prSet phldrT="[Текст]"/>
          <dgm:spPr/>
          <dgm:t>
            <a:bodyPr/>
            <a:lstStyle/>
            <a:p>
              <a:r>
                <a:rPr lang="ru-RU" dirty="0" err="1" smtClean="0"/>
                <a:t>Бильмас</a:t>
              </a:r>
              <a:r>
                <a:rPr lang="ru-RU" dirty="0" smtClean="0"/>
                <a:t>, </a:t>
              </a:r>
              <a:r>
                <a:rPr lang="ru-RU" dirty="0" err="1" smtClean="0"/>
                <a:t>бельмас</a:t>
              </a:r>
              <a:r>
                <a:rPr lang="ru-RU" dirty="0" smtClean="0"/>
                <a:t> (</a:t>
              </a:r>
              <a:r>
                <a:rPr lang="ru-RU" dirty="0" err="1" smtClean="0"/>
                <a:t>поволж</a:t>
              </a:r>
              <a:r>
                <a:rPr lang="ru-RU" dirty="0" smtClean="0"/>
                <a:t>. татар) – он не знает, он не знает </a:t>
              </a:r>
              <a:r>
                <a:rPr lang="ru-RU" i="0" smtClean="0">
                  <a:latin typeface="Cambria Math"/>
                  <a:ea typeface="Cambria Math"/>
                </a:rPr>
                <a:t>→</a:t>
              </a:r>
              <a:r>
                <a:rPr lang="ru-RU" dirty="0" smtClean="0"/>
                <a:t>  дурак (сущ. 2 </a:t>
              </a:r>
              <a:r>
                <a:rPr lang="ru-RU" dirty="0" err="1" smtClean="0"/>
                <a:t>скл</a:t>
              </a:r>
              <a:r>
                <a:rPr lang="ru-RU" dirty="0" smtClean="0"/>
                <a:t>)</a:t>
              </a:r>
              <a:endParaRPr lang="ru-RU" dirty="0"/>
            </a:p>
          </dgm:t>
        </dgm:pt>
      </mc:Fallback>
    </mc:AlternateConten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Ни бельмеса не смыслить, ни бум-бум, ни аза, ни капельки, ни уха ни рыла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mc:AlternateContent xmlns:mc="http://schemas.openxmlformats.org/markup-compatibility/2006" xmlns:a14="http://schemas.microsoft.com/office/drawing/2010/main">
      <mc:Choice Requires="a14">
        <dgm:pt modelId="{5868930C-4AD4-4658-9A01-7E0C440E0762}">
          <dgm:prSet phldrT="[Текст]"/>
          <dgm:spPr/>
          <dgm:t>
            <a:bodyPr/>
            <a:lstStyle/>
            <a:p>
              <a:r>
                <a:rPr lang="ru-RU" dirty="0" smtClean="0"/>
                <a:t>Балбес </a:t>
              </a:r>
              <a14:m>
                <m:oMath xmlns:m="http://schemas.openxmlformats.org/officeDocument/2006/math">
                  <m:r>
                    <a:rPr lang="ru-RU" i="1" smtClean="0">
                      <a:latin typeface="Cambria Math"/>
                      <a:ea typeface="Cambria Math"/>
                    </a:rPr>
                    <m:t>←</m:t>
                  </m:r>
                </m:oMath>
              </a14:m>
              <a:r>
                <a:rPr lang="ru-RU" dirty="0" smtClean="0"/>
                <a:t> </a:t>
              </a:r>
              <a:r>
                <a:rPr lang="ru-RU" dirty="0" err="1" smtClean="0"/>
                <a:t>бильмес</a:t>
              </a:r>
              <a:r>
                <a:rPr lang="ru-RU" dirty="0" smtClean="0"/>
                <a:t> + </a:t>
              </a:r>
              <a:r>
                <a:rPr lang="ru-RU" dirty="0" err="1" smtClean="0"/>
                <a:t>балда</a:t>
              </a:r>
              <a:r>
                <a:rPr lang="ru-RU" dirty="0" smtClean="0"/>
                <a:t>, болван</a:t>
              </a:r>
              <a:endParaRPr lang="ru-RU" dirty="0"/>
            </a:p>
          </dgm:t>
        </dgm:pt>
      </mc:Choice>
      <mc:Fallback xmlns="">
        <dgm:pt modelId="{5868930C-4AD4-4658-9A01-7E0C440E0762}">
          <dgm:prSet phldrT="[Текст]"/>
          <dgm:spPr/>
          <dgm:t>
            <a:bodyPr/>
            <a:lstStyle/>
            <a:p>
              <a:r>
                <a:rPr lang="ru-RU" dirty="0" smtClean="0"/>
                <a:t>Балбес </a:t>
              </a:r>
              <a:r>
                <a:rPr lang="ru-RU" i="0" smtClean="0">
                  <a:latin typeface="Cambria Math"/>
                  <a:ea typeface="Cambria Math"/>
                </a:rPr>
                <a:t>←</a:t>
              </a:r>
              <a:r>
                <a:rPr lang="ru-RU" dirty="0" smtClean="0"/>
                <a:t> </a:t>
              </a:r>
              <a:r>
                <a:rPr lang="ru-RU" dirty="0" err="1" smtClean="0"/>
                <a:t>бильмес</a:t>
              </a:r>
              <a:r>
                <a:rPr lang="ru-RU" dirty="0" smtClean="0"/>
                <a:t> + </a:t>
              </a:r>
              <a:r>
                <a:rPr lang="ru-RU" dirty="0" err="1" smtClean="0"/>
                <a:t>балда</a:t>
              </a:r>
              <a:r>
                <a:rPr lang="ru-RU" dirty="0" smtClean="0"/>
                <a:t>, болван</a:t>
              </a:r>
              <a:endParaRPr lang="ru-RU" dirty="0"/>
            </a:p>
          </dgm:t>
        </dgm:pt>
      </mc:Fallback>
    </mc:AlternateConten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71D0398A-A543-488D-9D3B-640F944485B2}" type="presOf" srcId="{88DABE2D-DAEB-4710-ACF6-66319DEB0521}" destId="{DF26F203-3612-4D68-80A1-A8963197A2CA}" srcOrd="0" destOrd="0" presId="urn:microsoft.com/office/officeart/2005/8/layout/default"/>
    <dgm:cxn modelId="{80E4C374-C984-4F0A-AFCC-56863D0E0707}" type="presOf" srcId="{5868930C-4AD4-4658-9A01-7E0C440E0762}" destId="{DD1DBEB3-060B-451F-8B97-F2A8B528BD90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A6D72A96-F8CA-48B1-B125-17AD22491ADB}" type="presOf" srcId="{11A8168C-947E-40BC-B62B-4E745C8190A9}" destId="{D9C46A1F-AEA0-4FBB-9698-6342DBE73277}" srcOrd="0" destOrd="0" presId="urn:microsoft.com/office/officeart/2005/8/layout/default"/>
    <dgm:cxn modelId="{2B68567E-ADCF-4AC3-993D-D0F399D27539}" type="presOf" srcId="{3C297C07-3013-4EC8-8980-8A70595586D8}" destId="{A6424E0E-E837-4A9C-AA41-AE026FA17704}" srcOrd="0" destOrd="0" presId="urn:microsoft.com/office/officeart/2005/8/layout/default"/>
    <dgm:cxn modelId="{0BB9C5C3-21B4-403B-A83B-904DF4D97E4F}" type="presOf" srcId="{7670D10F-9632-4633-A706-8F76E1B895ED}" destId="{E678F170-A34B-4AFB-B58A-7B4884C55ADD}" srcOrd="0" destOrd="0" presId="urn:microsoft.com/office/officeart/2005/8/layout/default"/>
    <dgm:cxn modelId="{85DA8D93-D101-48CD-A40C-1E4766E38547}" type="presParOf" srcId="{A6424E0E-E837-4A9C-AA41-AE026FA17704}" destId="{DF26F203-3612-4D68-80A1-A8963197A2CA}" srcOrd="0" destOrd="0" presId="urn:microsoft.com/office/officeart/2005/8/layout/default"/>
    <dgm:cxn modelId="{9589C7CE-1A99-4CF5-8D4A-D919D5FD8776}" type="presParOf" srcId="{A6424E0E-E837-4A9C-AA41-AE026FA17704}" destId="{1BB70626-BA6F-499B-A68E-FE4465FC278D}" srcOrd="1" destOrd="0" presId="urn:microsoft.com/office/officeart/2005/8/layout/default"/>
    <dgm:cxn modelId="{27221CA3-2C46-4D91-BD0B-1B78F875DBFF}" type="presParOf" srcId="{A6424E0E-E837-4A9C-AA41-AE026FA17704}" destId="{D9C46A1F-AEA0-4FBB-9698-6342DBE73277}" srcOrd="2" destOrd="0" presId="urn:microsoft.com/office/officeart/2005/8/layout/default"/>
    <dgm:cxn modelId="{BA70519E-0FAF-412B-9B8E-B612DE4D7BE9}" type="presParOf" srcId="{A6424E0E-E837-4A9C-AA41-AE026FA17704}" destId="{3ABB8439-065C-4A5C-B2F4-607D51ECF4C0}" srcOrd="3" destOrd="0" presId="urn:microsoft.com/office/officeart/2005/8/layout/default"/>
    <dgm:cxn modelId="{EE50CA65-FD62-4749-B6EF-771A2F544FE5}" type="presParOf" srcId="{A6424E0E-E837-4A9C-AA41-AE026FA17704}" destId="{E678F170-A34B-4AFB-B58A-7B4884C55ADD}" srcOrd="4" destOrd="0" presId="urn:microsoft.com/office/officeart/2005/8/layout/default"/>
    <dgm:cxn modelId="{78A8E22A-92A2-442A-96C6-C53C42C786D3}" type="presParOf" srcId="{A6424E0E-E837-4A9C-AA41-AE026FA17704}" destId="{53459950-663F-48AD-A8C7-7F59B4B0B897}" srcOrd="5" destOrd="0" presId="urn:microsoft.com/office/officeart/2005/8/layout/default"/>
    <dgm:cxn modelId="{FC426C4F-4BF8-42F3-9083-6269DBBE9CC5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7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 custT="1"/>
      <dgm:spPr/>
      <dgm:t>
        <a:bodyPr/>
        <a:lstStyle/>
        <a:p>
          <a:r>
            <a:rPr lang="ru-RU" sz="2000" dirty="0" smtClean="0"/>
            <a:t>Попасть впросак – оказаться в </a:t>
          </a:r>
          <a:r>
            <a:rPr lang="ru-RU" sz="2000" dirty="0" err="1" smtClean="0"/>
            <a:t>затрудительном</a:t>
          </a:r>
          <a:r>
            <a:rPr lang="ru-RU" sz="2000" dirty="0" smtClean="0"/>
            <a:t>, неприятном положении из-за своей </a:t>
          </a:r>
          <a:r>
            <a:rPr lang="ru-RU" sz="2000" dirty="0" err="1" smtClean="0"/>
            <a:t>неосмотрительности,неосведомленности</a:t>
          </a:r>
          <a:endParaRPr lang="ru-RU" sz="2000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Первоначально свободное сочетание: будешь в </a:t>
          </a:r>
          <a:r>
            <a:rPr lang="ru-RU" dirty="0" err="1" smtClean="0"/>
            <a:t>просаке</a:t>
          </a:r>
          <a:r>
            <a:rPr lang="ru-RU" dirty="0" smtClean="0"/>
            <a:t>, попался в преизрядный </a:t>
          </a:r>
          <a:r>
            <a:rPr lang="ru-RU" dirty="0" err="1" smtClean="0"/>
            <a:t>просак</a:t>
          </a:r>
          <a:r>
            <a:rPr lang="ru-RU" dirty="0" smtClean="0"/>
            <a:t>, попасть в </a:t>
          </a:r>
          <a:r>
            <a:rPr lang="ru-RU" dirty="0" err="1" smtClean="0"/>
            <a:t>просак</a:t>
          </a:r>
          <a:r>
            <a:rPr lang="ru-RU" dirty="0" smtClean="0"/>
            <a:t> </a:t>
          </a:r>
          <a:r>
            <a:rPr lang="ru-RU" dirty="0" smtClean="0">
              <a:latin typeface="Cambria Math"/>
              <a:ea typeface="Cambria Math"/>
            </a:rPr>
            <a:t>&gt;</a:t>
          </a:r>
          <a:r>
            <a:rPr lang="en-US" dirty="0" smtClean="0">
              <a:latin typeface="Cambria Math"/>
              <a:ea typeface="Cambria Math"/>
            </a:rPr>
            <a:t> </a:t>
          </a:r>
          <a:r>
            <a:rPr lang="ru-RU" dirty="0" smtClean="0">
              <a:latin typeface="Cambria Math"/>
              <a:ea typeface="Cambria Math"/>
            </a:rPr>
            <a:t>разрыв с мотивировочным словом &gt; наречие &gt; впросак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Попасть в </a:t>
          </a:r>
          <a:r>
            <a:rPr lang="ru-RU" dirty="0" err="1" smtClean="0"/>
            <a:t>просак</a:t>
          </a:r>
          <a:r>
            <a:rPr lang="ru-RU" dirty="0" smtClean="0"/>
            <a:t> во время плетения веревок было и опасно, и глупо, поскольку не заметить скучиваемых на нем веревок или нитей мог только очень беспечный и невнимательный человек</a:t>
          </a:r>
          <a:endParaRPr lang="ru-RU" dirty="0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err="1" smtClean="0"/>
            <a:t>Просак</a:t>
          </a:r>
          <a:r>
            <a:rPr lang="ru-RU" dirty="0" smtClean="0"/>
            <a:t> – прядильный станок большого размера</a:t>
          </a:r>
          <a:endParaRPr lang="ru-RU" dirty="0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A73BA6-140F-4EB9-9EB8-BD30DAAE70E8}" type="presOf" srcId="{5868930C-4AD4-4658-9A01-7E0C440E0762}" destId="{DD1DBEB3-060B-451F-8B97-F2A8B528BD90}" srcOrd="0" destOrd="0" presId="urn:microsoft.com/office/officeart/2005/8/layout/default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43557038-A719-4510-8DE4-C212A2AB365B}" type="presOf" srcId="{3C297C07-3013-4EC8-8980-8A70595586D8}" destId="{A6424E0E-E837-4A9C-AA41-AE026FA17704}" srcOrd="0" destOrd="0" presId="urn:microsoft.com/office/officeart/2005/8/layout/default"/>
    <dgm:cxn modelId="{68BD5D68-DD46-492B-91DD-C06031155B77}" type="presOf" srcId="{88DABE2D-DAEB-4710-ACF6-66319DEB0521}" destId="{DF26F203-3612-4D68-80A1-A8963197A2CA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5AF167F2-2009-4D88-B284-95E13874726E}" type="presOf" srcId="{11A8168C-947E-40BC-B62B-4E745C8190A9}" destId="{D9C46A1F-AEA0-4FBB-9698-6342DBE73277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CACABEB3-54FA-428C-B7F6-0DC8A708109A}" type="presOf" srcId="{7670D10F-9632-4633-A706-8F76E1B895ED}" destId="{E678F170-A34B-4AFB-B58A-7B4884C55ADD}" srcOrd="0" destOrd="0" presId="urn:microsoft.com/office/officeart/2005/8/layout/default"/>
    <dgm:cxn modelId="{1F18096D-0AAF-4B0C-9724-AE42B472A199}" type="presParOf" srcId="{A6424E0E-E837-4A9C-AA41-AE026FA17704}" destId="{DF26F203-3612-4D68-80A1-A8963197A2CA}" srcOrd="0" destOrd="0" presId="urn:microsoft.com/office/officeart/2005/8/layout/default"/>
    <dgm:cxn modelId="{A5991CDD-DBD2-45AD-9C76-C6B8488FD199}" type="presParOf" srcId="{A6424E0E-E837-4A9C-AA41-AE026FA17704}" destId="{1BB70626-BA6F-499B-A68E-FE4465FC278D}" srcOrd="1" destOrd="0" presId="urn:microsoft.com/office/officeart/2005/8/layout/default"/>
    <dgm:cxn modelId="{8450EA24-7E22-4206-BE50-FDB9C679ADBF}" type="presParOf" srcId="{A6424E0E-E837-4A9C-AA41-AE026FA17704}" destId="{D9C46A1F-AEA0-4FBB-9698-6342DBE73277}" srcOrd="2" destOrd="0" presId="urn:microsoft.com/office/officeart/2005/8/layout/default"/>
    <dgm:cxn modelId="{8FC4A4D5-A08E-4F50-881A-AFBC110C1D6A}" type="presParOf" srcId="{A6424E0E-E837-4A9C-AA41-AE026FA17704}" destId="{3ABB8439-065C-4A5C-B2F4-607D51ECF4C0}" srcOrd="3" destOrd="0" presId="urn:microsoft.com/office/officeart/2005/8/layout/default"/>
    <dgm:cxn modelId="{2C9272AC-B4AD-4576-A056-C78454E59166}" type="presParOf" srcId="{A6424E0E-E837-4A9C-AA41-AE026FA17704}" destId="{E678F170-A34B-4AFB-B58A-7B4884C55ADD}" srcOrd="4" destOrd="0" presId="urn:microsoft.com/office/officeart/2005/8/layout/default"/>
    <dgm:cxn modelId="{A0A9A09A-BF2D-4D9E-B212-C3FE85500D6B}" type="presParOf" srcId="{A6424E0E-E837-4A9C-AA41-AE026FA17704}" destId="{53459950-663F-48AD-A8C7-7F59B4B0B897}" srcOrd="5" destOrd="0" presId="urn:microsoft.com/office/officeart/2005/8/layout/default"/>
    <dgm:cxn modelId="{DBDFDD94-7923-4B7E-A0B4-11BA3D49230C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8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63CAC7E-5B20-423A-A4F8-55D2BBEE09A8}">
      <dgm:prSet/>
      <dgm:spPr/>
      <dgm:t>
        <a:bodyPr/>
        <a:lstStyle/>
        <a:p>
          <a:r>
            <a:rPr lang="ru-RU" dirty="0" smtClean="0"/>
            <a:t>Фартук – кусок ткани, повязываемые, чтобы защитить одежду</a:t>
          </a:r>
        </a:p>
      </dgm:t>
    </dgm:pt>
    <dgm:pt modelId="{97502E0F-2FBB-4A09-B0CE-22215A376678}" type="parTrans" cxnId="{6FA3A913-8714-4855-B38D-DC66F3AF978A}">
      <dgm:prSet/>
      <dgm:spPr/>
      <dgm:t>
        <a:bodyPr/>
        <a:lstStyle/>
        <a:p>
          <a:endParaRPr lang="ru-RU"/>
        </a:p>
      </dgm:t>
    </dgm:pt>
    <dgm:pt modelId="{B281BA28-024C-4449-B757-BFA50E3475F5}" type="sibTrans" cxnId="{6FA3A913-8714-4855-B38D-DC66F3AF978A}">
      <dgm:prSet/>
      <dgm:spPr/>
      <dgm:t>
        <a:bodyPr/>
        <a:lstStyle/>
        <a:p>
          <a:endParaRPr lang="ru-RU"/>
        </a:p>
      </dgm:t>
    </dgm:pt>
    <dgm:pt modelId="{EB75B227-9CA8-4B56-9C4D-071C20210A46}">
      <dgm:prSet/>
      <dgm:spPr/>
      <dgm:t>
        <a:bodyPr/>
        <a:lstStyle/>
        <a:p>
          <a:r>
            <a:rPr lang="en-US" smtClean="0"/>
            <a:t>Var+tuch</a:t>
          </a:r>
          <a:r>
            <a:rPr lang="ru-RU" smtClean="0"/>
            <a:t>=перед, впереди+платок, кусок ткани</a:t>
          </a:r>
          <a:endParaRPr lang="ru-RU" dirty="0" smtClean="0"/>
        </a:p>
      </dgm:t>
    </dgm:pt>
    <dgm:pt modelId="{981A6E9B-D273-43DC-8FAF-9D5376BC459B}" type="parTrans" cxnId="{CC606B59-7AE4-4C88-8DA7-44E977097A9A}">
      <dgm:prSet/>
      <dgm:spPr/>
      <dgm:t>
        <a:bodyPr/>
        <a:lstStyle/>
        <a:p>
          <a:endParaRPr lang="ru-RU"/>
        </a:p>
      </dgm:t>
    </dgm:pt>
    <dgm:pt modelId="{986A32BC-C03F-4798-8F5C-20AAEB82E363}" type="sibTrans" cxnId="{CC606B59-7AE4-4C88-8DA7-44E977097A9A}">
      <dgm:prSet/>
      <dgm:spPr/>
      <dgm:t>
        <a:bodyPr/>
        <a:lstStyle/>
        <a:p>
          <a:endParaRPr lang="ru-RU"/>
        </a:p>
      </dgm:t>
    </dgm:pt>
    <dgm:pt modelId="{FDC6A72E-4F69-4594-BB68-672B849D3503}">
      <dgm:prSet/>
      <dgm:spPr/>
      <dgm:t>
        <a:bodyPr/>
        <a:lstStyle/>
        <a:p>
          <a:r>
            <a:rPr lang="ru-RU" smtClean="0"/>
            <a:t>Форейтор – впереди находящийся всадник</a:t>
          </a:r>
          <a:endParaRPr lang="ru-RU" dirty="0" smtClean="0"/>
        </a:p>
      </dgm:t>
    </dgm:pt>
    <dgm:pt modelId="{6242104D-C8B4-44E2-89A2-463424346423}" type="parTrans" cxnId="{D98DC1BC-417B-4532-B7C7-E72AD21F0E39}">
      <dgm:prSet/>
      <dgm:spPr/>
      <dgm:t>
        <a:bodyPr/>
        <a:lstStyle/>
        <a:p>
          <a:endParaRPr lang="ru-RU"/>
        </a:p>
      </dgm:t>
    </dgm:pt>
    <dgm:pt modelId="{BCEA788E-46E2-4547-A60A-C3D913A6FA20}" type="sibTrans" cxnId="{D98DC1BC-417B-4532-B7C7-E72AD21F0E39}">
      <dgm:prSet/>
      <dgm:spPr/>
      <dgm:t>
        <a:bodyPr/>
        <a:lstStyle/>
        <a:p>
          <a:endParaRPr lang="ru-RU"/>
        </a:p>
      </dgm:t>
    </dgm:pt>
    <dgm:pt modelId="{A0FA5138-151E-495E-A06D-ADFE1751D32F}">
      <dgm:prSet/>
      <dgm:spPr/>
      <dgm:t>
        <a:bodyPr/>
        <a:lstStyle/>
        <a:p>
          <a:r>
            <a:rPr lang="ru-RU" smtClean="0"/>
            <a:t>Форвард – находящийся впереди игрок</a:t>
          </a:r>
          <a:endParaRPr lang="ru-RU" dirty="0" smtClean="0"/>
        </a:p>
      </dgm:t>
    </dgm:pt>
    <dgm:pt modelId="{67681D90-6D5C-4F40-B0AB-28FB050F87E5}" type="parTrans" cxnId="{DA2D8684-CB1C-4019-816F-DFA6077A2211}">
      <dgm:prSet/>
      <dgm:spPr/>
      <dgm:t>
        <a:bodyPr/>
        <a:lstStyle/>
        <a:p>
          <a:endParaRPr lang="ru-RU"/>
        </a:p>
      </dgm:t>
    </dgm:pt>
    <dgm:pt modelId="{DF9EB8C1-B2A0-42E8-8D82-A768A800C835}" type="sibTrans" cxnId="{DA2D8684-CB1C-4019-816F-DFA6077A2211}">
      <dgm:prSet/>
      <dgm:spPr/>
      <dgm:t>
        <a:bodyPr/>
        <a:lstStyle/>
        <a:p>
          <a:endParaRPr lang="ru-RU"/>
        </a:p>
      </dgm:t>
    </dgm:pt>
    <dgm:pt modelId="{F9E22699-14D9-4D32-ADC5-453904A2BF1C}">
      <dgm:prSet/>
      <dgm:spPr/>
      <dgm:t>
        <a:bodyPr/>
        <a:lstStyle/>
        <a:p>
          <a:r>
            <a:rPr lang="ru-RU" smtClean="0"/>
            <a:t>Форпост –находящийся впереди пост</a:t>
          </a:r>
          <a:endParaRPr lang="ru-RU" dirty="0" smtClean="0"/>
        </a:p>
      </dgm:t>
    </dgm:pt>
    <dgm:pt modelId="{09F0F004-FE94-49D0-A7AB-B5A8052FB942}" type="parTrans" cxnId="{518C0972-CD5E-4099-AC2E-FA63BF301E63}">
      <dgm:prSet/>
      <dgm:spPr/>
      <dgm:t>
        <a:bodyPr/>
        <a:lstStyle/>
        <a:p>
          <a:endParaRPr lang="ru-RU"/>
        </a:p>
      </dgm:t>
    </dgm:pt>
    <dgm:pt modelId="{E67C93E0-33A5-4DC2-9B8D-49450CD40AF1}" type="sibTrans" cxnId="{518C0972-CD5E-4099-AC2E-FA63BF301E63}">
      <dgm:prSet/>
      <dgm:spPr/>
      <dgm:t>
        <a:bodyPr/>
        <a:lstStyle/>
        <a:p>
          <a:endParaRPr lang="ru-RU"/>
        </a:p>
      </dgm:t>
    </dgm:pt>
    <dgm:pt modelId="{2467D1C4-D474-4643-A719-0003B7FAD0FF}">
      <dgm:prSet/>
      <dgm:spPr/>
      <dgm:t>
        <a:bodyPr/>
        <a:lstStyle/>
        <a:p>
          <a:r>
            <a:rPr lang="ru-RU" smtClean="0"/>
            <a:t>Дать фору – дать преимущество  </a:t>
          </a:r>
          <a:endParaRPr lang="ru-RU" dirty="0"/>
        </a:p>
      </dgm:t>
    </dgm:pt>
    <dgm:pt modelId="{C73F544C-1982-4FAD-A720-3E3BA22FEB9E}" type="parTrans" cxnId="{C98238F7-43B5-4131-84E7-63BBE9B13B6C}">
      <dgm:prSet/>
      <dgm:spPr/>
      <dgm:t>
        <a:bodyPr/>
        <a:lstStyle/>
        <a:p>
          <a:endParaRPr lang="ru-RU"/>
        </a:p>
      </dgm:t>
    </dgm:pt>
    <dgm:pt modelId="{73F261B9-8150-4633-B9BE-0D0DACE89C4C}" type="sibTrans" cxnId="{C98238F7-43B5-4131-84E7-63BBE9B13B6C}">
      <dgm:prSet/>
      <dgm:spPr/>
      <dgm:t>
        <a:bodyPr/>
        <a:lstStyle/>
        <a:p>
          <a:endParaRPr lang="ru-RU"/>
        </a:p>
      </dgm:t>
    </dgm:pt>
    <dgm:pt modelId="{BD86CA67-FE98-49A7-B081-DC86433E527E}">
      <dgm:prSet/>
      <dgm:spPr/>
      <dgm:t>
        <a:bodyPr/>
        <a:lstStyle/>
        <a:p>
          <a:r>
            <a:rPr lang="en-US" dirty="0" smtClean="0"/>
            <a:t>Fora </a:t>
          </a:r>
          <a:r>
            <a:rPr lang="ru-RU" dirty="0" smtClean="0"/>
            <a:t>(</a:t>
          </a:r>
          <a:r>
            <a:rPr lang="ru-RU" dirty="0" err="1" smtClean="0"/>
            <a:t>ит</a:t>
          </a:r>
          <a:r>
            <a:rPr lang="ru-RU" dirty="0" smtClean="0"/>
            <a:t>) = </a:t>
          </a:r>
          <a:r>
            <a:rPr lang="en-US" dirty="0" err="1" smtClean="0"/>
            <a:t>Var</a:t>
          </a:r>
          <a:r>
            <a:rPr lang="en-US" dirty="0" smtClean="0"/>
            <a:t> </a:t>
          </a:r>
          <a:r>
            <a:rPr lang="ru-RU" dirty="0" smtClean="0"/>
            <a:t>(нем)</a:t>
          </a:r>
          <a:endParaRPr lang="en-US" dirty="0" smtClean="0"/>
        </a:p>
        <a:p>
          <a:r>
            <a:rPr lang="ru-RU" dirty="0" smtClean="0"/>
            <a:t>Перед ,впереди, вперед</a:t>
          </a:r>
          <a:endParaRPr lang="ru-RU" dirty="0"/>
        </a:p>
      </dgm:t>
    </dgm:pt>
    <dgm:pt modelId="{C51E0F99-E117-4200-A410-29563A9E22C5}" type="parTrans" cxnId="{A1D87D72-2B36-4C1E-B9EC-358791EC46EC}">
      <dgm:prSet/>
      <dgm:spPr/>
      <dgm:t>
        <a:bodyPr/>
        <a:lstStyle/>
        <a:p>
          <a:endParaRPr lang="ru-RU"/>
        </a:p>
      </dgm:t>
    </dgm:pt>
    <dgm:pt modelId="{969137A7-68D7-4910-993A-AC274DB0FC2C}" type="sibTrans" cxnId="{A1D87D72-2B36-4C1E-B9EC-358791EC46EC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E0955F-7627-4CDA-A238-1CF2F0D3CF8D}" type="pres">
      <dgm:prSet presAssocID="{163CAC7E-5B20-423A-A4F8-55D2BBEE09A8}" presName="node" presStyleLbl="node1" presStyleIdx="0" presStyleCnt="7" custLinFactY="100000" custLinFactNeighborX="61538" custLinFactNeighborY="1384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631AF7-F6A9-47CE-92DD-282901EE4DBB}" type="pres">
      <dgm:prSet presAssocID="{B281BA28-024C-4449-B757-BFA50E3475F5}" presName="sibTrans" presStyleCnt="0"/>
      <dgm:spPr/>
    </dgm:pt>
    <dgm:pt modelId="{5F4845C0-4BCF-4FD8-A79A-B37EA00A2309}" type="pres">
      <dgm:prSet presAssocID="{EB75B227-9CA8-4B56-9C4D-071C20210A46}" presName="node" presStyleLbl="node1" presStyleIdx="1" presStyleCnt="7" custLinFactY="100000" custLinFactNeighborX="68462" custLinFactNeighborY="1384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617A8B-EB4A-48F5-927A-B58B4BFCD77A}" type="pres">
      <dgm:prSet presAssocID="{986A32BC-C03F-4798-8F5C-20AAEB82E363}" presName="sibTrans" presStyleCnt="0"/>
      <dgm:spPr/>
    </dgm:pt>
    <dgm:pt modelId="{3C6BEA26-C04F-4284-8670-DE18ABA58F1E}" type="pres">
      <dgm:prSet presAssocID="{FDC6A72E-4F69-4594-BB68-672B849D3503}" presName="node" presStyleLbl="node1" presStyleIdx="2" presStyleCnt="7" custLinFactY="10256" custLinFactNeighborX="-1538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0A3895-3E0C-4650-9651-401F3B6A21AB}" type="pres">
      <dgm:prSet presAssocID="{BCEA788E-46E2-4547-A60A-C3D913A6FA20}" presName="sibTrans" presStyleCnt="0"/>
      <dgm:spPr/>
    </dgm:pt>
    <dgm:pt modelId="{2C82E9CE-F317-438D-935F-CEABC14671EE}" type="pres">
      <dgm:prSet presAssocID="{A0FA5138-151E-495E-A06D-ADFE1751D32F}" presName="node" presStyleLbl="node1" presStyleIdx="3" presStyleCnt="7" custLinFactNeighborX="6154" custLinFactNeighborY="-115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82DDC7-2159-41A5-B55C-7F07E2624510}" type="pres">
      <dgm:prSet presAssocID="{DF9EB8C1-B2A0-42E8-8D82-A768A800C835}" presName="sibTrans" presStyleCnt="0"/>
      <dgm:spPr/>
    </dgm:pt>
    <dgm:pt modelId="{F4DE1901-471B-48DD-AC09-E913D12EC632}" type="pres">
      <dgm:prSet presAssocID="{F9E22699-14D9-4D32-ADC5-453904A2BF1C}" presName="node" presStyleLbl="node1" presStyleIdx="4" presStyleCnt="7" custLinFactNeighborX="769" custLinFactNeighborY="-115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C79952-0281-4098-80A6-4D6D7D840DAE}" type="pres">
      <dgm:prSet presAssocID="{E67C93E0-33A5-4DC2-9B8D-49450CD40AF1}" presName="sibTrans" presStyleCnt="0"/>
      <dgm:spPr/>
    </dgm:pt>
    <dgm:pt modelId="{62CDF74A-A870-449D-B30F-E65E1B8E1CAB}" type="pres">
      <dgm:prSet presAssocID="{2467D1C4-D474-4643-A719-0003B7FAD0FF}" presName="node" presStyleLbl="node1" presStyleIdx="5" presStyleCnt="7" custLinFactX="-89231" custLinFactY="-29487" custLinFactNeighborX="-10000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4FD92C-7062-4323-A80D-C4988BA7E6B6}" type="pres">
      <dgm:prSet presAssocID="{73F261B9-8150-4633-B9BE-0D0DACE89C4C}" presName="sibTrans" presStyleCnt="0"/>
      <dgm:spPr/>
    </dgm:pt>
    <dgm:pt modelId="{CC13BB4E-F647-4777-A67D-9A07CE800449}" type="pres">
      <dgm:prSet presAssocID="{BD86CA67-FE98-49A7-B081-DC86433E527E}" presName="node" presStyleLbl="node1" presStyleIdx="6" presStyleCnt="7" custLinFactY="-100000" custLinFactNeighborX="62308" custLinFactNeighborY="-1461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606B59-7AE4-4C88-8DA7-44E977097A9A}" srcId="{3C297C07-3013-4EC8-8980-8A70595586D8}" destId="{EB75B227-9CA8-4B56-9C4D-071C20210A46}" srcOrd="1" destOrd="0" parTransId="{981A6E9B-D273-43DC-8FAF-9D5376BC459B}" sibTransId="{986A32BC-C03F-4798-8F5C-20AAEB82E363}"/>
    <dgm:cxn modelId="{6FA3A913-8714-4855-B38D-DC66F3AF978A}" srcId="{3C297C07-3013-4EC8-8980-8A70595586D8}" destId="{163CAC7E-5B20-423A-A4F8-55D2BBEE09A8}" srcOrd="0" destOrd="0" parTransId="{97502E0F-2FBB-4A09-B0CE-22215A376678}" sibTransId="{B281BA28-024C-4449-B757-BFA50E3475F5}"/>
    <dgm:cxn modelId="{D98DC1BC-417B-4532-B7C7-E72AD21F0E39}" srcId="{3C297C07-3013-4EC8-8980-8A70595586D8}" destId="{FDC6A72E-4F69-4594-BB68-672B849D3503}" srcOrd="2" destOrd="0" parTransId="{6242104D-C8B4-44E2-89A2-463424346423}" sibTransId="{BCEA788E-46E2-4547-A60A-C3D913A6FA20}"/>
    <dgm:cxn modelId="{C37ECADD-C9A6-4346-9C72-60BA717815D5}" type="presOf" srcId="{F9E22699-14D9-4D32-ADC5-453904A2BF1C}" destId="{F4DE1901-471B-48DD-AC09-E913D12EC632}" srcOrd="0" destOrd="0" presId="urn:microsoft.com/office/officeart/2005/8/layout/default"/>
    <dgm:cxn modelId="{518C0972-CD5E-4099-AC2E-FA63BF301E63}" srcId="{3C297C07-3013-4EC8-8980-8A70595586D8}" destId="{F9E22699-14D9-4D32-ADC5-453904A2BF1C}" srcOrd="4" destOrd="0" parTransId="{09F0F004-FE94-49D0-A7AB-B5A8052FB942}" sibTransId="{E67C93E0-33A5-4DC2-9B8D-49450CD40AF1}"/>
    <dgm:cxn modelId="{72E8F5E2-AB75-4146-8B48-387FB3300005}" type="presOf" srcId="{BD86CA67-FE98-49A7-B081-DC86433E527E}" destId="{CC13BB4E-F647-4777-A67D-9A07CE800449}" srcOrd="0" destOrd="0" presId="urn:microsoft.com/office/officeart/2005/8/layout/default"/>
    <dgm:cxn modelId="{E646508F-198E-4AA5-BEC5-00FFA458CEAF}" type="presOf" srcId="{A0FA5138-151E-495E-A06D-ADFE1751D32F}" destId="{2C82E9CE-F317-438D-935F-CEABC14671EE}" srcOrd="0" destOrd="0" presId="urn:microsoft.com/office/officeart/2005/8/layout/default"/>
    <dgm:cxn modelId="{DA2D8684-CB1C-4019-816F-DFA6077A2211}" srcId="{3C297C07-3013-4EC8-8980-8A70595586D8}" destId="{A0FA5138-151E-495E-A06D-ADFE1751D32F}" srcOrd="3" destOrd="0" parTransId="{67681D90-6D5C-4F40-B0AB-28FB050F87E5}" sibTransId="{DF9EB8C1-B2A0-42E8-8D82-A768A800C835}"/>
    <dgm:cxn modelId="{79F6B97A-03B1-4F6C-9A80-0E2DC205C21D}" type="presOf" srcId="{FDC6A72E-4F69-4594-BB68-672B849D3503}" destId="{3C6BEA26-C04F-4284-8670-DE18ABA58F1E}" srcOrd="0" destOrd="0" presId="urn:microsoft.com/office/officeart/2005/8/layout/default"/>
    <dgm:cxn modelId="{758B8E06-1953-4538-84E4-6CD1FE68ED45}" type="presOf" srcId="{163CAC7E-5B20-423A-A4F8-55D2BBEE09A8}" destId="{37E0955F-7627-4CDA-A238-1CF2F0D3CF8D}" srcOrd="0" destOrd="0" presId="urn:microsoft.com/office/officeart/2005/8/layout/default"/>
    <dgm:cxn modelId="{7B554DE3-A5BE-4EA3-B7DC-D57E686A6138}" type="presOf" srcId="{2467D1C4-D474-4643-A719-0003B7FAD0FF}" destId="{62CDF74A-A870-449D-B30F-E65E1B8E1CAB}" srcOrd="0" destOrd="0" presId="urn:microsoft.com/office/officeart/2005/8/layout/default"/>
    <dgm:cxn modelId="{9DB14E32-C99D-446B-BD0D-EEDDD945B2E8}" type="presOf" srcId="{3C297C07-3013-4EC8-8980-8A70595586D8}" destId="{A6424E0E-E837-4A9C-AA41-AE026FA17704}" srcOrd="0" destOrd="0" presId="urn:microsoft.com/office/officeart/2005/8/layout/default"/>
    <dgm:cxn modelId="{C98238F7-43B5-4131-84E7-63BBE9B13B6C}" srcId="{3C297C07-3013-4EC8-8980-8A70595586D8}" destId="{2467D1C4-D474-4643-A719-0003B7FAD0FF}" srcOrd="5" destOrd="0" parTransId="{C73F544C-1982-4FAD-A720-3E3BA22FEB9E}" sibTransId="{73F261B9-8150-4633-B9BE-0D0DACE89C4C}"/>
    <dgm:cxn modelId="{4237EC2E-A2EF-4659-B7B8-9CBAAD9282EE}" type="presOf" srcId="{EB75B227-9CA8-4B56-9C4D-071C20210A46}" destId="{5F4845C0-4BCF-4FD8-A79A-B37EA00A2309}" srcOrd="0" destOrd="0" presId="urn:microsoft.com/office/officeart/2005/8/layout/default"/>
    <dgm:cxn modelId="{A1D87D72-2B36-4C1E-B9EC-358791EC46EC}" srcId="{3C297C07-3013-4EC8-8980-8A70595586D8}" destId="{BD86CA67-FE98-49A7-B081-DC86433E527E}" srcOrd="6" destOrd="0" parTransId="{C51E0F99-E117-4200-A410-29563A9E22C5}" sibTransId="{969137A7-68D7-4910-993A-AC274DB0FC2C}"/>
    <dgm:cxn modelId="{7ED7B59E-8BB1-4E75-A582-4E808AEB1C68}" type="presParOf" srcId="{A6424E0E-E837-4A9C-AA41-AE026FA17704}" destId="{37E0955F-7627-4CDA-A238-1CF2F0D3CF8D}" srcOrd="0" destOrd="0" presId="urn:microsoft.com/office/officeart/2005/8/layout/default"/>
    <dgm:cxn modelId="{1FE87CCE-A58C-4A67-A3C0-310B21A1EF44}" type="presParOf" srcId="{A6424E0E-E837-4A9C-AA41-AE026FA17704}" destId="{06631AF7-F6A9-47CE-92DD-282901EE4DBB}" srcOrd="1" destOrd="0" presId="urn:microsoft.com/office/officeart/2005/8/layout/default"/>
    <dgm:cxn modelId="{BB45CF81-3C25-4273-870B-038179A0DFB3}" type="presParOf" srcId="{A6424E0E-E837-4A9C-AA41-AE026FA17704}" destId="{5F4845C0-4BCF-4FD8-A79A-B37EA00A2309}" srcOrd="2" destOrd="0" presId="urn:microsoft.com/office/officeart/2005/8/layout/default"/>
    <dgm:cxn modelId="{116B7DD1-655F-4B7D-BFB5-19E9EE3B7130}" type="presParOf" srcId="{A6424E0E-E837-4A9C-AA41-AE026FA17704}" destId="{10617A8B-EB4A-48F5-927A-B58B4BFCD77A}" srcOrd="3" destOrd="0" presId="urn:microsoft.com/office/officeart/2005/8/layout/default"/>
    <dgm:cxn modelId="{AF9E5CFE-39C6-4D04-9FE3-6CAA0111ED90}" type="presParOf" srcId="{A6424E0E-E837-4A9C-AA41-AE026FA17704}" destId="{3C6BEA26-C04F-4284-8670-DE18ABA58F1E}" srcOrd="4" destOrd="0" presId="urn:microsoft.com/office/officeart/2005/8/layout/default"/>
    <dgm:cxn modelId="{7DB9F618-BAF9-412C-B6B5-4E6BE761EECF}" type="presParOf" srcId="{A6424E0E-E837-4A9C-AA41-AE026FA17704}" destId="{5A0A3895-3E0C-4650-9651-401F3B6A21AB}" srcOrd="5" destOrd="0" presId="urn:microsoft.com/office/officeart/2005/8/layout/default"/>
    <dgm:cxn modelId="{E6323B34-9AF3-49AE-ABB5-205E27230996}" type="presParOf" srcId="{A6424E0E-E837-4A9C-AA41-AE026FA17704}" destId="{2C82E9CE-F317-438D-935F-CEABC14671EE}" srcOrd="6" destOrd="0" presId="urn:microsoft.com/office/officeart/2005/8/layout/default"/>
    <dgm:cxn modelId="{6C61911A-0FC4-4B7F-B5A2-0267B7D99DCA}" type="presParOf" srcId="{A6424E0E-E837-4A9C-AA41-AE026FA17704}" destId="{1282DDC7-2159-41A5-B55C-7F07E2624510}" srcOrd="7" destOrd="0" presId="urn:microsoft.com/office/officeart/2005/8/layout/default"/>
    <dgm:cxn modelId="{A72E862B-703E-4F53-977B-F16DF9EA2275}" type="presParOf" srcId="{A6424E0E-E837-4A9C-AA41-AE026FA17704}" destId="{F4DE1901-471B-48DD-AC09-E913D12EC632}" srcOrd="8" destOrd="0" presId="urn:microsoft.com/office/officeart/2005/8/layout/default"/>
    <dgm:cxn modelId="{8141C0EF-FB55-4A33-86E7-7BA46E24C43B}" type="presParOf" srcId="{A6424E0E-E837-4A9C-AA41-AE026FA17704}" destId="{2BC79952-0281-4098-80A6-4D6D7D840DAE}" srcOrd="9" destOrd="0" presId="urn:microsoft.com/office/officeart/2005/8/layout/default"/>
    <dgm:cxn modelId="{6AF89E35-82E0-4DAA-8529-AD5D8FAFD227}" type="presParOf" srcId="{A6424E0E-E837-4A9C-AA41-AE026FA17704}" destId="{62CDF74A-A870-449D-B30F-E65E1B8E1CAB}" srcOrd="10" destOrd="0" presId="urn:microsoft.com/office/officeart/2005/8/layout/default"/>
    <dgm:cxn modelId="{2BA02DAF-1C32-4686-A340-2BD99528DA58}" type="presParOf" srcId="{A6424E0E-E837-4A9C-AA41-AE026FA17704}" destId="{C04FD92C-7062-4323-A80D-C4988BA7E6B6}" srcOrd="11" destOrd="0" presId="urn:microsoft.com/office/officeart/2005/8/layout/default"/>
    <dgm:cxn modelId="{21DB8817-677E-439B-9C9B-2A9186DAF40F}" type="presParOf" srcId="{A6424E0E-E837-4A9C-AA41-AE026FA17704}" destId="{CC13BB4E-F647-4777-A67D-9A07CE800449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9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Прописать ижицу – высечь, выпороть, наказать за что-то невыученное</a:t>
          </a:r>
        </a:p>
        <a:p>
          <a:pPr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6611FF71-C59C-40EB-981B-0A3526C52C9F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Буква ижица напоминала семинаристам  пучок розог, плетку или перевернутый кнут, возможно, и те следы, которые они оставляют на теле</a:t>
          </a:r>
        </a:p>
        <a:p>
          <a:pPr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 smtClean="0"/>
        </a:p>
      </dgm:t>
    </dgm:pt>
    <dgm:pt modelId="{B58184A3-B494-4DD4-BE42-C9952342FE3A}" type="parTrans" cxnId="{D5FF6F18-06D2-415F-A1E0-5CAA209BF60E}">
      <dgm:prSet/>
      <dgm:spPr/>
      <dgm:t>
        <a:bodyPr/>
        <a:lstStyle/>
        <a:p>
          <a:endParaRPr lang="ru-RU"/>
        </a:p>
      </dgm:t>
    </dgm:pt>
    <dgm:pt modelId="{E91601DD-F12F-4EB3-A7C4-93E2390D2507}" type="sibTrans" cxnId="{D5FF6F18-06D2-415F-A1E0-5CAA209BF60E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E753639F-DBD0-43BB-9F68-48802639941A}" type="pres">
      <dgm:prSet presAssocID="{6611FF71-C59C-40EB-981B-0A3526C52C9F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7DAA4E-3651-4C83-9975-B01401CD850C}" type="presOf" srcId="{6611FF71-C59C-40EB-981B-0A3526C52C9F}" destId="{E753639F-DBD0-43BB-9F68-48802639941A}" srcOrd="0" destOrd="0" presId="urn:microsoft.com/office/officeart/2005/8/layout/default"/>
    <dgm:cxn modelId="{94FB809B-E6EC-46FA-9D0C-8F7FA2FC2663}" type="presOf" srcId="{88DABE2D-DAEB-4710-ACF6-66319DEB0521}" destId="{DF26F203-3612-4D68-80A1-A8963197A2CA}" srcOrd="0" destOrd="0" presId="urn:microsoft.com/office/officeart/2005/8/layout/default"/>
    <dgm:cxn modelId="{D5FF6F18-06D2-415F-A1E0-5CAA209BF60E}" srcId="{3C297C07-3013-4EC8-8980-8A70595586D8}" destId="{6611FF71-C59C-40EB-981B-0A3526C52C9F}" srcOrd="1" destOrd="0" parTransId="{B58184A3-B494-4DD4-BE42-C9952342FE3A}" sibTransId="{E91601DD-F12F-4EB3-A7C4-93E2390D2507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19EBFA41-C7A1-4D87-9B19-60BF51125B8E}" type="presOf" srcId="{3C297C07-3013-4EC8-8980-8A70595586D8}" destId="{A6424E0E-E837-4A9C-AA41-AE026FA17704}" srcOrd="0" destOrd="0" presId="urn:microsoft.com/office/officeart/2005/8/layout/default"/>
    <dgm:cxn modelId="{98325CA9-BB6C-4AD8-8D51-87C51887328F}" type="presParOf" srcId="{A6424E0E-E837-4A9C-AA41-AE026FA17704}" destId="{DF26F203-3612-4D68-80A1-A8963197A2CA}" srcOrd="0" destOrd="0" presId="urn:microsoft.com/office/officeart/2005/8/layout/default"/>
    <dgm:cxn modelId="{9A83C1B4-248B-4E8E-84B4-625C9F4435AB}" type="presParOf" srcId="{A6424E0E-E837-4A9C-AA41-AE026FA17704}" destId="{1BB70626-BA6F-499B-A68E-FE4465FC278D}" srcOrd="1" destOrd="0" presId="urn:microsoft.com/office/officeart/2005/8/layout/default"/>
    <dgm:cxn modelId="{6C2B5218-7A79-4745-8017-154D7A250E51}" type="presParOf" srcId="{A6424E0E-E837-4A9C-AA41-AE026FA17704}" destId="{E753639F-DBD0-43BB-9F68-48802639941A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361826" y="896"/>
          <a:ext cx="3221514" cy="19329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u="sng" kern="1200" dirty="0" smtClean="0"/>
            <a:t>Абажур</a:t>
          </a:r>
          <a:r>
            <a:rPr lang="ru-RU" sz="2400" kern="1200" dirty="0" smtClean="0"/>
            <a:t> – колпак, надеваемый на лампу для отражения света и защиты глаз. </a:t>
          </a:r>
          <a:endParaRPr lang="ru-RU" sz="2400" kern="1200" dirty="0"/>
        </a:p>
      </dsp:txBody>
      <dsp:txXfrm>
        <a:off x="361826" y="896"/>
        <a:ext cx="3221514" cy="1932908"/>
      </dsp:txXfrm>
    </dsp:sp>
    <dsp:sp modelId="{D9C46A1F-AEA0-4FBB-9698-6342DBE73277}">
      <dsp:nvSpPr>
        <dsp:cNvPr id="0" name=""/>
        <dsp:cNvSpPr/>
      </dsp:nvSpPr>
      <dsp:spPr>
        <a:xfrm>
          <a:off x="3905491" y="896"/>
          <a:ext cx="3221514" cy="19329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Jour</a:t>
          </a:r>
          <a:r>
            <a:rPr lang="ru-RU" sz="2000" kern="1200" dirty="0" smtClean="0"/>
            <a:t> (</a:t>
          </a:r>
          <a:r>
            <a:rPr lang="ru-RU" sz="2000" kern="1200" dirty="0" err="1" smtClean="0"/>
            <a:t>фр</a:t>
          </a:r>
          <a:r>
            <a:rPr lang="ru-RU" sz="2000" kern="1200" dirty="0" smtClean="0"/>
            <a:t>)</a:t>
          </a:r>
          <a:r>
            <a:rPr lang="en-US" sz="2000" kern="1200" dirty="0" smtClean="0"/>
            <a:t> –</a:t>
          </a:r>
          <a:r>
            <a:rPr lang="ru-RU" sz="2000" kern="1200" dirty="0" smtClean="0"/>
            <a:t> день - свет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(a)</a:t>
          </a:r>
          <a:r>
            <a:rPr lang="en-US" sz="2000" kern="1200" dirty="0" err="1" smtClean="0"/>
            <a:t>battre</a:t>
          </a:r>
          <a:r>
            <a:rPr lang="en-US" sz="2000" kern="1200" dirty="0" smtClean="0"/>
            <a:t> – </a:t>
          </a:r>
          <a:r>
            <a:rPr lang="ru-RU" sz="2000" kern="1200" dirty="0" smtClean="0"/>
            <a:t>рубить, бить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XVIII</a:t>
          </a:r>
          <a:r>
            <a:rPr lang="ru-RU" sz="2000" kern="1200" dirty="0" smtClean="0"/>
            <a:t> век</a:t>
          </a:r>
          <a:r>
            <a:rPr lang="en-US" sz="2000" kern="1200" dirty="0" smtClean="0"/>
            <a:t> </a:t>
          </a:r>
          <a:endParaRPr lang="ru-RU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«то, что ослабляет свет»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3905491" y="896"/>
        <a:ext cx="3221514" cy="1932908"/>
      </dsp:txXfrm>
    </dsp:sp>
    <dsp:sp modelId="{DD1DBEB3-060B-451F-8B97-F2A8B528BD90}">
      <dsp:nvSpPr>
        <dsp:cNvPr id="0" name=""/>
        <dsp:cNvSpPr/>
      </dsp:nvSpPr>
      <dsp:spPr>
        <a:xfrm>
          <a:off x="621254" y="2255956"/>
          <a:ext cx="6246322" cy="30717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Журнал – ежедневный (дневник)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 ажуре – своевременно, вовремя (в данный день)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Тужурка – куртка для повседневной носки (</a:t>
          </a:r>
          <a:r>
            <a:rPr lang="en-US" sz="1800" kern="1200" dirty="0" err="1" smtClean="0"/>
            <a:t>tous</a:t>
          </a:r>
          <a:r>
            <a:rPr lang="en-US" sz="1800" kern="1200" dirty="0" smtClean="0"/>
            <a:t> – </a:t>
          </a:r>
          <a:r>
            <a:rPr lang="ru-RU" sz="1800" kern="1200" dirty="0" smtClean="0"/>
            <a:t>все)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Дежурный – дневальный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_____________________________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Баталия, батальон, батарея – система ударяющих (стреляющих) предметов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Батон – хлеб, похожий на палку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>
        <a:off x="621254" y="2255956"/>
        <a:ext cx="6246322" cy="307173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Витрина – место за окном магазина, шкаф или ящик под стеклом, специально оборудованные для показа разных предметов, товаров</a:t>
          </a:r>
          <a:endParaRPr lang="ru-RU" sz="22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Vitrum</a:t>
          </a:r>
          <a:r>
            <a:rPr lang="en-US" sz="2200" kern="1200" dirty="0" smtClean="0"/>
            <a:t> </a:t>
          </a:r>
          <a:r>
            <a:rPr lang="ru-RU" sz="2200" kern="1200" dirty="0" smtClean="0"/>
            <a:t>(лат) – стекло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Vitre+ine</a:t>
          </a:r>
          <a:r>
            <a:rPr lang="en-US" sz="2200" kern="1200" dirty="0" smtClean="0"/>
            <a:t>  (</a:t>
          </a:r>
          <a:r>
            <a:rPr lang="ru-RU" sz="2200" kern="1200" dirty="0" err="1" smtClean="0"/>
            <a:t>суфф</a:t>
          </a:r>
          <a:r>
            <a:rPr lang="ru-RU" sz="2200" kern="1200" dirty="0" smtClean="0"/>
            <a:t>)  - </a:t>
          </a:r>
          <a:r>
            <a:rPr lang="ru-RU" sz="2200" kern="1200" dirty="0" err="1" smtClean="0"/>
            <a:t>фр</a:t>
          </a:r>
          <a:endParaRPr lang="en-US" sz="2200" kern="1200" dirty="0" smtClean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1961796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Витраж – картина или узор из цветных стекол  </a:t>
          </a:r>
          <a:r>
            <a:rPr lang="ru-RU" sz="2200" kern="1200" dirty="0" smtClean="0">
              <a:latin typeface="Cambria Math"/>
              <a:ea typeface="Cambria Math"/>
            </a:rPr>
            <a:t>&lt;</a:t>
          </a:r>
          <a:r>
            <a:rPr lang="en-US" sz="2200" kern="1200" dirty="0" smtClean="0">
              <a:latin typeface="Cambria Math"/>
              <a:ea typeface="Cambria Math"/>
            </a:rPr>
            <a:t> </a:t>
          </a:r>
          <a:r>
            <a:rPr lang="en-US" sz="2200" kern="1200" dirty="0" err="1" smtClean="0">
              <a:latin typeface="Cambria Math"/>
              <a:ea typeface="Cambria Math"/>
            </a:rPr>
            <a:t>Vitrer</a:t>
          </a:r>
          <a:r>
            <a:rPr lang="en-US" sz="2200" kern="1200" dirty="0" smtClean="0">
              <a:latin typeface="Cambria Math"/>
              <a:ea typeface="Cambria Math"/>
            </a:rPr>
            <a:t> - </a:t>
          </a:r>
          <a:r>
            <a:rPr lang="ru-RU" sz="2200" kern="1200" dirty="0" smtClean="0">
              <a:latin typeface="Cambria Math"/>
              <a:ea typeface="Cambria Math"/>
            </a:rPr>
            <a:t> вставлять стекла </a:t>
          </a:r>
          <a:r>
            <a:rPr lang="en-US" sz="2200" kern="1200" dirty="0" smtClean="0">
              <a:latin typeface="Cambria Math"/>
              <a:ea typeface="Cambria Math"/>
            </a:rPr>
            <a:t> -XX</a:t>
          </a:r>
          <a:r>
            <a:rPr lang="ru-RU" sz="2200" kern="1200" dirty="0" smtClean="0">
              <a:latin typeface="Cambria Math"/>
              <a:ea typeface="Cambria Math"/>
            </a:rPr>
            <a:t> в. в русский язык из французского </a:t>
          </a:r>
          <a:endParaRPr lang="ru-RU" sz="2200" kern="1200" dirty="0"/>
        </a:p>
      </dsp:txBody>
      <dsp:txXfrm>
        <a:off x="1961796" y="2842557"/>
        <a:ext cx="3565239" cy="2139143"/>
      </dsp:txXfrm>
    </dsp:sp>
  </dsp:spTree>
</dsp:drawing>
</file>

<file path=ppt/diagrams/drawing10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72009" y="2016226"/>
          <a:ext cx="2340260" cy="14041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Весть – то, что можно знать</a:t>
          </a:r>
          <a:endParaRPr lang="ru-RU" sz="2000" kern="1200" dirty="0"/>
        </a:p>
      </dsp:txBody>
      <dsp:txXfrm>
        <a:off x="72009" y="2016226"/>
        <a:ext cx="2340260" cy="1404156"/>
      </dsp:txXfrm>
    </dsp:sp>
    <dsp:sp modelId="{D4FA4A3E-3C9F-428A-A8AB-E7F4FD05F342}">
      <dsp:nvSpPr>
        <dsp:cNvPr id="0" name=""/>
        <dsp:cNvSpPr/>
      </dsp:nvSpPr>
      <dsp:spPr>
        <a:xfrm>
          <a:off x="2574286" y="684075"/>
          <a:ext cx="2340260" cy="6840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Вед-а-</a:t>
          </a:r>
          <a:r>
            <a:rPr lang="ru-RU" sz="2000" kern="1200" dirty="0" err="1" smtClean="0"/>
            <a:t>ти</a:t>
          </a:r>
          <a:endParaRPr lang="ru-RU" sz="2000" kern="1200" dirty="0"/>
        </a:p>
      </dsp:txBody>
      <dsp:txXfrm>
        <a:off x="2574286" y="684075"/>
        <a:ext cx="2340260" cy="684076"/>
      </dsp:txXfrm>
    </dsp:sp>
    <dsp:sp modelId="{F969A04F-CF87-46C9-9333-702F816E95F3}">
      <dsp:nvSpPr>
        <dsp:cNvPr id="0" name=""/>
        <dsp:cNvSpPr/>
      </dsp:nvSpPr>
      <dsp:spPr>
        <a:xfrm>
          <a:off x="5112578" y="2016226"/>
          <a:ext cx="2340260" cy="14041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вежливый</a:t>
          </a:r>
          <a:r>
            <a:rPr lang="ru-RU" sz="2000" kern="1200" dirty="0" smtClean="0">
              <a:latin typeface="Cambria Math"/>
              <a:ea typeface="Cambria Math"/>
            </a:rPr>
            <a:t>&lt; вежа – знаток&gt;знающий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mbria Math"/>
              <a:ea typeface="Cambria Math"/>
            </a:rPr>
            <a:t>Невежа=невежда (сначала!!!)</a:t>
          </a:r>
          <a:endParaRPr lang="ru-RU" sz="2000" kern="1200" dirty="0"/>
        </a:p>
      </dsp:txBody>
      <dsp:txXfrm>
        <a:off x="5112578" y="2016226"/>
        <a:ext cx="2340260" cy="1404156"/>
      </dsp:txXfrm>
    </dsp:sp>
    <dsp:sp modelId="{9B3D0901-895E-434E-961A-5D985DDC110C}">
      <dsp:nvSpPr>
        <dsp:cNvPr id="0" name=""/>
        <dsp:cNvSpPr/>
      </dsp:nvSpPr>
      <dsp:spPr>
        <a:xfrm>
          <a:off x="0" y="3600404"/>
          <a:ext cx="2340260" cy="14041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Свидетель – сведущий + видеть (</a:t>
          </a:r>
          <a:r>
            <a:rPr lang="ru-RU" sz="2000" kern="1200" dirty="0" err="1" smtClean="0"/>
            <a:t>переосм</a:t>
          </a:r>
          <a:r>
            <a:rPr lang="ru-RU" sz="2000" kern="1200" dirty="0" smtClean="0"/>
            <a:t>.)</a:t>
          </a:r>
          <a:endParaRPr lang="ru-RU" sz="2000" kern="1200" dirty="0"/>
        </a:p>
      </dsp:txBody>
      <dsp:txXfrm>
        <a:off x="0" y="3600404"/>
        <a:ext cx="2340260" cy="1404156"/>
      </dsp:txXfrm>
    </dsp:sp>
    <dsp:sp modelId="{D9C46A1F-AEA0-4FBB-9698-6342DBE73277}">
      <dsp:nvSpPr>
        <dsp:cNvPr id="0" name=""/>
        <dsp:cNvSpPr/>
      </dsp:nvSpPr>
      <dsp:spPr>
        <a:xfrm>
          <a:off x="2574286" y="1962217"/>
          <a:ext cx="2340260" cy="14041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Ведьма – ведающая, знающая</a:t>
          </a:r>
          <a:endParaRPr lang="ru-RU" sz="2000" kern="1200" dirty="0"/>
        </a:p>
      </dsp:txBody>
      <dsp:txXfrm>
        <a:off x="2574286" y="1962217"/>
        <a:ext cx="2340260" cy="1404156"/>
      </dsp:txXfrm>
    </dsp:sp>
    <dsp:sp modelId="{E678F170-A34B-4AFB-B58A-7B4884C55ADD}">
      <dsp:nvSpPr>
        <dsp:cNvPr id="0" name=""/>
        <dsp:cNvSpPr/>
      </dsp:nvSpPr>
      <dsp:spPr>
        <a:xfrm>
          <a:off x="5112578" y="3600404"/>
          <a:ext cx="2340260" cy="14041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Совесть – общее знание (ср. со-знание)</a:t>
          </a:r>
          <a:endParaRPr lang="ru-RU" sz="2000" kern="1200" dirty="0"/>
        </a:p>
      </dsp:txBody>
      <dsp:txXfrm>
        <a:off x="5112578" y="3600404"/>
        <a:ext cx="2340260" cy="1404156"/>
      </dsp:txXfrm>
    </dsp:sp>
    <dsp:sp modelId="{DD1DBEB3-060B-451F-8B97-F2A8B528BD90}">
      <dsp:nvSpPr>
        <dsp:cNvPr id="0" name=""/>
        <dsp:cNvSpPr/>
      </dsp:nvSpPr>
      <dsp:spPr>
        <a:xfrm>
          <a:off x="2574286" y="3600400"/>
          <a:ext cx="2340260" cy="14041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Невеста – неизвестная мужу, та, которую предстоит узнать  </a:t>
          </a:r>
          <a:endParaRPr lang="ru-RU" sz="2000" kern="1200" dirty="0"/>
        </a:p>
      </dsp:txBody>
      <dsp:txXfrm>
        <a:off x="2574286" y="3600400"/>
        <a:ext cx="2340260" cy="1404156"/>
      </dsp:txXfrm>
    </dsp:sp>
  </dsp:spTree>
</dsp:drawing>
</file>

<file path=ppt/diagrams/drawing10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C46A1F-AEA0-4FBB-9698-6342DBE73277}">
      <dsp:nvSpPr>
        <dsp:cNvPr id="0" name=""/>
        <dsp:cNvSpPr/>
      </dsp:nvSpPr>
      <dsp:spPr>
        <a:xfrm>
          <a:off x="3888416" y="2880321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Привет </a:t>
          </a:r>
          <a:r>
            <a:rPr lang="ru-RU" sz="2700" kern="1200" dirty="0" smtClean="0">
              <a:latin typeface="Cambria Math"/>
              <a:ea typeface="Cambria Math"/>
            </a:rPr>
            <a:t>&lt; при-</a:t>
          </a:r>
          <a:r>
            <a:rPr lang="ru-RU" sz="2700" kern="1200" dirty="0" err="1" smtClean="0">
              <a:latin typeface="Cambria Math"/>
              <a:ea typeface="Cambria Math"/>
            </a:rPr>
            <a:t>вет</a:t>
          </a:r>
          <a:r>
            <a:rPr lang="ru-RU" sz="2700" kern="1200" smtClean="0">
              <a:latin typeface="Cambria Math"/>
              <a:ea typeface="Cambria Math"/>
            </a:rPr>
            <a:t> – изречение, слово</a:t>
          </a:r>
          <a:endParaRPr lang="ru-RU" sz="2700" kern="1200" dirty="0"/>
        </a:p>
      </dsp:txBody>
      <dsp:txXfrm>
        <a:off x="3888416" y="2880321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72005" y="504053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- </a:t>
          </a:r>
          <a:r>
            <a:rPr lang="ru-RU" sz="2700" kern="1200" dirty="0" err="1" smtClean="0"/>
            <a:t>вет</a:t>
          </a:r>
          <a:r>
            <a:rPr lang="ru-RU" sz="2700" kern="1200" dirty="0" smtClean="0"/>
            <a:t> – говорить, изрекать </a:t>
          </a:r>
          <a:endParaRPr lang="ru-RU" sz="2700" kern="1200" dirty="0"/>
        </a:p>
      </dsp:txBody>
      <dsp:txXfrm>
        <a:off x="72005" y="504053"/>
        <a:ext cx="3565239" cy="2139143"/>
      </dsp:txXfrm>
    </dsp:sp>
    <dsp:sp modelId="{0E779582-AAEB-4424-AE8E-E0965748FAA9}">
      <dsp:nvSpPr>
        <dsp:cNvPr id="0" name=""/>
        <dsp:cNvSpPr/>
      </dsp:nvSpPr>
      <dsp:spPr>
        <a:xfrm>
          <a:off x="3888416" y="50406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Вече – говорение, обмен мнениями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Вещание, завещание, совещание</a:t>
          </a:r>
          <a:endParaRPr lang="ru-RU" sz="2700" kern="1200" dirty="0"/>
        </a:p>
      </dsp:txBody>
      <dsp:txXfrm>
        <a:off x="3888416" y="50406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72005" y="2880313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Обет </a:t>
          </a:r>
          <a:r>
            <a:rPr lang="ru-RU" sz="2700" kern="1200" dirty="0" smtClean="0">
              <a:latin typeface="Cambria Math"/>
              <a:ea typeface="Cambria Math"/>
            </a:rPr>
            <a:t>&lt; об-</a:t>
          </a:r>
          <a:r>
            <a:rPr lang="ru-RU" sz="2700" kern="1200" dirty="0" err="1" smtClean="0">
              <a:latin typeface="Cambria Math"/>
              <a:ea typeface="Cambria Math"/>
            </a:rPr>
            <a:t>вет</a:t>
          </a:r>
          <a:r>
            <a:rPr lang="ru-RU" sz="2700" kern="1200" dirty="0" smtClean="0">
              <a:latin typeface="Cambria Math"/>
              <a:ea typeface="Cambria Math"/>
            </a:rPr>
            <a:t> – обещание – устное обещание</a:t>
          </a:r>
          <a:endParaRPr lang="ru-RU" sz="2700" kern="1200" dirty="0"/>
        </a:p>
      </dsp:txBody>
      <dsp:txXfrm>
        <a:off x="72005" y="2880313"/>
        <a:ext cx="3565239" cy="2139143"/>
      </dsp:txXfrm>
    </dsp:sp>
  </dsp:spTree>
</dsp:drawing>
</file>

<file path=ppt/diagrams/drawing10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Добъ</a:t>
          </a:r>
          <a:r>
            <a:rPr lang="ru-RU" sz="1600" kern="1200" dirty="0" smtClean="0"/>
            <a:t> (слав) – годный, подходящий</a:t>
          </a:r>
          <a:r>
            <a:rPr lang="ru-RU" sz="1600" kern="1200" dirty="0" smtClean="0">
              <a:latin typeface="Cambria Math"/>
              <a:ea typeface="Cambria Math"/>
            </a:rPr>
            <a:t>&gt;доброкачественный, добротный&gt;добрый, милосердный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>
              <a:latin typeface="Cambria Math"/>
              <a:ea typeface="Cambria Math"/>
            </a:rPr>
            <a:t>Доб</a:t>
          </a:r>
          <a:r>
            <a:rPr lang="ru-RU" sz="1600" kern="1200" dirty="0" smtClean="0">
              <a:latin typeface="Cambria Math"/>
              <a:ea typeface="Cambria Math"/>
            </a:rPr>
            <a:t>-парень – хороший, красивый парень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Удобный – годный, подходящий</a:t>
          </a:r>
          <a:endParaRPr lang="ru-RU" sz="16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Добрый – расположенный к людям, отзывчивый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Доб+р+ый</a:t>
          </a:r>
          <a:endParaRPr lang="ru-RU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Доблесть – отвага, мужество, геройство</a:t>
          </a:r>
          <a:r>
            <a:rPr lang="ru-RU" sz="1600" kern="1200" dirty="0" smtClean="0">
              <a:latin typeface="Cambria Math"/>
              <a:ea typeface="Cambria Math"/>
            </a:rPr>
            <a:t>&lt;</a:t>
          </a:r>
          <a:r>
            <a:rPr lang="ru-RU" sz="1600" kern="1200" dirty="0" err="1" smtClean="0">
              <a:latin typeface="Cambria Math"/>
              <a:ea typeface="Cambria Math"/>
            </a:rPr>
            <a:t>доблий</a:t>
          </a:r>
          <a:r>
            <a:rPr lang="ru-RU" sz="1600" kern="1200" dirty="0" smtClean="0">
              <a:latin typeface="Cambria Math"/>
              <a:ea typeface="Cambria Math"/>
            </a:rPr>
            <a:t>-годный&gt;способный на какие-то действия&gt;сильный&gt;доблестный</a:t>
          </a:r>
          <a:endParaRPr lang="ru-RU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Сдоба – молоко, яйца, масло, добавляемы в тесто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Сдоба</a:t>
          </a:r>
          <a:r>
            <a:rPr lang="ru-RU" sz="1600" kern="1200" dirty="0" smtClean="0">
              <a:latin typeface="Cambria Math"/>
              <a:ea typeface="Cambria Math"/>
            </a:rPr>
            <a:t>&lt;сдобрить- добавить того, что годно, подходит для улучшения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Снадобье – первоначально – приправа к еде</a:t>
          </a:r>
          <a:endParaRPr lang="ru-RU" sz="16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Надо</a:t>
          </a:r>
          <a:r>
            <a:rPr lang="ru-RU" sz="1600" kern="1200" dirty="0" smtClean="0">
              <a:latin typeface="Cambria Math"/>
              <a:ea typeface="Cambria Math"/>
            </a:rPr>
            <a:t>&lt;надобно&lt;</a:t>
          </a:r>
          <a:r>
            <a:rPr lang="ru-RU" sz="1600" kern="1200" dirty="0" err="1" smtClean="0">
              <a:latin typeface="Cambria Math"/>
              <a:ea typeface="Cambria Math"/>
            </a:rPr>
            <a:t>на+доба</a:t>
          </a:r>
          <a:r>
            <a:rPr lang="ru-RU" sz="1600" kern="1200" dirty="0" smtClean="0">
              <a:latin typeface="Cambria Math"/>
              <a:ea typeface="Cambria Math"/>
            </a:rPr>
            <a:t> – подходящее время &gt; нужное время &gt; нужда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Подобие &lt; </a:t>
          </a:r>
          <a:r>
            <a:rPr lang="ru-RU" sz="1600" kern="1200" dirty="0" err="1" smtClean="0">
              <a:latin typeface="Cambria Math"/>
              <a:ea typeface="Cambria Math"/>
            </a:rPr>
            <a:t>подоба</a:t>
          </a:r>
          <a:r>
            <a:rPr lang="ru-RU" sz="1600" kern="1200" dirty="0" smtClean="0">
              <a:latin typeface="Cambria Math"/>
              <a:ea typeface="Cambria Math"/>
            </a:rPr>
            <a:t> &lt; </a:t>
          </a:r>
          <a:r>
            <a:rPr lang="ru-RU" sz="1600" kern="1200" dirty="0" err="1" smtClean="0">
              <a:latin typeface="Cambria Math"/>
              <a:ea typeface="Cambria Math"/>
            </a:rPr>
            <a:t>по+доба</a:t>
          </a:r>
          <a:r>
            <a:rPr lang="ru-RU" sz="1600" kern="1200" dirty="0" smtClean="0">
              <a:latin typeface="Cambria Math"/>
              <a:ea typeface="Cambria Math"/>
            </a:rPr>
            <a:t> – пора, выгода &gt; то, что подходит, соответствует &gt; нечто похожее</a:t>
          </a:r>
          <a:endParaRPr lang="ru-RU" sz="1600" kern="1200" dirty="0"/>
        </a:p>
      </dsp:txBody>
      <dsp:txXfrm>
        <a:off x="3922677" y="2842557"/>
        <a:ext cx="3565239" cy="2139143"/>
      </dsp:txXfrm>
    </dsp:sp>
  </dsp:spTree>
</dsp:drawing>
</file>

<file path=ppt/diagrams/drawing10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495D43-0BD3-44D4-95D1-BF36615E0F98}">
      <dsp:nvSpPr>
        <dsp:cNvPr id="0" name=""/>
        <dsp:cNvSpPr/>
      </dsp:nvSpPr>
      <dsp:spPr>
        <a:xfrm>
          <a:off x="454309" y="2664295"/>
          <a:ext cx="585752" cy="20377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2876" y="0"/>
              </a:lnTo>
              <a:lnTo>
                <a:pt x="292876" y="2037721"/>
              </a:lnTo>
              <a:lnTo>
                <a:pt x="585752" y="203772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694179" y="3630150"/>
        <a:ext cx="106011" cy="106011"/>
      </dsp:txXfrm>
    </dsp:sp>
    <dsp:sp modelId="{5DAC4B87-8F6F-4064-9045-F31FBD6D5416}">
      <dsp:nvSpPr>
        <dsp:cNvPr id="0" name=""/>
        <dsp:cNvSpPr/>
      </dsp:nvSpPr>
      <dsp:spPr>
        <a:xfrm>
          <a:off x="454309" y="2664295"/>
          <a:ext cx="585752" cy="9494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2876" y="0"/>
              </a:lnTo>
              <a:lnTo>
                <a:pt x="292876" y="949494"/>
              </a:lnTo>
              <a:lnTo>
                <a:pt x="585752" y="94949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19294" y="3111152"/>
        <a:ext cx="55781" cy="55781"/>
      </dsp:txXfrm>
    </dsp:sp>
    <dsp:sp modelId="{A9344E04-CB49-4FD3-B9A3-C0B6951B6922}">
      <dsp:nvSpPr>
        <dsp:cNvPr id="0" name=""/>
        <dsp:cNvSpPr/>
      </dsp:nvSpPr>
      <dsp:spPr>
        <a:xfrm>
          <a:off x="3968823" y="2498646"/>
          <a:ext cx="585752" cy="5580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2876" y="0"/>
              </a:lnTo>
              <a:lnTo>
                <a:pt x="292876" y="558072"/>
              </a:lnTo>
              <a:lnTo>
                <a:pt x="585752" y="558072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241473" y="2757456"/>
        <a:ext cx="40452" cy="40452"/>
      </dsp:txXfrm>
    </dsp:sp>
    <dsp:sp modelId="{2D09D334-7414-4656-A858-D6A52C3B6B81}">
      <dsp:nvSpPr>
        <dsp:cNvPr id="0" name=""/>
        <dsp:cNvSpPr/>
      </dsp:nvSpPr>
      <dsp:spPr>
        <a:xfrm>
          <a:off x="3968823" y="1940574"/>
          <a:ext cx="585752" cy="558072"/>
        </a:xfrm>
        <a:custGeom>
          <a:avLst/>
          <a:gdLst/>
          <a:ahLst/>
          <a:cxnLst/>
          <a:rect l="0" t="0" r="0" b="0"/>
          <a:pathLst>
            <a:path>
              <a:moveTo>
                <a:pt x="0" y="558072"/>
              </a:moveTo>
              <a:lnTo>
                <a:pt x="292876" y="558072"/>
              </a:lnTo>
              <a:lnTo>
                <a:pt x="292876" y="0"/>
              </a:lnTo>
              <a:lnTo>
                <a:pt x="585752" y="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241473" y="2199384"/>
        <a:ext cx="40452" cy="40452"/>
      </dsp:txXfrm>
    </dsp:sp>
    <dsp:sp modelId="{C34D22D8-5DE7-46CC-9B21-7203B88E6BE3}">
      <dsp:nvSpPr>
        <dsp:cNvPr id="0" name=""/>
        <dsp:cNvSpPr/>
      </dsp:nvSpPr>
      <dsp:spPr>
        <a:xfrm>
          <a:off x="454309" y="2498646"/>
          <a:ext cx="585752" cy="165649"/>
        </a:xfrm>
        <a:custGeom>
          <a:avLst/>
          <a:gdLst/>
          <a:ahLst/>
          <a:cxnLst/>
          <a:rect l="0" t="0" r="0" b="0"/>
          <a:pathLst>
            <a:path>
              <a:moveTo>
                <a:pt x="0" y="165649"/>
              </a:moveTo>
              <a:lnTo>
                <a:pt x="292876" y="165649"/>
              </a:lnTo>
              <a:lnTo>
                <a:pt x="292876" y="0"/>
              </a:lnTo>
              <a:lnTo>
                <a:pt x="585752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31967" y="2566253"/>
        <a:ext cx="30436" cy="30436"/>
      </dsp:txXfrm>
    </dsp:sp>
    <dsp:sp modelId="{275E4E0B-EEA8-488C-8561-044CE5DD3F02}">
      <dsp:nvSpPr>
        <dsp:cNvPr id="0" name=""/>
        <dsp:cNvSpPr/>
      </dsp:nvSpPr>
      <dsp:spPr>
        <a:xfrm>
          <a:off x="454309" y="1297278"/>
          <a:ext cx="585752" cy="1367017"/>
        </a:xfrm>
        <a:custGeom>
          <a:avLst/>
          <a:gdLst/>
          <a:ahLst/>
          <a:cxnLst/>
          <a:rect l="0" t="0" r="0" b="0"/>
          <a:pathLst>
            <a:path>
              <a:moveTo>
                <a:pt x="0" y="1367017"/>
              </a:moveTo>
              <a:lnTo>
                <a:pt x="292876" y="1367017"/>
              </a:lnTo>
              <a:lnTo>
                <a:pt x="292876" y="0"/>
              </a:lnTo>
              <a:lnTo>
                <a:pt x="585752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10004" y="1943606"/>
        <a:ext cx="74361" cy="74361"/>
      </dsp:txXfrm>
    </dsp:sp>
    <dsp:sp modelId="{9C5AEB43-C2C2-490E-8B79-AAD986822AF7}">
      <dsp:nvSpPr>
        <dsp:cNvPr id="0" name=""/>
        <dsp:cNvSpPr/>
      </dsp:nvSpPr>
      <dsp:spPr>
        <a:xfrm>
          <a:off x="454309" y="374700"/>
          <a:ext cx="585752" cy="2289595"/>
        </a:xfrm>
        <a:custGeom>
          <a:avLst/>
          <a:gdLst/>
          <a:ahLst/>
          <a:cxnLst/>
          <a:rect l="0" t="0" r="0" b="0"/>
          <a:pathLst>
            <a:path>
              <a:moveTo>
                <a:pt x="0" y="2289595"/>
              </a:moveTo>
              <a:lnTo>
                <a:pt x="292876" y="2289595"/>
              </a:lnTo>
              <a:lnTo>
                <a:pt x="292876" y="0"/>
              </a:lnTo>
              <a:lnTo>
                <a:pt x="585752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688102" y="1460414"/>
        <a:ext cx="118166" cy="118166"/>
      </dsp:txXfrm>
    </dsp:sp>
    <dsp:sp modelId="{EC59E60A-B4D4-4072-9A01-967AB596AE7E}">
      <dsp:nvSpPr>
        <dsp:cNvPr id="0" name=""/>
        <dsp:cNvSpPr/>
      </dsp:nvSpPr>
      <dsp:spPr>
        <a:xfrm rot="16200000">
          <a:off x="-2119875" y="2439888"/>
          <a:ext cx="4699553" cy="4488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жить</a:t>
          </a:r>
          <a:endParaRPr lang="ru-RU" sz="3100" kern="1200" dirty="0"/>
        </a:p>
      </dsp:txBody>
      <dsp:txXfrm>
        <a:off x="-2119875" y="2439888"/>
        <a:ext cx="4699553" cy="448814"/>
      </dsp:txXfrm>
    </dsp:sp>
    <dsp:sp modelId="{047B2225-D05B-40A7-AFCA-9920537EE22A}">
      <dsp:nvSpPr>
        <dsp:cNvPr id="0" name=""/>
        <dsp:cNvSpPr/>
      </dsp:nvSpPr>
      <dsp:spPr>
        <a:xfrm>
          <a:off x="1040061" y="27606"/>
          <a:ext cx="2928761" cy="6941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Живот – жизнь, существование: не щадя живота своего</a:t>
          </a:r>
          <a:endParaRPr lang="ru-RU" sz="1600" kern="1200" dirty="0"/>
        </a:p>
      </dsp:txBody>
      <dsp:txXfrm>
        <a:off x="1040061" y="27606"/>
        <a:ext cx="2928761" cy="694187"/>
      </dsp:txXfrm>
    </dsp:sp>
    <dsp:sp modelId="{A237FC8E-0C16-443D-B882-F893D8B604C9}">
      <dsp:nvSpPr>
        <dsp:cNvPr id="0" name=""/>
        <dsp:cNvSpPr/>
      </dsp:nvSpPr>
      <dsp:spPr>
        <a:xfrm>
          <a:off x="1040061" y="945023"/>
          <a:ext cx="2928761" cy="7045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Животное – всякое живое существование, исключая растения </a:t>
          </a:r>
          <a:r>
            <a:rPr lang="ru-RU" sz="1600" kern="1200" dirty="0" smtClean="0">
              <a:latin typeface="Cambria Math"/>
              <a:ea typeface="Cambria Math"/>
            </a:rPr>
            <a:t>&lt; живот</a:t>
          </a:r>
          <a:endParaRPr lang="ru-RU" sz="1600" kern="1200" dirty="0"/>
        </a:p>
      </dsp:txBody>
      <dsp:txXfrm>
        <a:off x="1040061" y="945023"/>
        <a:ext cx="2928761" cy="704510"/>
      </dsp:txXfrm>
    </dsp:sp>
    <dsp:sp modelId="{E171C89A-A23F-48EF-BFB4-B78AC9B9D208}">
      <dsp:nvSpPr>
        <dsp:cNvPr id="0" name=""/>
        <dsp:cNvSpPr/>
      </dsp:nvSpPr>
      <dsp:spPr>
        <a:xfrm>
          <a:off x="1040061" y="1872762"/>
          <a:ext cx="2928761" cy="12517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Жир – вещество, содержащееся в животных и растительных тканях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&lt; </a:t>
          </a:r>
          <a:r>
            <a:rPr lang="ru-RU" sz="1400" kern="1200" dirty="0" err="1" smtClean="0">
              <a:latin typeface="Cambria Math"/>
              <a:ea typeface="Cambria Math"/>
            </a:rPr>
            <a:t>жить+р</a:t>
          </a:r>
          <a:r>
            <a:rPr lang="ru-RU" sz="1400" kern="1200" dirty="0" smtClean="0">
              <a:latin typeface="Cambria Math"/>
              <a:ea typeface="Cambria Math"/>
            </a:rPr>
            <a:t> (пир, дар)- богатство, добро: </a:t>
          </a:r>
          <a:r>
            <a:rPr lang="ru-RU" sz="1400" kern="1200" dirty="0" err="1" smtClean="0">
              <a:latin typeface="Cambria Math"/>
              <a:ea typeface="Cambria Math"/>
            </a:rPr>
            <a:t>Еа</a:t>
          </a:r>
          <a:r>
            <a:rPr lang="ru-RU" sz="1400" kern="1200" dirty="0" smtClean="0">
              <a:latin typeface="Cambria Math"/>
              <a:ea typeface="Cambria Math"/>
            </a:rPr>
            <a:t> чужом жире далеко не уедешь</a:t>
          </a:r>
          <a:endParaRPr lang="ru-RU" sz="1400" kern="1200" dirty="0"/>
        </a:p>
      </dsp:txBody>
      <dsp:txXfrm>
        <a:off x="1040061" y="1872762"/>
        <a:ext cx="2928761" cy="1251768"/>
      </dsp:txXfrm>
    </dsp:sp>
    <dsp:sp modelId="{36C39532-894F-4EA0-922B-86337733A75F}">
      <dsp:nvSpPr>
        <dsp:cNvPr id="0" name=""/>
        <dsp:cNvSpPr/>
      </dsp:nvSpPr>
      <dsp:spPr>
        <a:xfrm>
          <a:off x="4554575" y="1494117"/>
          <a:ext cx="2928761" cy="8929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Жировать – нагуливать жир, кормиться; жить  в богатстве и безделье </a:t>
          </a:r>
          <a:endParaRPr lang="ru-RU" sz="1500" kern="1200" dirty="0"/>
        </a:p>
      </dsp:txBody>
      <dsp:txXfrm>
        <a:off x="4554575" y="1494117"/>
        <a:ext cx="2928761" cy="892915"/>
      </dsp:txXfrm>
    </dsp:sp>
    <dsp:sp modelId="{B8BD4503-AF31-4972-96C1-76E110C3732F}">
      <dsp:nvSpPr>
        <dsp:cNvPr id="0" name=""/>
        <dsp:cNvSpPr/>
      </dsp:nvSpPr>
      <dsp:spPr>
        <a:xfrm>
          <a:off x="4554575" y="2610261"/>
          <a:ext cx="2928761" cy="8929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Жировка – документ, по которому производится расчет за пользование чем-нибудь</a:t>
          </a:r>
          <a:endParaRPr lang="ru-RU" sz="1500" kern="1200" dirty="0"/>
        </a:p>
      </dsp:txBody>
      <dsp:txXfrm>
        <a:off x="4554575" y="2610261"/>
        <a:ext cx="2928761" cy="892915"/>
      </dsp:txXfrm>
    </dsp:sp>
    <dsp:sp modelId="{CAA887BA-4D07-47CB-BF1B-91D1548EB981}">
      <dsp:nvSpPr>
        <dsp:cNvPr id="0" name=""/>
        <dsp:cNvSpPr/>
      </dsp:nvSpPr>
      <dsp:spPr>
        <a:xfrm>
          <a:off x="1040061" y="3347760"/>
          <a:ext cx="2928761" cy="5320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Жито – хлебный злак</a:t>
          </a:r>
          <a:r>
            <a:rPr lang="ru-RU" sz="1400" kern="1200" dirty="0" smtClean="0">
              <a:latin typeface="Cambria Math"/>
              <a:ea typeface="Cambria Math"/>
            </a:rPr>
            <a:t>&lt;</a:t>
          </a:r>
          <a:r>
            <a:rPr lang="ru-RU" sz="1400" kern="1200" dirty="0" err="1" smtClean="0">
              <a:latin typeface="Cambria Math"/>
              <a:ea typeface="Cambria Math"/>
            </a:rPr>
            <a:t>жить+т</a:t>
          </a:r>
          <a:r>
            <a:rPr lang="ru-RU" sz="1400" kern="1200" dirty="0" smtClean="0">
              <a:latin typeface="Cambria Math"/>
              <a:ea typeface="Cambria Math"/>
            </a:rPr>
            <a:t> (долото, тесто – то, чем живут, кормятся</a:t>
          </a:r>
          <a:r>
            <a:rPr lang="ru-RU" sz="1400" kern="1200" dirty="0" smtClean="0"/>
            <a:t> </a:t>
          </a:r>
          <a:endParaRPr lang="ru-RU" sz="1400" kern="1200" dirty="0"/>
        </a:p>
      </dsp:txBody>
      <dsp:txXfrm>
        <a:off x="1040061" y="3347760"/>
        <a:ext cx="2928761" cy="532061"/>
      </dsp:txXfrm>
    </dsp:sp>
    <dsp:sp modelId="{0767C0A1-FE37-4E37-BC99-392276FF9F22}">
      <dsp:nvSpPr>
        <dsp:cNvPr id="0" name=""/>
        <dsp:cNvSpPr/>
      </dsp:nvSpPr>
      <dsp:spPr>
        <a:xfrm>
          <a:off x="1040061" y="4103050"/>
          <a:ext cx="5662409" cy="11979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Иждивение (</a:t>
          </a:r>
          <a:r>
            <a:rPr lang="ru-RU" sz="1500" kern="1200" dirty="0" err="1" smtClean="0"/>
            <a:t>ст-сл</a:t>
          </a:r>
          <a:r>
            <a:rPr lang="ru-RU" sz="1500" kern="1200" dirty="0" smtClean="0"/>
            <a:t>) – обеспечение какого-либо лица средствами к существованию</a:t>
          </a:r>
          <a:r>
            <a:rPr lang="ru-RU" sz="1500" kern="1200" dirty="0" smtClean="0">
              <a:latin typeface="Cambria Math"/>
              <a:ea typeface="Cambria Math"/>
            </a:rPr>
            <a:t>&lt;</a:t>
          </a:r>
          <a:r>
            <a:rPr lang="ru-RU" sz="1500" kern="1200" dirty="0" err="1" smtClean="0">
              <a:latin typeface="Cambria Math"/>
              <a:ea typeface="Cambria Math"/>
            </a:rPr>
            <a:t>иждити</a:t>
          </a:r>
          <a:r>
            <a:rPr lang="ru-RU" sz="1500" kern="1200" dirty="0" smtClean="0">
              <a:latin typeface="Cambria Math"/>
              <a:ea typeface="Cambria Math"/>
            </a:rPr>
            <a:t> (израсходовать, истратить&lt;</a:t>
          </a:r>
          <a:r>
            <a:rPr lang="ru-RU" sz="1500" kern="1200" dirty="0" err="1" smtClean="0">
              <a:latin typeface="Cambria Math"/>
              <a:ea typeface="Cambria Math"/>
            </a:rPr>
            <a:t>из+жити</a:t>
          </a:r>
          <a:r>
            <a:rPr lang="ru-RU" sz="1500" kern="1200" dirty="0" smtClean="0">
              <a:latin typeface="Cambria Math"/>
              <a:ea typeface="Cambria Math"/>
            </a:rPr>
            <a:t> – изживание, расходование</a:t>
          </a:r>
          <a:endParaRPr lang="ru-RU" sz="1500" kern="1200" dirty="0"/>
        </a:p>
      </dsp:txBody>
      <dsp:txXfrm>
        <a:off x="1040061" y="4103050"/>
        <a:ext cx="5662409" cy="1197935"/>
      </dsp:txXfrm>
    </dsp:sp>
  </dsp:spTree>
</dsp:drawing>
</file>

<file path=ppt/diagrams/drawing10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D27542-F2FC-4A8B-8FF2-7B6E644C1A8C}">
      <dsp:nvSpPr>
        <dsp:cNvPr id="0" name=""/>
        <dsp:cNvSpPr/>
      </dsp:nvSpPr>
      <dsp:spPr>
        <a:xfrm>
          <a:off x="863851" y="2664295"/>
          <a:ext cx="576321" cy="19817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8160" y="0"/>
              </a:lnTo>
              <a:lnTo>
                <a:pt x="288160" y="1981738"/>
              </a:lnTo>
              <a:lnTo>
                <a:pt x="576321" y="198173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1100415" y="3603569"/>
        <a:ext cx="103191" cy="103191"/>
      </dsp:txXfrm>
    </dsp:sp>
    <dsp:sp modelId="{F50495BD-8D53-4FBA-87FB-D8881D892FC7}">
      <dsp:nvSpPr>
        <dsp:cNvPr id="0" name=""/>
        <dsp:cNvSpPr/>
      </dsp:nvSpPr>
      <dsp:spPr>
        <a:xfrm>
          <a:off x="863851" y="2664295"/>
          <a:ext cx="544920" cy="962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2460" y="0"/>
              </a:lnTo>
              <a:lnTo>
                <a:pt x="272460" y="962263"/>
              </a:lnTo>
              <a:lnTo>
                <a:pt x="544920" y="96226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08665" y="3117781"/>
        <a:ext cx="55292" cy="55292"/>
      </dsp:txXfrm>
    </dsp:sp>
    <dsp:sp modelId="{7ABC287C-81C4-4D7E-A873-24B2BD98AE37}">
      <dsp:nvSpPr>
        <dsp:cNvPr id="0" name=""/>
        <dsp:cNvSpPr/>
      </dsp:nvSpPr>
      <dsp:spPr>
        <a:xfrm>
          <a:off x="5240245" y="2635685"/>
          <a:ext cx="569070" cy="3038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4535" y="0"/>
              </a:lnTo>
              <a:lnTo>
                <a:pt x="284535" y="303882"/>
              </a:lnTo>
              <a:lnTo>
                <a:pt x="569070" y="303882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508652" y="2771498"/>
        <a:ext cx="32256" cy="32256"/>
      </dsp:txXfrm>
    </dsp:sp>
    <dsp:sp modelId="{4ADF95C7-F440-404C-BA12-59E0DF07457F}">
      <dsp:nvSpPr>
        <dsp:cNvPr id="0" name=""/>
        <dsp:cNvSpPr/>
      </dsp:nvSpPr>
      <dsp:spPr>
        <a:xfrm>
          <a:off x="863851" y="2589965"/>
          <a:ext cx="47413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74330"/>
              </a:moveTo>
              <a:lnTo>
                <a:pt x="237069" y="74330"/>
              </a:lnTo>
              <a:lnTo>
                <a:pt x="237069" y="45720"/>
              </a:lnTo>
              <a:lnTo>
                <a:pt x="474138" y="4572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89045" y="2623810"/>
        <a:ext cx="23750" cy="23750"/>
      </dsp:txXfrm>
    </dsp:sp>
    <dsp:sp modelId="{7569B21D-2091-4342-AB5E-4548F50C050F}">
      <dsp:nvSpPr>
        <dsp:cNvPr id="0" name=""/>
        <dsp:cNvSpPr/>
      </dsp:nvSpPr>
      <dsp:spPr>
        <a:xfrm>
          <a:off x="3993479" y="1349392"/>
          <a:ext cx="52160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21604" y="4572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241241" y="1382072"/>
        <a:ext cx="26080" cy="26080"/>
      </dsp:txXfrm>
    </dsp:sp>
    <dsp:sp modelId="{532B7BB2-928D-43B3-BD08-2E7FB0583C63}">
      <dsp:nvSpPr>
        <dsp:cNvPr id="0" name=""/>
        <dsp:cNvSpPr/>
      </dsp:nvSpPr>
      <dsp:spPr>
        <a:xfrm>
          <a:off x="863851" y="1395112"/>
          <a:ext cx="521604" cy="1269183"/>
        </a:xfrm>
        <a:custGeom>
          <a:avLst/>
          <a:gdLst/>
          <a:ahLst/>
          <a:cxnLst/>
          <a:rect l="0" t="0" r="0" b="0"/>
          <a:pathLst>
            <a:path>
              <a:moveTo>
                <a:pt x="0" y="1269183"/>
              </a:moveTo>
              <a:lnTo>
                <a:pt x="260802" y="1269183"/>
              </a:lnTo>
              <a:lnTo>
                <a:pt x="260802" y="0"/>
              </a:lnTo>
              <a:lnTo>
                <a:pt x="521604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90349" y="1995399"/>
        <a:ext cx="68609" cy="68609"/>
      </dsp:txXfrm>
    </dsp:sp>
    <dsp:sp modelId="{717D078D-0360-446F-ABA2-B3E7BEABB832}">
      <dsp:nvSpPr>
        <dsp:cNvPr id="0" name=""/>
        <dsp:cNvSpPr/>
      </dsp:nvSpPr>
      <dsp:spPr>
        <a:xfrm>
          <a:off x="863851" y="401201"/>
          <a:ext cx="521604" cy="2263094"/>
        </a:xfrm>
        <a:custGeom>
          <a:avLst/>
          <a:gdLst/>
          <a:ahLst/>
          <a:cxnLst/>
          <a:rect l="0" t="0" r="0" b="0"/>
          <a:pathLst>
            <a:path>
              <a:moveTo>
                <a:pt x="0" y="2263094"/>
              </a:moveTo>
              <a:lnTo>
                <a:pt x="260802" y="2263094"/>
              </a:lnTo>
              <a:lnTo>
                <a:pt x="260802" y="0"/>
              </a:lnTo>
              <a:lnTo>
                <a:pt x="521604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066593" y="1474688"/>
        <a:ext cx="116121" cy="116121"/>
      </dsp:txXfrm>
    </dsp:sp>
    <dsp:sp modelId="{3644083B-52E8-433B-852B-8BCEA257EB96}">
      <dsp:nvSpPr>
        <dsp:cNvPr id="0" name=""/>
        <dsp:cNvSpPr/>
      </dsp:nvSpPr>
      <dsp:spPr>
        <a:xfrm rot="16200000">
          <a:off x="-1626158" y="2266731"/>
          <a:ext cx="4184890" cy="7951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Год – срок, подходящее (удобное) время</a:t>
          </a:r>
          <a:endParaRPr lang="ru-RU" sz="2800" kern="1200" dirty="0"/>
        </a:p>
      </dsp:txBody>
      <dsp:txXfrm>
        <a:off x="-1626158" y="2266731"/>
        <a:ext cx="4184890" cy="795129"/>
      </dsp:txXfrm>
    </dsp:sp>
    <dsp:sp modelId="{2EF1CE93-BAB1-4B80-B9ED-1D70D03F714C}">
      <dsp:nvSpPr>
        <dsp:cNvPr id="0" name=""/>
        <dsp:cNvSpPr/>
      </dsp:nvSpPr>
      <dsp:spPr>
        <a:xfrm>
          <a:off x="1385456" y="3636"/>
          <a:ext cx="2608023" cy="7951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Загодя – заранее, </a:t>
          </a:r>
          <a:r>
            <a:rPr lang="ru-RU" sz="1200" kern="1200" dirty="0" err="1" smtClean="0"/>
            <a:t>заблаговременн</a:t>
          </a:r>
          <a:r>
            <a:rPr lang="ru-RU" sz="1200" kern="1200" dirty="0" smtClean="0"/>
            <a:t> – </a:t>
          </a:r>
          <a:r>
            <a:rPr lang="ru-RU" sz="1200" kern="1200" dirty="0" err="1" smtClean="0"/>
            <a:t>деепр</a:t>
          </a:r>
          <a:r>
            <a:rPr lang="ru-RU" sz="1200" kern="1200" dirty="0" smtClean="0">
              <a:latin typeface="Cambria Math"/>
              <a:ea typeface="Cambria Math"/>
            </a:rPr>
            <a:t>&lt;</a:t>
          </a:r>
          <a:r>
            <a:rPr lang="ru-RU" sz="1200" kern="1200" dirty="0" err="1" smtClean="0">
              <a:latin typeface="Cambria Math"/>
              <a:ea typeface="Cambria Math"/>
            </a:rPr>
            <a:t>загодить</a:t>
          </a:r>
          <a:r>
            <a:rPr lang="ru-RU" sz="1200" kern="1200" dirty="0" smtClean="0">
              <a:latin typeface="Cambria Math"/>
              <a:ea typeface="Cambria Math"/>
            </a:rPr>
            <a:t> </a:t>
          </a:r>
          <a:endParaRPr lang="ru-RU" sz="1200" kern="1200" dirty="0"/>
        </a:p>
      </dsp:txBody>
      <dsp:txXfrm>
        <a:off x="1385456" y="3636"/>
        <a:ext cx="2608023" cy="795129"/>
      </dsp:txXfrm>
    </dsp:sp>
    <dsp:sp modelId="{B6199E2D-5832-4501-85B7-F5A4851169E5}">
      <dsp:nvSpPr>
        <dsp:cNvPr id="0" name=""/>
        <dsp:cNvSpPr/>
      </dsp:nvSpPr>
      <dsp:spPr>
        <a:xfrm>
          <a:off x="1385456" y="997548"/>
          <a:ext cx="2608023" cy="7951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Погода </a:t>
          </a:r>
          <a:r>
            <a:rPr lang="ru-RU" sz="1200" kern="1200" dirty="0" smtClean="0">
              <a:latin typeface="Cambria Math"/>
              <a:ea typeface="Cambria Math"/>
            </a:rPr>
            <a:t>&lt; по году – по времени – подходящее время: Сижу у моря, жду погоды. – непогода (+ -)</a:t>
          </a:r>
          <a:endParaRPr lang="ru-RU" sz="1200" kern="1200" dirty="0"/>
        </a:p>
      </dsp:txBody>
      <dsp:txXfrm>
        <a:off x="1385456" y="997548"/>
        <a:ext cx="2608023" cy="795129"/>
      </dsp:txXfrm>
    </dsp:sp>
    <dsp:sp modelId="{728998B6-44AE-470B-B0C5-2DF17D275860}">
      <dsp:nvSpPr>
        <dsp:cNvPr id="0" name=""/>
        <dsp:cNvSpPr/>
      </dsp:nvSpPr>
      <dsp:spPr>
        <a:xfrm>
          <a:off x="4515084" y="997548"/>
          <a:ext cx="2608023" cy="7951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Погожий – положительный признак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Погода – подходящее время</a:t>
          </a:r>
          <a:r>
            <a:rPr lang="ru-RU" sz="1200" kern="1200" dirty="0" smtClean="0">
              <a:latin typeface="Cambria Math"/>
              <a:ea typeface="Cambria Math"/>
            </a:rPr>
            <a:t>&gt;любое состояние атмосферы</a:t>
          </a:r>
          <a:endParaRPr lang="ru-RU" sz="1200" kern="1200" dirty="0"/>
        </a:p>
      </dsp:txBody>
      <dsp:txXfrm>
        <a:off x="4515084" y="997548"/>
        <a:ext cx="2608023" cy="795129"/>
      </dsp:txXfrm>
    </dsp:sp>
    <dsp:sp modelId="{3A874C88-225B-4796-8DFE-73F5B4DFFD98}">
      <dsp:nvSpPr>
        <dsp:cNvPr id="0" name=""/>
        <dsp:cNvSpPr/>
      </dsp:nvSpPr>
      <dsp:spPr>
        <a:xfrm>
          <a:off x="1337990" y="2238120"/>
          <a:ext cx="3902255" cy="7951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Годить – создавать благоприятные обстоятельства для кого-либо</a:t>
          </a:r>
          <a:r>
            <a:rPr lang="ru-RU" sz="1400" kern="1200" dirty="0" smtClean="0">
              <a:latin typeface="Cambria Math"/>
              <a:ea typeface="Cambria Math"/>
            </a:rPr>
            <a:t>&gt;гожий&gt;пригожий – обладающий положительными  качествами&gt;красивый </a:t>
          </a:r>
          <a:endParaRPr lang="ru-RU" sz="1400" kern="1200" dirty="0"/>
        </a:p>
      </dsp:txBody>
      <dsp:txXfrm>
        <a:off x="1337990" y="2238120"/>
        <a:ext cx="3902255" cy="795129"/>
      </dsp:txXfrm>
    </dsp:sp>
    <dsp:sp modelId="{439586AA-F863-41EE-92D6-C654DF260430}">
      <dsp:nvSpPr>
        <dsp:cNvPr id="0" name=""/>
        <dsp:cNvSpPr/>
      </dsp:nvSpPr>
      <dsp:spPr>
        <a:xfrm>
          <a:off x="5809316" y="1991459"/>
          <a:ext cx="1610793" cy="18962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Угодье –то, что пригодно для обработки</a:t>
          </a:r>
          <a:r>
            <a:rPr lang="ru-RU" sz="1200" kern="1200" dirty="0" smtClean="0">
              <a:latin typeface="Cambria Math"/>
              <a:ea typeface="Cambria Math"/>
            </a:rPr>
            <a:t>&gt;земля, являющаяся объектом хозяйственного использования</a:t>
          </a:r>
          <a:endParaRPr lang="ru-RU" sz="1200" kern="1200" dirty="0"/>
        </a:p>
      </dsp:txBody>
      <dsp:txXfrm>
        <a:off x="5809316" y="1991459"/>
        <a:ext cx="1610793" cy="1896216"/>
      </dsp:txXfrm>
    </dsp:sp>
    <dsp:sp modelId="{D7E2E44D-2730-4D62-9B5D-C04B2B46884A}">
      <dsp:nvSpPr>
        <dsp:cNvPr id="0" name=""/>
        <dsp:cNvSpPr/>
      </dsp:nvSpPr>
      <dsp:spPr>
        <a:xfrm>
          <a:off x="1408771" y="3228994"/>
          <a:ext cx="2608023" cy="7951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Выгода – благоприятные последствия чего-либо</a:t>
          </a:r>
          <a:endParaRPr lang="ru-RU" sz="1200" kern="1200" dirty="0"/>
        </a:p>
      </dsp:txBody>
      <dsp:txXfrm>
        <a:off x="1408771" y="3228994"/>
        <a:ext cx="2608023" cy="795129"/>
      </dsp:txXfrm>
    </dsp:sp>
    <dsp:sp modelId="{735FF69D-69B2-4780-B3C1-EA9FCE90520A}">
      <dsp:nvSpPr>
        <dsp:cNvPr id="0" name=""/>
        <dsp:cNvSpPr/>
      </dsp:nvSpPr>
      <dsp:spPr>
        <a:xfrm>
          <a:off x="1440172" y="4248469"/>
          <a:ext cx="2608023" cy="7951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Негодяй</a:t>
          </a:r>
          <a:r>
            <a:rPr lang="ru-RU" sz="1200" kern="1200" dirty="0" smtClean="0">
              <a:latin typeface="Cambria Math"/>
              <a:ea typeface="Cambria Math"/>
            </a:rPr>
            <a:t>&lt;</a:t>
          </a:r>
          <a:r>
            <a:rPr lang="ru-RU" sz="1200" kern="1200" dirty="0" err="1" smtClean="0">
              <a:latin typeface="Cambria Math"/>
              <a:ea typeface="Cambria Math"/>
            </a:rPr>
            <a:t>не+годить</a:t>
          </a:r>
          <a:endParaRPr lang="ru-RU" sz="1200" kern="1200" dirty="0"/>
        </a:p>
      </dsp:txBody>
      <dsp:txXfrm>
        <a:off x="1440172" y="4248469"/>
        <a:ext cx="2608023" cy="795129"/>
      </dsp:txXfrm>
    </dsp:sp>
  </dsp:spTree>
</dsp:drawing>
</file>

<file path=ppt/diagrams/drawing10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7FBFFF-1D94-4707-AE18-754BABFD5446}">
      <dsp:nvSpPr>
        <dsp:cNvPr id="0" name=""/>
        <dsp:cNvSpPr/>
      </dsp:nvSpPr>
      <dsp:spPr>
        <a:xfrm>
          <a:off x="1514504" y="2664295"/>
          <a:ext cx="662859" cy="19985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1429" y="0"/>
              </a:lnTo>
              <a:lnTo>
                <a:pt x="331429" y="1998515"/>
              </a:lnTo>
              <a:lnTo>
                <a:pt x="662859" y="199851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793295" y="3610914"/>
        <a:ext cx="105278" cy="105278"/>
      </dsp:txXfrm>
    </dsp:sp>
    <dsp:sp modelId="{E9E65AFA-0588-4AD9-BE91-5F42EC808F7A}">
      <dsp:nvSpPr>
        <dsp:cNvPr id="0" name=""/>
        <dsp:cNvSpPr/>
      </dsp:nvSpPr>
      <dsp:spPr>
        <a:xfrm>
          <a:off x="1514504" y="2664295"/>
          <a:ext cx="662859" cy="6315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1429" y="0"/>
              </a:lnTo>
              <a:lnTo>
                <a:pt x="331429" y="631535"/>
              </a:lnTo>
              <a:lnTo>
                <a:pt x="662859" y="63153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23045" y="2957174"/>
        <a:ext cx="45777" cy="45777"/>
      </dsp:txXfrm>
    </dsp:sp>
    <dsp:sp modelId="{2A507203-84E7-45EC-B152-569F5980469F}">
      <dsp:nvSpPr>
        <dsp:cNvPr id="0" name=""/>
        <dsp:cNvSpPr/>
      </dsp:nvSpPr>
      <dsp:spPr>
        <a:xfrm>
          <a:off x="1514504" y="1928850"/>
          <a:ext cx="662859" cy="735445"/>
        </a:xfrm>
        <a:custGeom>
          <a:avLst/>
          <a:gdLst/>
          <a:ahLst/>
          <a:cxnLst/>
          <a:rect l="0" t="0" r="0" b="0"/>
          <a:pathLst>
            <a:path>
              <a:moveTo>
                <a:pt x="0" y="735445"/>
              </a:moveTo>
              <a:lnTo>
                <a:pt x="331429" y="735445"/>
              </a:lnTo>
              <a:lnTo>
                <a:pt x="331429" y="0"/>
              </a:lnTo>
              <a:lnTo>
                <a:pt x="662859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21182" y="2271821"/>
        <a:ext cx="49504" cy="49504"/>
      </dsp:txXfrm>
    </dsp:sp>
    <dsp:sp modelId="{E60AC9EC-26DB-40B5-9C62-33A0E893754D}">
      <dsp:nvSpPr>
        <dsp:cNvPr id="0" name=""/>
        <dsp:cNvSpPr/>
      </dsp:nvSpPr>
      <dsp:spPr>
        <a:xfrm>
          <a:off x="1514504" y="665780"/>
          <a:ext cx="662859" cy="1998515"/>
        </a:xfrm>
        <a:custGeom>
          <a:avLst/>
          <a:gdLst/>
          <a:ahLst/>
          <a:cxnLst/>
          <a:rect l="0" t="0" r="0" b="0"/>
          <a:pathLst>
            <a:path>
              <a:moveTo>
                <a:pt x="0" y="1998515"/>
              </a:moveTo>
              <a:lnTo>
                <a:pt x="331429" y="1998515"/>
              </a:lnTo>
              <a:lnTo>
                <a:pt x="331429" y="0"/>
              </a:lnTo>
              <a:lnTo>
                <a:pt x="662859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793295" y="1612398"/>
        <a:ext cx="105278" cy="105278"/>
      </dsp:txXfrm>
    </dsp:sp>
    <dsp:sp modelId="{ED1ECEDA-7DF4-4596-8948-F041D533488A}">
      <dsp:nvSpPr>
        <dsp:cNvPr id="0" name=""/>
        <dsp:cNvSpPr/>
      </dsp:nvSpPr>
      <dsp:spPr>
        <a:xfrm rot="16200000">
          <a:off x="-1649818" y="2159067"/>
          <a:ext cx="5318189" cy="10104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200" kern="1200" dirty="0" err="1" smtClean="0"/>
            <a:t>Зрети</a:t>
          </a:r>
          <a:r>
            <a:rPr lang="ru-RU" sz="5200" kern="1200" dirty="0" smtClean="0"/>
            <a:t> - смотреть</a:t>
          </a:r>
          <a:endParaRPr lang="ru-RU" sz="5200" kern="1200" dirty="0"/>
        </a:p>
      </dsp:txBody>
      <dsp:txXfrm>
        <a:off x="-1649818" y="2159067"/>
        <a:ext cx="5318189" cy="1010456"/>
      </dsp:txXfrm>
    </dsp:sp>
    <dsp:sp modelId="{057C8B01-6ADB-409F-8772-1391F0CAC482}">
      <dsp:nvSpPr>
        <dsp:cNvPr id="0" name=""/>
        <dsp:cNvSpPr/>
      </dsp:nvSpPr>
      <dsp:spPr>
        <a:xfrm>
          <a:off x="2177363" y="160552"/>
          <a:ext cx="3314295" cy="10104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Зря –деепричастие</a:t>
          </a:r>
          <a:r>
            <a:rPr lang="ru-RU" sz="1400" kern="1200" dirty="0" smtClean="0">
              <a:latin typeface="Cambria Math"/>
              <a:ea typeface="Cambria Math"/>
            </a:rPr>
            <a:t>&lt;</a:t>
          </a:r>
          <a:r>
            <a:rPr lang="ru-RU" sz="1400" kern="1200" dirty="0" err="1" smtClean="0">
              <a:latin typeface="Cambria Math"/>
              <a:ea typeface="Cambria Math"/>
            </a:rPr>
            <a:t>зрети</a:t>
          </a:r>
          <a:endParaRPr lang="ru-RU" sz="1400" kern="1200" dirty="0" smtClean="0">
            <a:latin typeface="Cambria Math"/>
            <a:ea typeface="Cambria Math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Делать на зря – на глазок, не рассмотрев &gt;необдуманно, напрасно</a:t>
          </a:r>
          <a:endParaRPr lang="ru-RU" sz="1400" kern="1200" dirty="0"/>
        </a:p>
      </dsp:txBody>
      <dsp:txXfrm>
        <a:off x="2177363" y="160552"/>
        <a:ext cx="3314295" cy="1010456"/>
      </dsp:txXfrm>
    </dsp:sp>
    <dsp:sp modelId="{B73E64E2-C1D8-47F1-8CB1-15603CA0576A}">
      <dsp:nvSpPr>
        <dsp:cNvPr id="0" name=""/>
        <dsp:cNvSpPr/>
      </dsp:nvSpPr>
      <dsp:spPr>
        <a:xfrm>
          <a:off x="2177363" y="1423622"/>
          <a:ext cx="3314295" cy="10104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Позор – постыдное, унизительное для кого-либо положение</a:t>
          </a:r>
          <a:r>
            <a:rPr lang="ru-RU" sz="1400" kern="1200" dirty="0" smtClean="0">
              <a:latin typeface="Cambria Math"/>
              <a:ea typeface="Cambria Math"/>
            </a:rPr>
            <a:t>&lt;зрелище, постыдное для человека&lt;зрелище&lt;то, что представляется взору&lt;взор, взгляд</a:t>
          </a:r>
          <a:endParaRPr lang="ru-RU" sz="1400" kern="1200" dirty="0"/>
        </a:p>
      </dsp:txBody>
      <dsp:txXfrm>
        <a:off x="2177363" y="1423622"/>
        <a:ext cx="3314295" cy="1010456"/>
      </dsp:txXfrm>
    </dsp:sp>
    <dsp:sp modelId="{99385F2A-BAC1-4D05-B6D4-0054EF5E95D4}">
      <dsp:nvSpPr>
        <dsp:cNvPr id="0" name=""/>
        <dsp:cNvSpPr/>
      </dsp:nvSpPr>
      <dsp:spPr>
        <a:xfrm>
          <a:off x="2177363" y="2686692"/>
          <a:ext cx="4807419" cy="12182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Зрачок</a:t>
          </a:r>
          <a:r>
            <a:rPr lang="ru-RU" sz="1600" kern="1200" dirty="0" smtClean="0">
              <a:latin typeface="Cambria Math"/>
              <a:ea typeface="Cambria Math"/>
            </a:rPr>
            <a:t>&lt;</a:t>
          </a:r>
          <a:r>
            <a:rPr lang="ru-RU" sz="1600" kern="1200" dirty="0" err="1" smtClean="0">
              <a:latin typeface="Cambria Math"/>
              <a:ea typeface="Cambria Math"/>
            </a:rPr>
            <a:t>зрак+ок</a:t>
          </a:r>
          <a:endParaRPr lang="ru-RU" sz="1600" kern="1200" dirty="0" smtClean="0">
            <a:latin typeface="Cambria Math"/>
            <a:ea typeface="Cambria Math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Зрак&gt;прозрачный – тот, через который все видно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Зрак&gt;</a:t>
          </a:r>
          <a:r>
            <a:rPr lang="ru-RU" sz="1600" kern="1200" dirty="0" err="1" smtClean="0">
              <a:latin typeface="Cambria Math"/>
              <a:ea typeface="Cambria Math"/>
            </a:rPr>
            <a:t>взрачный</a:t>
          </a:r>
          <a:r>
            <a:rPr lang="ru-RU" sz="1600" kern="1200" dirty="0" smtClean="0">
              <a:latin typeface="Cambria Math"/>
              <a:ea typeface="Cambria Math"/>
            </a:rPr>
            <a:t> – видный , красивый&gt;невзрачный – непривлекательный, не привлекающий взор</a:t>
          </a:r>
          <a:endParaRPr lang="ru-RU" sz="1600" kern="1200" dirty="0"/>
        </a:p>
      </dsp:txBody>
      <dsp:txXfrm>
        <a:off x="2177363" y="2686692"/>
        <a:ext cx="4807419" cy="1218276"/>
      </dsp:txXfrm>
    </dsp:sp>
    <dsp:sp modelId="{6BDA149A-C8F9-47DF-B1C6-36EB209C10A8}">
      <dsp:nvSpPr>
        <dsp:cNvPr id="0" name=""/>
        <dsp:cNvSpPr/>
      </dsp:nvSpPr>
      <dsp:spPr>
        <a:xfrm>
          <a:off x="2177363" y="4157583"/>
          <a:ext cx="3314295" cy="10104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Зеркало</a:t>
          </a:r>
          <a:r>
            <a:rPr lang="ru-RU" sz="1400" kern="1200" dirty="0" smtClean="0">
              <a:latin typeface="Cambria Math"/>
              <a:ea typeface="Cambria Math"/>
            </a:rPr>
            <a:t>&lt;</a:t>
          </a:r>
          <a:r>
            <a:rPr lang="ru-RU" sz="1400" kern="1200" dirty="0" err="1" smtClean="0">
              <a:latin typeface="Cambria Math"/>
              <a:ea typeface="Cambria Math"/>
            </a:rPr>
            <a:t>зеркати+ло</a:t>
          </a:r>
          <a:r>
            <a:rPr lang="ru-RU" sz="1400" kern="1200" dirty="0" smtClean="0">
              <a:latin typeface="Cambria Math"/>
              <a:ea typeface="Cambria Math"/>
            </a:rPr>
            <a:t> – предмет, в который смотрят</a:t>
          </a:r>
          <a:endParaRPr lang="ru-RU" sz="1400" kern="1200" dirty="0"/>
        </a:p>
      </dsp:txBody>
      <dsp:txXfrm>
        <a:off x="2177363" y="4157583"/>
        <a:ext cx="3314295" cy="1010456"/>
      </dsp:txXfrm>
    </dsp:sp>
  </dsp:spTree>
</dsp:drawing>
</file>

<file path=ppt/diagrams/drawing10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236B81-AE21-4A7D-ADE4-A50475C51DEA}">
      <dsp:nvSpPr>
        <dsp:cNvPr id="0" name=""/>
        <dsp:cNvSpPr/>
      </dsp:nvSpPr>
      <dsp:spPr>
        <a:xfrm>
          <a:off x="849446" y="2664295"/>
          <a:ext cx="552706" cy="15619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6353" y="0"/>
              </a:lnTo>
              <a:lnTo>
                <a:pt x="276353" y="1561910"/>
              </a:lnTo>
              <a:lnTo>
                <a:pt x="552706" y="156191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084379" y="3403830"/>
        <a:ext cx="82840" cy="82840"/>
      </dsp:txXfrm>
    </dsp:sp>
    <dsp:sp modelId="{E6A300C7-9250-4FFE-9745-716390184A64}">
      <dsp:nvSpPr>
        <dsp:cNvPr id="0" name=""/>
        <dsp:cNvSpPr/>
      </dsp:nvSpPr>
      <dsp:spPr>
        <a:xfrm>
          <a:off x="4134016" y="2413118"/>
          <a:ext cx="58437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92188" y="45720"/>
              </a:lnTo>
              <a:lnTo>
                <a:pt x="292188" y="132628"/>
              </a:lnTo>
              <a:lnTo>
                <a:pt x="584376" y="132628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411434" y="2444068"/>
        <a:ext cx="29540" cy="29540"/>
      </dsp:txXfrm>
    </dsp:sp>
    <dsp:sp modelId="{3538E713-A60E-4DE1-B451-EDD8BDD82FF4}">
      <dsp:nvSpPr>
        <dsp:cNvPr id="0" name=""/>
        <dsp:cNvSpPr/>
      </dsp:nvSpPr>
      <dsp:spPr>
        <a:xfrm>
          <a:off x="849446" y="2458838"/>
          <a:ext cx="521036" cy="205457"/>
        </a:xfrm>
        <a:custGeom>
          <a:avLst/>
          <a:gdLst/>
          <a:ahLst/>
          <a:cxnLst/>
          <a:rect l="0" t="0" r="0" b="0"/>
          <a:pathLst>
            <a:path>
              <a:moveTo>
                <a:pt x="0" y="205457"/>
              </a:moveTo>
              <a:lnTo>
                <a:pt x="260518" y="205457"/>
              </a:lnTo>
              <a:lnTo>
                <a:pt x="260518" y="0"/>
              </a:lnTo>
              <a:lnTo>
                <a:pt x="521036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95962" y="2547565"/>
        <a:ext cx="28004" cy="28004"/>
      </dsp:txXfrm>
    </dsp:sp>
    <dsp:sp modelId="{439F0FD0-42F3-4240-AE2F-55DC1565C3C1}">
      <dsp:nvSpPr>
        <dsp:cNvPr id="0" name=""/>
        <dsp:cNvSpPr/>
      </dsp:nvSpPr>
      <dsp:spPr>
        <a:xfrm>
          <a:off x="849446" y="621546"/>
          <a:ext cx="521036" cy="2042749"/>
        </a:xfrm>
        <a:custGeom>
          <a:avLst/>
          <a:gdLst/>
          <a:ahLst/>
          <a:cxnLst/>
          <a:rect l="0" t="0" r="0" b="0"/>
          <a:pathLst>
            <a:path>
              <a:moveTo>
                <a:pt x="0" y="2042749"/>
              </a:moveTo>
              <a:lnTo>
                <a:pt x="260518" y="2042749"/>
              </a:lnTo>
              <a:lnTo>
                <a:pt x="260518" y="0"/>
              </a:lnTo>
              <a:lnTo>
                <a:pt x="521036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057261" y="1590217"/>
        <a:ext cx="105407" cy="105407"/>
      </dsp:txXfrm>
    </dsp:sp>
    <dsp:sp modelId="{1772B2D9-00F8-4214-90F6-F0079183D958}">
      <dsp:nvSpPr>
        <dsp:cNvPr id="0" name=""/>
        <dsp:cNvSpPr/>
      </dsp:nvSpPr>
      <dsp:spPr>
        <a:xfrm rot="16200000">
          <a:off x="-1789035" y="2243025"/>
          <a:ext cx="4434424" cy="8425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800" kern="1200" dirty="0" smtClean="0"/>
            <a:t>Цел - целый</a:t>
          </a:r>
          <a:endParaRPr lang="ru-RU" sz="5800" kern="1200" dirty="0"/>
        </a:p>
      </dsp:txBody>
      <dsp:txXfrm>
        <a:off x="-1789035" y="2243025"/>
        <a:ext cx="4434424" cy="842540"/>
      </dsp:txXfrm>
    </dsp:sp>
    <dsp:sp modelId="{112054C7-5437-47C4-9EC9-694506F02261}">
      <dsp:nvSpPr>
        <dsp:cNvPr id="0" name=""/>
        <dsp:cNvSpPr/>
      </dsp:nvSpPr>
      <dsp:spPr>
        <a:xfrm>
          <a:off x="1370483" y="0"/>
          <a:ext cx="2763533" cy="12430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Исцелить – сделать целым, т.е. здоровым</a:t>
          </a:r>
          <a:endParaRPr lang="ru-RU" sz="1800" kern="1200" dirty="0"/>
        </a:p>
      </dsp:txBody>
      <dsp:txXfrm>
        <a:off x="1370483" y="0"/>
        <a:ext cx="2763533" cy="1243092"/>
      </dsp:txXfrm>
    </dsp:sp>
    <dsp:sp modelId="{6ED54B64-D0F5-44E5-B3E8-C1CB910D23BF}">
      <dsp:nvSpPr>
        <dsp:cNvPr id="0" name=""/>
        <dsp:cNvSpPr/>
      </dsp:nvSpPr>
      <dsp:spPr>
        <a:xfrm>
          <a:off x="1370483" y="1729109"/>
          <a:ext cx="2763533" cy="14594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Целовать</a:t>
          </a:r>
          <a:r>
            <a:rPr lang="ru-RU" sz="1600" kern="1200" dirty="0" smtClean="0">
              <a:latin typeface="Cambria Math"/>
              <a:ea typeface="Cambria Math"/>
            </a:rPr>
            <a:t>&lt;</a:t>
          </a:r>
          <a:r>
            <a:rPr lang="ru-RU" sz="1600" kern="1200" dirty="0" err="1" smtClean="0">
              <a:latin typeface="Cambria Math"/>
              <a:ea typeface="Cambria Math"/>
            </a:rPr>
            <a:t>целый+ова</a:t>
          </a:r>
          <a:r>
            <a:rPr lang="ru-RU" sz="1600" kern="1200" dirty="0" smtClean="0">
              <a:latin typeface="Cambria Math"/>
              <a:ea typeface="Cambria Math"/>
            </a:rPr>
            <a:t>- желать здоровья, желать остаться целым воину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Целоваться=здороваться </a:t>
          </a:r>
          <a:endParaRPr lang="ru-RU" sz="1600" kern="1200" dirty="0"/>
        </a:p>
      </dsp:txBody>
      <dsp:txXfrm>
        <a:off x="1370483" y="1729109"/>
        <a:ext cx="2763533" cy="1459457"/>
      </dsp:txXfrm>
    </dsp:sp>
    <dsp:sp modelId="{79005312-7DAD-45F8-958B-7EE6D1F9BF0E}">
      <dsp:nvSpPr>
        <dsp:cNvPr id="0" name=""/>
        <dsp:cNvSpPr/>
      </dsp:nvSpPr>
      <dsp:spPr>
        <a:xfrm>
          <a:off x="4718392" y="1707818"/>
          <a:ext cx="2763533" cy="167585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Целовальник – выборное должностное лицо в Русском государстве. При вступлении в должность чиновник произносил клятву  с целованием креста</a:t>
          </a:r>
          <a:endParaRPr lang="ru-RU" sz="1400" kern="1200" dirty="0"/>
        </a:p>
      </dsp:txBody>
      <dsp:txXfrm>
        <a:off x="4718392" y="1707818"/>
        <a:ext cx="2763533" cy="1675855"/>
      </dsp:txXfrm>
    </dsp:sp>
    <dsp:sp modelId="{52B30B89-9216-4A5D-879B-F8B5D3AD594E}">
      <dsp:nvSpPr>
        <dsp:cNvPr id="0" name=""/>
        <dsp:cNvSpPr/>
      </dsp:nvSpPr>
      <dsp:spPr>
        <a:xfrm>
          <a:off x="1402153" y="3486110"/>
          <a:ext cx="2763533" cy="14801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Целковый – серебряная монета достоинством в рубль </a:t>
          </a:r>
          <a:r>
            <a:rPr lang="ru-RU" sz="1400" kern="1200" dirty="0" smtClean="0">
              <a:latin typeface="Cambria Math"/>
              <a:ea typeface="Cambria Math"/>
            </a:rPr>
            <a:t>&lt; целый – неделимая единица крупных денег</a:t>
          </a:r>
          <a:endParaRPr lang="ru-RU" sz="1400" kern="1200" dirty="0"/>
        </a:p>
      </dsp:txBody>
      <dsp:txXfrm>
        <a:off x="1402153" y="3486110"/>
        <a:ext cx="2763533" cy="1480192"/>
      </dsp:txXfrm>
    </dsp:sp>
  </dsp:spTree>
</dsp:drawing>
</file>

<file path=ppt/diagrams/drawing10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Аканье; полногласие//неполногласие</a:t>
          </a:r>
          <a:endParaRPr lang="ru-RU" sz="16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Корова - </a:t>
          </a:r>
          <a:r>
            <a:rPr lang="ru-RU" sz="1600" kern="1200" dirty="0" err="1" smtClean="0">
              <a:latin typeface="Cambria Math"/>
              <a:ea typeface="Cambria Math"/>
            </a:rPr>
            <a:t>крава</a:t>
          </a:r>
          <a:r>
            <a:rPr lang="ru-RU" sz="1600" kern="1200" dirty="0" smtClean="0">
              <a:latin typeface="Cambria Math"/>
              <a:ea typeface="Cambria Math"/>
            </a:rPr>
            <a:t>  (</a:t>
          </a:r>
          <a:r>
            <a:rPr lang="ru-RU" sz="1600" kern="1200" dirty="0" err="1" smtClean="0">
              <a:latin typeface="Cambria Math"/>
              <a:ea typeface="Cambria Math"/>
            </a:rPr>
            <a:t>ст-сл</a:t>
          </a:r>
          <a:r>
            <a:rPr lang="ru-RU" sz="1600" kern="1200" dirty="0" smtClean="0">
              <a:latin typeface="Cambria Math"/>
              <a:ea typeface="Cambria Math"/>
            </a:rPr>
            <a:t>)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Город – </a:t>
          </a:r>
          <a:r>
            <a:rPr lang="ru-RU" sz="1600" kern="1200" dirty="0" err="1" smtClean="0">
              <a:latin typeface="Cambria Math"/>
              <a:ea typeface="Cambria Math"/>
            </a:rPr>
            <a:t>нрад</a:t>
          </a:r>
          <a:endParaRPr lang="ru-RU" sz="1600" kern="1200" dirty="0" smtClean="0">
            <a:latin typeface="Cambria Math"/>
            <a:ea typeface="Cambria Math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Ворог – враг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Золото – злато</a:t>
          </a:r>
          <a:r>
            <a:rPr lang="en-US" sz="1600" kern="1200" dirty="0" smtClean="0">
              <a:latin typeface="Cambria Math"/>
              <a:ea typeface="Cambria Math"/>
            </a:rPr>
            <a:t> </a:t>
          </a:r>
          <a:endParaRPr lang="ru-RU" sz="16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Корова </a:t>
          </a:r>
          <a:r>
            <a:rPr lang="ru-RU" sz="1600" kern="1200" dirty="0" smtClean="0">
              <a:latin typeface="Cambria Math"/>
              <a:ea typeface="Cambria Math"/>
            </a:rPr>
            <a:t>&lt; </a:t>
          </a:r>
          <a:r>
            <a:rPr lang="en-US" sz="1600" kern="1200" dirty="0" err="1" smtClean="0">
              <a:latin typeface="Cambria Math"/>
              <a:ea typeface="Cambria Math"/>
            </a:rPr>
            <a:t>kor</a:t>
          </a:r>
          <a:r>
            <a:rPr lang="en-US" sz="1600" kern="1200" dirty="0" smtClean="0">
              <a:latin typeface="Cambria Math"/>
              <a:ea typeface="Cambria Math"/>
            </a:rPr>
            <a:t> – </a:t>
          </a:r>
          <a:r>
            <a:rPr lang="ru-RU" sz="1600" kern="1200" dirty="0" smtClean="0">
              <a:latin typeface="Cambria Math"/>
              <a:ea typeface="Cambria Math"/>
            </a:rPr>
            <a:t>рог, возвышение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Ср: серна - &lt;</a:t>
          </a:r>
          <a:r>
            <a:rPr lang="en-US" sz="1600" kern="1200" dirty="0" err="1" smtClean="0">
              <a:latin typeface="Cambria Math"/>
              <a:ea typeface="Cambria Math"/>
            </a:rPr>
            <a:t>ker</a:t>
          </a:r>
          <a:r>
            <a:rPr lang="en-US" sz="1600" kern="1200" dirty="0" smtClean="0">
              <a:latin typeface="Cambria Math"/>
              <a:ea typeface="Cambria Math"/>
            </a:rPr>
            <a:t> - </a:t>
          </a:r>
          <a:r>
            <a:rPr lang="ru-RU" sz="1600" kern="1200" dirty="0" smtClean="0">
              <a:latin typeface="Cambria Math"/>
              <a:ea typeface="Cambria Math"/>
            </a:rPr>
            <a:t> тоже рог, возвышение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Горн </a:t>
          </a:r>
          <a:r>
            <a:rPr lang="ru-RU" sz="1600" kern="1200" dirty="0" smtClean="0">
              <a:latin typeface="Cambria Math"/>
              <a:ea typeface="Cambria Math"/>
            </a:rPr>
            <a:t>&lt; </a:t>
          </a:r>
          <a:r>
            <a:rPr lang="en-US" sz="1600" kern="1200" dirty="0" smtClean="0">
              <a:latin typeface="Cambria Math"/>
              <a:ea typeface="Cambria Math"/>
            </a:rPr>
            <a:t> </a:t>
          </a:r>
          <a:r>
            <a:rPr lang="en-US" sz="1600" kern="1200" dirty="0" err="1" smtClean="0">
              <a:latin typeface="Cambria Math"/>
              <a:ea typeface="Cambria Math"/>
            </a:rPr>
            <a:t>kor</a:t>
          </a:r>
          <a:r>
            <a:rPr lang="en-US" sz="1600" kern="1200" dirty="0" smtClean="0">
              <a:latin typeface="Cambria Math"/>
              <a:ea typeface="Cambria Math"/>
            </a:rPr>
            <a:t> – </a:t>
          </a:r>
          <a:r>
            <a:rPr lang="ru-RU" sz="1600" kern="1200" dirty="0" smtClean="0">
              <a:latin typeface="Cambria Math"/>
              <a:ea typeface="Cambria Math"/>
            </a:rPr>
            <a:t>рог – простейший музыкальный инструмент</a:t>
          </a:r>
          <a:endParaRPr lang="ru-RU" sz="16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Каравай </a:t>
          </a:r>
          <a:r>
            <a:rPr lang="ru-RU" sz="1600" kern="1200" dirty="0" smtClean="0">
              <a:latin typeface="Cambria Math"/>
              <a:ea typeface="Cambria Math"/>
            </a:rPr>
            <a:t>&lt; корова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Южнорусское аканье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Каравай – свадебный пирог. В славянской традиции </a:t>
          </a:r>
          <a:r>
            <a:rPr lang="ru-RU" sz="1600" kern="1200" dirty="0" err="1" smtClean="0">
              <a:latin typeface="Cambria Math"/>
              <a:ea typeface="Cambria Math"/>
            </a:rPr>
            <a:t>наывать</a:t>
          </a:r>
          <a:r>
            <a:rPr lang="ru-RU" sz="1600" kern="1200" dirty="0" smtClean="0">
              <a:latin typeface="Cambria Math"/>
              <a:ea typeface="Cambria Math"/>
            </a:rPr>
            <a:t> невесту коровкой, телушкой.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Караваи украшались </a:t>
          </a:r>
          <a:r>
            <a:rPr lang="ru-RU" sz="1600" kern="1200" dirty="0" err="1" smtClean="0">
              <a:latin typeface="Cambria Math"/>
              <a:ea typeface="Cambria Math"/>
            </a:rPr>
            <a:t>свитывми</a:t>
          </a:r>
          <a:r>
            <a:rPr lang="ru-RU" sz="1600" kern="1200" dirty="0" smtClean="0">
              <a:latin typeface="Cambria Math"/>
              <a:ea typeface="Cambria Math"/>
            </a:rPr>
            <a:t> из теста рожками – символ коровы – плодовитости, богатства, достатка</a:t>
          </a:r>
          <a:endParaRPr lang="ru-RU" sz="1600" kern="1200" dirty="0"/>
        </a:p>
      </dsp:txBody>
      <dsp:txXfrm>
        <a:off x="3922677" y="2842557"/>
        <a:ext cx="3565239" cy="2139143"/>
      </dsp:txXfrm>
    </dsp:sp>
  </dsp:spTree>
</dsp:drawing>
</file>

<file path=ppt/diagrams/drawing10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85AAE8-A4FC-46F0-A4EF-0445FE6FE26B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Кощей – мифический персонаж русских народных сказок </a:t>
          </a:r>
          <a:r>
            <a:rPr lang="ru-RU" sz="1700" kern="1200" dirty="0" smtClean="0">
              <a:latin typeface="Cambria Math"/>
              <a:ea typeface="Cambria Math"/>
            </a:rPr>
            <a:t>&lt;  кость + ей – худой, тощий</a:t>
          </a:r>
          <a:endParaRPr lang="ru-RU" sz="17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Край – предельная линия, ограничивающая что-либо </a:t>
          </a:r>
          <a:r>
            <a:rPr lang="ru-RU" sz="1700" kern="1200" dirty="0" smtClean="0">
              <a:latin typeface="Cambria Math"/>
              <a:ea typeface="Cambria Math"/>
            </a:rPr>
            <a:t>&lt; кроить – то, что отрезано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Cambria Math"/>
              <a:ea typeface="Cambria Math"/>
            </a:rPr>
            <a:t>Украина – находящаяся у края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Cambria Math"/>
              <a:ea typeface="Cambria Math"/>
            </a:rPr>
            <a:t>Кравец  (</a:t>
          </a:r>
          <a:r>
            <a:rPr lang="ru-RU" sz="1700" kern="1200" dirty="0" err="1" smtClean="0">
              <a:latin typeface="Cambria Math"/>
              <a:ea typeface="Cambria Math"/>
            </a:rPr>
            <a:t>диал</a:t>
          </a:r>
          <a:r>
            <a:rPr lang="ru-RU" sz="1700" kern="1200" dirty="0" smtClean="0">
              <a:latin typeface="Cambria Math"/>
              <a:ea typeface="Cambria Math"/>
            </a:rPr>
            <a:t>) - портной</a:t>
          </a:r>
          <a:endParaRPr lang="ru-RU" sz="1700" kern="1200" dirty="0"/>
        </a:p>
      </dsp:txBody>
      <dsp:txXfrm>
        <a:off x="3922677" y="346890"/>
        <a:ext cx="3565239" cy="2139143"/>
      </dsp:txXfrm>
    </dsp:sp>
    <dsp:sp modelId="{49E735BB-B03B-42A6-9520-A22D4D6A638D}">
      <dsp:nvSpPr>
        <dsp:cNvPr id="0" name=""/>
        <dsp:cNvSpPr/>
      </dsp:nvSpPr>
      <dsp:spPr>
        <a:xfrm>
          <a:off x="576058" y="2842557"/>
          <a:ext cx="6336714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Основа – каркас, остов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Cambria Math"/>
              <a:ea typeface="Cambria Math"/>
            </a:rPr>
            <a:t>&lt; </a:t>
          </a:r>
          <a:r>
            <a:rPr lang="ru-RU" sz="1700" kern="1200" dirty="0" err="1" smtClean="0">
              <a:latin typeface="Cambria Math"/>
              <a:ea typeface="Cambria Math"/>
            </a:rPr>
            <a:t>основати</a:t>
          </a:r>
          <a:r>
            <a:rPr lang="ru-RU" sz="1700" kern="1200" dirty="0" smtClean="0">
              <a:latin typeface="Cambria Math"/>
              <a:ea typeface="Cambria Math"/>
            </a:rPr>
            <a:t> &lt; </a:t>
          </a:r>
          <a:r>
            <a:rPr lang="ru-RU" sz="1700" kern="1200" dirty="0" err="1" smtClean="0">
              <a:latin typeface="Cambria Math"/>
              <a:ea typeface="Cambria Math"/>
            </a:rPr>
            <a:t>сновати</a:t>
          </a:r>
          <a:r>
            <a:rPr lang="ru-RU" sz="1700" kern="1200" dirty="0" smtClean="0">
              <a:latin typeface="Cambria Math"/>
              <a:ea typeface="Cambria Math"/>
            </a:rPr>
            <a:t> – протягивать продольные  нити для ткани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Cambria Math"/>
              <a:ea typeface="Cambria Math"/>
            </a:rPr>
            <a:t>Основа первоначально «продольные нити для ткани» - значимость ткачества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Cambria Math"/>
              <a:ea typeface="Cambria Math"/>
            </a:rPr>
            <a:t>&lt; сноха – та, кто связывает два рода (ср. нем)↔жена сына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576058" y="2842557"/>
        <a:ext cx="6336714" cy="2139143"/>
      </dsp:txXfrm>
    </dsp:sp>
  </dsp:spTree>
</dsp:drawing>
</file>

<file path=ppt/diagrams/drawing10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Легкие – орган дыхания, расположенный в грудной полости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Знание о строении тела наши предки получали прежде всего при разделывании туш животных. При промывании внутренностей более легкие части всплывали, тяжелые – тонули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Ср: н-луж печень в переводе обозначает «тяжелый»</a:t>
          </a:r>
          <a:endParaRPr lang="ru-RU" sz="17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Легкий</a:t>
          </a:r>
          <a:r>
            <a:rPr lang="ru-RU" sz="1700" kern="1200" dirty="0" smtClean="0">
              <a:latin typeface="Cambria Math"/>
              <a:ea typeface="Cambria Math"/>
            </a:rPr>
            <a:t>&lt;</a:t>
          </a:r>
          <a:r>
            <a:rPr lang="ru-RU" sz="1700" kern="1200" dirty="0" err="1" smtClean="0">
              <a:latin typeface="Cambria Math"/>
              <a:ea typeface="Cambria Math"/>
            </a:rPr>
            <a:t>лёга</a:t>
          </a:r>
          <a:r>
            <a:rPr lang="ru-RU" sz="1700" kern="1200" dirty="0" smtClean="0">
              <a:latin typeface="Cambria Math"/>
              <a:ea typeface="Cambria Math"/>
            </a:rPr>
            <a:t> – легко&lt; </a:t>
          </a:r>
          <a:r>
            <a:rPr lang="ru-RU" sz="1700" kern="1200" dirty="0" err="1" smtClean="0">
              <a:latin typeface="Cambria Math"/>
              <a:ea typeface="Cambria Math"/>
            </a:rPr>
            <a:t>льга</a:t>
          </a:r>
          <a:r>
            <a:rPr lang="ru-RU" sz="1700" kern="1200" dirty="0" smtClean="0">
              <a:latin typeface="Cambria Math"/>
              <a:ea typeface="Cambria Math"/>
            </a:rPr>
            <a:t> - легкость</a:t>
          </a:r>
          <a:endParaRPr lang="ru-RU" sz="17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Льгота (работа, доброта)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Польза (з//г) </a:t>
          </a:r>
          <a:r>
            <a:rPr lang="ru-RU" sz="1700" kern="1200" dirty="0" smtClean="0">
              <a:latin typeface="Cambria Math"/>
              <a:ea typeface="Cambria Math"/>
            </a:rPr>
            <a:t>→ </a:t>
          </a:r>
          <a:r>
            <a:rPr lang="ru-RU" sz="1700" kern="1200" dirty="0" err="1" smtClean="0">
              <a:latin typeface="Cambria Math"/>
              <a:ea typeface="Cambria Math"/>
            </a:rPr>
            <a:t>облегчение→выгода→благо</a:t>
          </a:r>
          <a:endParaRPr lang="ru-RU" sz="1700" kern="1200" dirty="0" smtClean="0">
            <a:latin typeface="Cambria Math"/>
            <a:ea typeface="Cambria Math"/>
          </a:endParaRP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Cambria Math"/>
              <a:ea typeface="Cambria Math"/>
            </a:rPr>
            <a:t>Нельзя&lt;не есть </a:t>
          </a:r>
          <a:r>
            <a:rPr lang="ru-RU" sz="1700" kern="1200" dirty="0" err="1" smtClean="0">
              <a:latin typeface="Cambria Math"/>
              <a:ea typeface="Cambria Math"/>
            </a:rPr>
            <a:t>льзя</a:t>
          </a:r>
          <a:r>
            <a:rPr lang="ru-RU" sz="1700" kern="1200" dirty="0" smtClean="0">
              <a:latin typeface="Cambria Math"/>
              <a:ea typeface="Cambria Math"/>
            </a:rPr>
            <a:t> – невозможно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Cambria Math"/>
              <a:ea typeface="Cambria Math"/>
            </a:rPr>
            <a:t>Выберу полянку, где </a:t>
          </a:r>
          <a:r>
            <a:rPr lang="ru-RU" sz="1700" kern="1200" dirty="0" err="1" smtClean="0">
              <a:latin typeface="Cambria Math"/>
              <a:ea typeface="Cambria Math"/>
            </a:rPr>
            <a:t>льзя</a:t>
          </a:r>
          <a:r>
            <a:rPr lang="ru-RU" sz="1700" kern="1200" dirty="0" smtClean="0">
              <a:latin typeface="Cambria Math"/>
              <a:ea typeface="Cambria Math"/>
            </a:rPr>
            <a:t> косой махнуть.</a:t>
          </a:r>
          <a:endParaRPr lang="ru-RU" sz="1700" kern="1200" dirty="0"/>
        </a:p>
      </dsp:txBody>
      <dsp:txXfrm>
        <a:off x="3922677" y="2842557"/>
        <a:ext cx="3565239" cy="213914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Вокзал – здание для обслуживания пассажиров на железнодорожной станции или на пристани</a:t>
          </a:r>
          <a:endParaRPr lang="ru-RU" sz="20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Vauxhall </a:t>
          </a:r>
          <a:r>
            <a:rPr lang="ru-RU" sz="2000" kern="1200" dirty="0" smtClean="0"/>
            <a:t> (нем) – зал </a:t>
          </a:r>
          <a:r>
            <a:rPr lang="ru-RU" sz="2000" kern="1200" dirty="0" err="1" smtClean="0"/>
            <a:t>Вокс</a:t>
          </a:r>
          <a:r>
            <a:rPr lang="ru-RU" sz="2000" kern="1200" dirty="0" smtClean="0"/>
            <a:t>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 </a:t>
          </a:r>
          <a:r>
            <a:rPr lang="en-US" sz="2000" kern="1200" dirty="0" smtClean="0"/>
            <a:t> XVII </a:t>
          </a:r>
          <a:r>
            <a:rPr lang="ru-RU" sz="2000" kern="1200" dirty="0" smtClean="0"/>
            <a:t>в англичанка Джейн </a:t>
          </a:r>
          <a:r>
            <a:rPr lang="ru-RU" sz="2000" kern="1200" dirty="0" err="1" smtClean="0"/>
            <a:t>Вокс</a:t>
          </a:r>
          <a:r>
            <a:rPr lang="ru-RU" sz="2000" kern="1200" dirty="0" smtClean="0"/>
            <a:t> была владелицей близ Лондона, где проводились концерты увеселительные мероприятия</a:t>
          </a:r>
          <a:endParaRPr lang="ru-RU" sz="20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Воксал</a:t>
          </a:r>
          <a:r>
            <a:rPr lang="ru-RU" sz="2000" kern="1200" dirty="0" smtClean="0"/>
            <a:t> (в </a:t>
          </a:r>
          <a:r>
            <a:rPr lang="ru-RU" sz="2000" kern="1200" dirty="0" err="1" smtClean="0"/>
            <a:t>русск</a:t>
          </a:r>
          <a:r>
            <a:rPr lang="ru-RU" sz="2000" kern="1200" dirty="0" smtClean="0"/>
            <a:t>) – место для увеселения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Пушкин : «На гуляньях иль в </a:t>
          </a:r>
          <a:r>
            <a:rPr lang="ru-RU" sz="2000" kern="1200" dirty="0" err="1" smtClean="0"/>
            <a:t>воксалах</a:t>
          </a:r>
          <a:r>
            <a:rPr lang="ru-RU" sz="2000" kern="1200" dirty="0" smtClean="0"/>
            <a:t> легким зефиром летал» («К Наталье – 1813)</a:t>
          </a:r>
          <a:endParaRPr lang="ru-RU" sz="20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 конце </a:t>
          </a:r>
          <a:r>
            <a:rPr lang="en-US" sz="2000" kern="1200" dirty="0" smtClean="0"/>
            <a:t>XIX </a:t>
          </a:r>
          <a:r>
            <a:rPr lang="ru-RU" sz="2000" kern="1200" dirty="0" smtClean="0"/>
            <a:t>в – на железнодорожных станциях устраивались концерты </a:t>
          </a:r>
          <a:r>
            <a:rPr lang="ru-RU" sz="2000" kern="1200" dirty="0" smtClean="0">
              <a:latin typeface="Cambria Math"/>
              <a:ea typeface="Cambria Math"/>
            </a:rPr>
            <a:t>&gt;  здание для обслуживания пассажиров на железнодорожной станции</a:t>
          </a:r>
          <a:endParaRPr lang="ru-RU" sz="2000" kern="1200" dirty="0"/>
        </a:p>
      </dsp:txBody>
      <dsp:txXfrm>
        <a:off x="3922677" y="2842557"/>
        <a:ext cx="3565239" cy="2139143"/>
      </dsp:txXfrm>
    </dsp:sp>
  </dsp:spTree>
</dsp:drawing>
</file>

<file path=ppt/diagrams/drawing1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Нелепый – лишенный здравого смысла, бессмысленный, неуклюжий, нескладный</a:t>
          </a:r>
          <a:endParaRPr lang="ru-RU" sz="17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err="1" smtClean="0"/>
            <a:t>Лепый</a:t>
          </a:r>
          <a:r>
            <a:rPr lang="ru-RU" sz="1700" kern="1200" dirty="0" smtClean="0"/>
            <a:t> (лепить)</a:t>
          </a:r>
          <a:r>
            <a:rPr lang="ru-RU" sz="1700" kern="1200" dirty="0" smtClean="0">
              <a:latin typeface="Cambria Math"/>
              <a:ea typeface="Cambria Math"/>
            </a:rPr>
            <a:t>&gt;смазанный чем-то клейким &gt; липнущий, прилегающий &gt; подходящий, красивый&gt;лепота - красота</a:t>
          </a:r>
          <a:endParaRPr lang="ru-RU" sz="17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Ср: смазливый – красивый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err="1" smtClean="0"/>
            <a:t>Мазёха</a:t>
          </a:r>
          <a:r>
            <a:rPr lang="ru-RU" sz="1700" kern="1200" dirty="0" smtClean="0"/>
            <a:t> – девушка, которая пользуется белилами и румянами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Масло – то, чем намазывают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Помазанник – тот, кто помазан на царство (обряд помазания освященным маслом)</a:t>
          </a:r>
          <a:endParaRPr lang="ru-RU" sz="17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Нелепый – некрасивый, негодный (ненамазанный)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Великолепный – калька греч. – высшая степень чего-либо + достойный, отличный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Липнуть, липкий, липа – дерево с клейкими липкими листьями</a:t>
          </a:r>
          <a:endParaRPr lang="ru-RU" sz="1700" kern="1200" dirty="0"/>
        </a:p>
      </dsp:txBody>
      <dsp:txXfrm>
        <a:off x="3922677" y="2842557"/>
        <a:ext cx="3565239" cy="2139143"/>
      </dsp:txXfrm>
    </dsp:sp>
  </dsp:spTree>
</dsp:drawing>
</file>

<file path=ppt/diagrams/drawing1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3C1EFC-A577-4959-9B69-766F74DC38C2}">
      <dsp:nvSpPr>
        <dsp:cNvPr id="0" name=""/>
        <dsp:cNvSpPr/>
      </dsp:nvSpPr>
      <dsp:spPr>
        <a:xfrm>
          <a:off x="985736" y="2662735"/>
          <a:ext cx="91440" cy="2216542"/>
        </a:xfrm>
        <a:custGeom>
          <a:avLst/>
          <a:gdLst/>
          <a:ahLst/>
          <a:cxnLst/>
          <a:rect l="0" t="0" r="0" b="0"/>
          <a:pathLst>
            <a:path>
              <a:moveTo>
                <a:pt x="135831" y="0"/>
              </a:moveTo>
              <a:lnTo>
                <a:pt x="45720" y="221654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975997" y="3715547"/>
        <a:ext cx="110918" cy="110918"/>
      </dsp:txXfrm>
    </dsp:sp>
    <dsp:sp modelId="{A0E1E778-59EF-4221-986F-5F5E47066EDB}">
      <dsp:nvSpPr>
        <dsp:cNvPr id="0" name=""/>
        <dsp:cNvSpPr/>
      </dsp:nvSpPr>
      <dsp:spPr>
        <a:xfrm>
          <a:off x="1121567" y="2662735"/>
          <a:ext cx="249992" cy="15505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4996" y="0"/>
              </a:lnTo>
              <a:lnTo>
                <a:pt x="124996" y="1550537"/>
              </a:lnTo>
              <a:lnTo>
                <a:pt x="249992" y="155053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207299" y="3398740"/>
        <a:ext cx="78528" cy="78528"/>
      </dsp:txXfrm>
    </dsp:sp>
    <dsp:sp modelId="{E7005011-1498-4B4B-BA33-9730821D562A}">
      <dsp:nvSpPr>
        <dsp:cNvPr id="0" name=""/>
        <dsp:cNvSpPr/>
      </dsp:nvSpPr>
      <dsp:spPr>
        <a:xfrm>
          <a:off x="1121567" y="2662735"/>
          <a:ext cx="249992" cy="9806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4996" y="0"/>
              </a:lnTo>
              <a:lnTo>
                <a:pt x="124996" y="980649"/>
              </a:lnTo>
              <a:lnTo>
                <a:pt x="249992" y="98064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221263" y="3127759"/>
        <a:ext cx="50600" cy="50600"/>
      </dsp:txXfrm>
    </dsp:sp>
    <dsp:sp modelId="{53FC214E-2C5B-493F-8239-3B9CF01A3915}">
      <dsp:nvSpPr>
        <dsp:cNvPr id="0" name=""/>
        <dsp:cNvSpPr/>
      </dsp:nvSpPr>
      <dsp:spPr>
        <a:xfrm>
          <a:off x="1121567" y="2662735"/>
          <a:ext cx="249992" cy="410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4996" y="0"/>
              </a:lnTo>
              <a:lnTo>
                <a:pt x="124996" y="410761"/>
              </a:lnTo>
              <a:lnTo>
                <a:pt x="249992" y="41076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234542" y="2856094"/>
        <a:ext cx="24042" cy="24042"/>
      </dsp:txXfrm>
    </dsp:sp>
    <dsp:sp modelId="{1FDD28F9-6930-40E3-AA7C-2D7EC75975C3}">
      <dsp:nvSpPr>
        <dsp:cNvPr id="0" name=""/>
        <dsp:cNvSpPr/>
      </dsp:nvSpPr>
      <dsp:spPr>
        <a:xfrm>
          <a:off x="1121567" y="2325780"/>
          <a:ext cx="249992" cy="336954"/>
        </a:xfrm>
        <a:custGeom>
          <a:avLst/>
          <a:gdLst/>
          <a:ahLst/>
          <a:cxnLst/>
          <a:rect l="0" t="0" r="0" b="0"/>
          <a:pathLst>
            <a:path>
              <a:moveTo>
                <a:pt x="0" y="336954"/>
              </a:moveTo>
              <a:lnTo>
                <a:pt x="124996" y="336954"/>
              </a:lnTo>
              <a:lnTo>
                <a:pt x="124996" y="0"/>
              </a:lnTo>
              <a:lnTo>
                <a:pt x="249992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236074" y="2483768"/>
        <a:ext cx="20978" cy="20978"/>
      </dsp:txXfrm>
    </dsp:sp>
    <dsp:sp modelId="{1D2C34FC-8F7C-49EE-8805-7F812BF7FBA4}">
      <dsp:nvSpPr>
        <dsp:cNvPr id="0" name=""/>
        <dsp:cNvSpPr/>
      </dsp:nvSpPr>
      <dsp:spPr>
        <a:xfrm>
          <a:off x="1121567" y="1459932"/>
          <a:ext cx="193006" cy="1202802"/>
        </a:xfrm>
        <a:custGeom>
          <a:avLst/>
          <a:gdLst/>
          <a:ahLst/>
          <a:cxnLst/>
          <a:rect l="0" t="0" r="0" b="0"/>
          <a:pathLst>
            <a:path>
              <a:moveTo>
                <a:pt x="0" y="1202802"/>
              </a:moveTo>
              <a:lnTo>
                <a:pt x="96503" y="1202802"/>
              </a:lnTo>
              <a:lnTo>
                <a:pt x="96503" y="0"/>
              </a:lnTo>
              <a:lnTo>
                <a:pt x="193006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87616" y="2030879"/>
        <a:ext cx="60909" cy="60909"/>
      </dsp:txXfrm>
    </dsp:sp>
    <dsp:sp modelId="{3801CA90-EEB0-471B-9472-B18DE5EB3C2D}">
      <dsp:nvSpPr>
        <dsp:cNvPr id="0" name=""/>
        <dsp:cNvSpPr/>
      </dsp:nvSpPr>
      <dsp:spPr>
        <a:xfrm>
          <a:off x="1034407" y="405692"/>
          <a:ext cx="91440" cy="2257042"/>
        </a:xfrm>
        <a:custGeom>
          <a:avLst/>
          <a:gdLst/>
          <a:ahLst/>
          <a:cxnLst/>
          <a:rect l="0" t="0" r="0" b="0"/>
          <a:pathLst>
            <a:path>
              <a:moveTo>
                <a:pt x="87160" y="2257042"/>
              </a:moveTo>
              <a:lnTo>
                <a:pt x="45720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023691" y="1477778"/>
        <a:ext cx="112871" cy="112871"/>
      </dsp:txXfrm>
    </dsp:sp>
    <dsp:sp modelId="{5148C50E-3D7F-4E12-8DD1-1012DB7B79E2}">
      <dsp:nvSpPr>
        <dsp:cNvPr id="0" name=""/>
        <dsp:cNvSpPr/>
      </dsp:nvSpPr>
      <dsp:spPr>
        <a:xfrm rot="16200000">
          <a:off x="-714898" y="2101951"/>
          <a:ext cx="2551363" cy="11215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Лик </a:t>
          </a:r>
          <a:r>
            <a:rPr lang="ru-RU" sz="1700" kern="1200" dirty="0" smtClean="0">
              <a:latin typeface="Cambria Math"/>
              <a:ea typeface="Cambria Math"/>
            </a:rPr>
            <a:t>&lt; лить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Облик человека слеплен, вылит высшим создателем</a:t>
          </a:r>
          <a:endParaRPr lang="ru-RU" sz="1700" kern="1200" dirty="0"/>
        </a:p>
      </dsp:txBody>
      <dsp:txXfrm>
        <a:off x="-714898" y="2101951"/>
        <a:ext cx="2551363" cy="1121567"/>
      </dsp:txXfrm>
    </dsp:sp>
    <dsp:sp modelId="{1A447335-FC62-46B3-A9D3-302404B8A698}">
      <dsp:nvSpPr>
        <dsp:cNvPr id="0" name=""/>
        <dsp:cNvSpPr/>
      </dsp:nvSpPr>
      <dsp:spPr>
        <a:xfrm>
          <a:off x="1080127" y="0"/>
          <a:ext cx="3973196" cy="81138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Личина </a:t>
          </a:r>
          <a:r>
            <a:rPr lang="ru-RU" sz="1600" kern="1200" dirty="0" smtClean="0">
              <a:latin typeface="Cambria Math"/>
              <a:ea typeface="Cambria Math"/>
            </a:rPr>
            <a:t>&lt; лик + ин – маска &gt; личинка – личина взрослого животного или насекомого – обманная видимость</a:t>
          </a:r>
          <a:endParaRPr lang="ru-RU" sz="1600" kern="1200" dirty="0"/>
        </a:p>
      </dsp:txBody>
      <dsp:txXfrm>
        <a:off x="1080127" y="0"/>
        <a:ext cx="3973196" cy="811385"/>
      </dsp:txXfrm>
    </dsp:sp>
    <dsp:sp modelId="{BE32C232-C2D4-4AF2-BBD4-13D70DBB27AE}">
      <dsp:nvSpPr>
        <dsp:cNvPr id="0" name=""/>
        <dsp:cNvSpPr/>
      </dsp:nvSpPr>
      <dsp:spPr>
        <a:xfrm>
          <a:off x="1314574" y="1099417"/>
          <a:ext cx="5392359" cy="7210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Лицемер </a:t>
          </a:r>
          <a:r>
            <a:rPr lang="ru-RU" sz="1400" kern="1200" dirty="0" smtClean="0">
              <a:latin typeface="Cambria Math"/>
              <a:ea typeface="Cambria Math"/>
            </a:rPr>
            <a:t>&lt; лице + мен (</a:t>
          </a:r>
          <a:r>
            <a:rPr lang="ru-RU" sz="1400" kern="1200" dirty="0" err="1" smtClean="0">
              <a:latin typeface="Cambria Math"/>
              <a:ea typeface="Cambria Math"/>
            </a:rPr>
            <a:t>ст-сл</a:t>
          </a:r>
          <a:r>
            <a:rPr lang="ru-RU" sz="1400" kern="1200" dirty="0" smtClean="0">
              <a:latin typeface="Cambria Math"/>
              <a:ea typeface="Cambria Math"/>
            </a:rPr>
            <a:t>) – тот, кто меняет лица – двуличный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Мерить – представление о примерке другого лица</a:t>
          </a:r>
          <a:endParaRPr lang="ru-RU" sz="1400" kern="1200" dirty="0"/>
        </a:p>
      </dsp:txBody>
      <dsp:txXfrm>
        <a:off x="1314574" y="1099417"/>
        <a:ext cx="5392359" cy="721030"/>
      </dsp:txXfrm>
    </dsp:sp>
    <dsp:sp modelId="{12D717B4-EDF6-4167-B925-AE63442D7E7B}">
      <dsp:nvSpPr>
        <dsp:cNvPr id="0" name=""/>
        <dsp:cNvSpPr/>
      </dsp:nvSpPr>
      <dsp:spPr>
        <a:xfrm>
          <a:off x="1371559" y="1962564"/>
          <a:ext cx="4538190" cy="72643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Приличный -  соответствующий приличиям  </a:t>
          </a:r>
          <a:r>
            <a:rPr lang="ru-RU" sz="1400" kern="1200" dirty="0" smtClean="0">
              <a:latin typeface="Cambria Math"/>
              <a:ea typeface="Cambria Math"/>
            </a:rPr>
            <a:t>&lt; схожий &gt; вполне подходящий, достойный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Прилик а (ровня, подобие)- призвук</a:t>
          </a:r>
          <a:endParaRPr lang="ru-RU" sz="1400" kern="1200" dirty="0"/>
        </a:p>
      </dsp:txBody>
      <dsp:txXfrm>
        <a:off x="1371559" y="1962564"/>
        <a:ext cx="4538190" cy="726430"/>
      </dsp:txXfrm>
    </dsp:sp>
    <dsp:sp modelId="{49B205C5-E60A-4DBA-93C8-8D998A02DA75}">
      <dsp:nvSpPr>
        <dsp:cNvPr id="0" name=""/>
        <dsp:cNvSpPr/>
      </dsp:nvSpPr>
      <dsp:spPr>
        <a:xfrm>
          <a:off x="1371559" y="2831117"/>
          <a:ext cx="2435625" cy="4847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Отличный – непохожий ликом</a:t>
          </a:r>
          <a:endParaRPr lang="ru-RU" sz="1400" kern="1200" dirty="0"/>
        </a:p>
      </dsp:txBody>
      <dsp:txXfrm>
        <a:off x="1371559" y="2831117"/>
        <a:ext cx="2435625" cy="484759"/>
      </dsp:txXfrm>
    </dsp:sp>
    <dsp:sp modelId="{A3A6CA33-3FE6-445E-A835-747DCF653289}">
      <dsp:nvSpPr>
        <dsp:cNvPr id="0" name=""/>
        <dsp:cNvSpPr/>
      </dsp:nvSpPr>
      <dsp:spPr>
        <a:xfrm>
          <a:off x="1371559" y="3401005"/>
          <a:ext cx="2579632" cy="4847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Обличить – обнаружить истинное лицо</a:t>
          </a:r>
          <a:endParaRPr lang="ru-RU" sz="1400" kern="1200" dirty="0"/>
        </a:p>
      </dsp:txBody>
      <dsp:txXfrm>
        <a:off x="1371559" y="3401005"/>
        <a:ext cx="2579632" cy="484759"/>
      </dsp:txXfrm>
    </dsp:sp>
    <dsp:sp modelId="{9D0B8F14-5529-4BD1-BC9B-1A376A7916FF}">
      <dsp:nvSpPr>
        <dsp:cNvPr id="0" name=""/>
        <dsp:cNvSpPr/>
      </dsp:nvSpPr>
      <dsp:spPr>
        <a:xfrm>
          <a:off x="1371559" y="3970893"/>
          <a:ext cx="2003571" cy="4847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Сличить – сопоставить лики</a:t>
          </a:r>
          <a:endParaRPr lang="ru-RU" sz="1400" kern="1200" dirty="0"/>
        </a:p>
      </dsp:txBody>
      <dsp:txXfrm>
        <a:off x="1371559" y="3970893"/>
        <a:ext cx="2003571" cy="484759"/>
      </dsp:txXfrm>
    </dsp:sp>
    <dsp:sp modelId="{9C16A7E8-385A-44BF-A1A2-19B831C1CB57}">
      <dsp:nvSpPr>
        <dsp:cNvPr id="0" name=""/>
        <dsp:cNvSpPr/>
      </dsp:nvSpPr>
      <dsp:spPr>
        <a:xfrm>
          <a:off x="1031456" y="4636898"/>
          <a:ext cx="5353643" cy="4847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Личность, налицо, наличие, наличность, поличное (попасть с поличным), различный, уличить, улика</a:t>
          </a:r>
          <a:endParaRPr lang="ru-RU" sz="1400" kern="1200" dirty="0"/>
        </a:p>
      </dsp:txBody>
      <dsp:txXfrm>
        <a:off x="1031456" y="4636898"/>
        <a:ext cx="5353643" cy="484759"/>
      </dsp:txXfrm>
    </dsp:sp>
  </dsp:spTree>
</dsp:drawing>
</file>

<file path=ppt/diagrams/drawing1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83AD33-F70A-42E0-AA3F-2B80F08C33FA}">
      <dsp:nvSpPr>
        <dsp:cNvPr id="0" name=""/>
        <dsp:cNvSpPr/>
      </dsp:nvSpPr>
      <dsp:spPr>
        <a:xfrm>
          <a:off x="744" y="145603"/>
          <a:ext cx="2902148" cy="17412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Пазуха – пространство между грудью и прилегающей одеждой</a:t>
          </a:r>
          <a:r>
            <a:rPr lang="ru-RU" sz="1600" kern="1200" dirty="0" smtClean="0">
              <a:latin typeface="Cambria Math"/>
              <a:ea typeface="Cambria Math"/>
            </a:rPr>
            <a:t>&lt;стык двух поверхностей или зазор между ними</a:t>
          </a:r>
          <a:r>
            <a:rPr lang="ru-RU" sz="1600" kern="1200" dirty="0" smtClean="0"/>
            <a:t> </a:t>
          </a:r>
          <a:r>
            <a:rPr lang="ru-RU" sz="1600" kern="1200" dirty="0" smtClean="0">
              <a:latin typeface="Cambria Math"/>
              <a:ea typeface="Cambria Math"/>
            </a:rPr>
            <a:t>&lt; паз – </a:t>
          </a:r>
          <a:r>
            <a:rPr lang="ru-RU" sz="1600" kern="1200" dirty="0" err="1" smtClean="0">
              <a:latin typeface="Cambria Math"/>
              <a:ea typeface="Cambria Math"/>
            </a:rPr>
            <a:t>др</a:t>
          </a:r>
          <a:r>
            <a:rPr lang="ru-RU" sz="1600" kern="1200" dirty="0" smtClean="0">
              <a:latin typeface="Cambria Math"/>
              <a:ea typeface="Cambria Math"/>
            </a:rPr>
            <a:t>-р – стык, смычка между поверхностями бревен</a:t>
          </a:r>
          <a:r>
            <a:rPr lang="ru-RU" sz="1600" kern="1200" dirty="0" smtClean="0"/>
            <a:t> </a:t>
          </a:r>
          <a:endParaRPr lang="ru-RU" sz="1600" kern="1200" dirty="0"/>
        </a:p>
      </dsp:txBody>
      <dsp:txXfrm>
        <a:off x="744" y="145603"/>
        <a:ext cx="2902148" cy="1741289"/>
      </dsp:txXfrm>
    </dsp:sp>
    <dsp:sp modelId="{70F805E2-9520-4242-8C4C-F22FF93B2408}">
      <dsp:nvSpPr>
        <dsp:cNvPr id="0" name=""/>
        <dsp:cNvSpPr/>
      </dsp:nvSpPr>
      <dsp:spPr>
        <a:xfrm>
          <a:off x="3193107" y="145603"/>
          <a:ext cx="2902148" cy="17412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3193107" y="145603"/>
        <a:ext cx="2902148" cy="1741289"/>
      </dsp:txXfrm>
    </dsp:sp>
    <dsp:sp modelId="{B945D9B4-816D-4593-8C17-9D6A8770C870}">
      <dsp:nvSpPr>
        <dsp:cNvPr id="0" name=""/>
        <dsp:cNvSpPr/>
      </dsp:nvSpPr>
      <dsp:spPr>
        <a:xfrm>
          <a:off x="744" y="2177107"/>
          <a:ext cx="2902148" cy="17412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744" y="2177107"/>
        <a:ext cx="2902148" cy="1741289"/>
      </dsp:txXfrm>
    </dsp:sp>
    <dsp:sp modelId="{084662D9-BCCE-4F4D-913D-EBCF6E339076}">
      <dsp:nvSpPr>
        <dsp:cNvPr id="0" name=""/>
        <dsp:cNvSpPr/>
      </dsp:nvSpPr>
      <dsp:spPr>
        <a:xfrm>
          <a:off x="3193107" y="2177107"/>
          <a:ext cx="2902148" cy="17412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3193107" y="2177107"/>
        <a:ext cx="2902148" cy="1741289"/>
      </dsp:txXfrm>
    </dsp:sp>
  </dsp:spTree>
</dsp:drawing>
</file>

<file path=ppt/diagrams/drawing1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1696688" y="2250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Вермишель – </a:t>
          </a:r>
          <a:r>
            <a:rPr lang="en-US" sz="1800" kern="1200" dirty="0" err="1" smtClean="0"/>
            <a:t>vermichel</a:t>
          </a:r>
          <a:r>
            <a:rPr lang="en-US" sz="1800" kern="1200" dirty="0" smtClean="0"/>
            <a:t> (</a:t>
          </a:r>
          <a:r>
            <a:rPr lang="ru-RU" sz="1800" kern="1200" dirty="0" err="1" smtClean="0"/>
            <a:t>фр</a:t>
          </a:r>
          <a:r>
            <a:rPr lang="ru-RU" sz="1800" kern="1200" dirty="0" smtClean="0"/>
            <a:t>)</a:t>
          </a:r>
          <a:r>
            <a:rPr lang="ru-RU" sz="1800" kern="1200" dirty="0" smtClean="0">
              <a:latin typeface="Cambria Math"/>
              <a:ea typeface="Cambria Math"/>
            </a:rPr>
            <a:t>&lt;</a:t>
          </a:r>
          <a:r>
            <a:rPr lang="ru-RU" sz="1800" kern="1200" dirty="0" err="1" smtClean="0">
              <a:latin typeface="Cambria Math"/>
              <a:ea typeface="Cambria Math"/>
            </a:rPr>
            <a:t>итал</a:t>
          </a:r>
          <a:r>
            <a:rPr lang="ru-RU" sz="1800" kern="1200" dirty="0" smtClean="0">
              <a:latin typeface="Cambria Math"/>
              <a:ea typeface="Cambria Math"/>
            </a:rPr>
            <a:t>&lt;лат&lt;червячок</a:t>
          </a:r>
          <a:r>
            <a:rPr lang="en-US" sz="1800" kern="1200" dirty="0" smtClean="0"/>
            <a:t> </a:t>
          </a:r>
          <a:endParaRPr lang="ru-RU" sz="1800" kern="1200" dirty="0"/>
        </a:p>
      </dsp:txBody>
      <dsp:txXfrm>
        <a:off x="1696688" y="2250"/>
        <a:ext cx="4095454" cy="2457273"/>
      </dsp:txXfrm>
    </dsp:sp>
    <dsp:sp modelId="{D9C46A1F-AEA0-4FBB-9698-6342DBE73277}">
      <dsp:nvSpPr>
        <dsp:cNvPr id="0" name=""/>
        <dsp:cNvSpPr/>
      </dsp:nvSpPr>
      <dsp:spPr>
        <a:xfrm>
          <a:off x="1696688" y="2869068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Другие макаронные изделия: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Рожки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Перья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Ракушки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Паутинка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Спагетти </a:t>
          </a:r>
          <a:r>
            <a:rPr lang="ru-RU" sz="1800" kern="1200" dirty="0" smtClean="0">
              <a:latin typeface="Cambria Math"/>
              <a:ea typeface="Cambria Math"/>
            </a:rPr>
            <a:t>&lt; </a:t>
          </a:r>
          <a:r>
            <a:rPr lang="en-US" sz="1800" kern="1200" dirty="0" err="1" smtClean="0">
              <a:latin typeface="Cambria Math"/>
              <a:ea typeface="Cambria Math"/>
            </a:rPr>
            <a:t>spaghetto</a:t>
          </a:r>
          <a:r>
            <a:rPr lang="en-US" sz="1800" kern="1200" dirty="0" smtClean="0">
              <a:latin typeface="Cambria Math"/>
              <a:ea typeface="Cambria Math"/>
            </a:rPr>
            <a:t> (</a:t>
          </a:r>
          <a:r>
            <a:rPr lang="ru-RU" sz="1800" kern="1200" dirty="0" err="1" smtClean="0">
              <a:latin typeface="Cambria Math"/>
              <a:ea typeface="Cambria Math"/>
            </a:rPr>
            <a:t>ит</a:t>
          </a:r>
          <a:r>
            <a:rPr lang="ru-RU" sz="1800" kern="1200" dirty="0" smtClean="0">
              <a:latin typeface="Cambria Math"/>
              <a:ea typeface="Cambria Math"/>
            </a:rPr>
            <a:t>) - шнурок</a:t>
          </a:r>
          <a:endParaRPr lang="ru-RU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1696688" y="2869068"/>
        <a:ext cx="4095454" cy="2457273"/>
      </dsp:txXfrm>
    </dsp:sp>
  </dsp:spTree>
</dsp:drawing>
</file>

<file path=ppt/diagrams/drawing1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1696688" y="2250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Дельта – устье реки, прорезанное многими рукавами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 основе название четвертой буквы  греческого алфавита – метафорический перенос по форме </a:t>
          </a:r>
          <a:endParaRPr lang="ru-RU" sz="2000" kern="1200" dirty="0"/>
        </a:p>
      </dsp:txBody>
      <dsp:txXfrm>
        <a:off x="1696688" y="2250"/>
        <a:ext cx="4095454" cy="2457273"/>
      </dsp:txXfrm>
    </dsp:sp>
    <dsp:sp modelId="{4EF18027-6629-4B47-BE55-17240D8D56F8}">
      <dsp:nvSpPr>
        <dsp:cNvPr id="0" name=""/>
        <dsp:cNvSpPr/>
      </dsp:nvSpPr>
      <dsp:spPr>
        <a:xfrm>
          <a:off x="1696688" y="2869068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Дельтаплан - летательный аппарат с треугольной несущей поверхностью предназначенный для планирующего полета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Delta </a:t>
          </a:r>
          <a:r>
            <a:rPr lang="ru-RU" sz="2000" kern="1200" dirty="0" smtClean="0"/>
            <a:t>(название четвертой буквы греческого алфавита</a:t>
          </a:r>
          <a:r>
            <a:rPr lang="en-US" sz="2000" kern="1200" dirty="0" smtClean="0"/>
            <a:t> – </a:t>
          </a:r>
          <a:r>
            <a:rPr lang="ru-RU" sz="2000" kern="1200" dirty="0" smtClean="0"/>
            <a:t>метафора, основанная на форме) +</a:t>
          </a:r>
          <a:r>
            <a:rPr lang="en-US" sz="2000" kern="1200" dirty="0" smtClean="0"/>
            <a:t>planer </a:t>
          </a:r>
          <a:r>
            <a:rPr lang="ru-RU" sz="2000" kern="1200" dirty="0" smtClean="0"/>
            <a:t>(парить) </a:t>
          </a:r>
          <a:endParaRPr lang="en-US" sz="2000" kern="1200" dirty="0" smtClean="0"/>
        </a:p>
      </dsp:txBody>
      <dsp:txXfrm>
        <a:off x="1696688" y="2869068"/>
        <a:ext cx="4095454" cy="2457273"/>
      </dsp:txXfrm>
    </dsp:sp>
  </dsp:spTree>
</dsp:drawing>
</file>

<file path=ppt/diagrams/drawing1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Бюро – название некоторых учреждений, отделов учреждений, контор; род письменного стола с выдвижной крышкой и ящиками для хранения бумаг</a:t>
          </a:r>
          <a:endParaRPr lang="ru-RU" sz="21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err="1" smtClean="0"/>
            <a:t>Burra</a:t>
          </a:r>
          <a:r>
            <a:rPr lang="ru-RU" sz="2100" kern="1200" dirty="0" smtClean="0"/>
            <a:t> (лат) – мохнатое сукно</a:t>
          </a:r>
          <a:r>
            <a:rPr lang="en-US" sz="2100" kern="1200" dirty="0" smtClean="0"/>
            <a:t> </a:t>
          </a:r>
          <a:r>
            <a:rPr lang="en-US" sz="2100" kern="1200" dirty="0" smtClean="0">
              <a:latin typeface="Cambria Math"/>
              <a:ea typeface="Cambria Math"/>
            </a:rPr>
            <a:t>&gt;</a:t>
          </a:r>
          <a:r>
            <a:rPr lang="ru-RU" sz="2100" kern="1200" dirty="0" smtClean="0">
              <a:latin typeface="Cambria Math"/>
              <a:ea typeface="Cambria Math"/>
            </a:rPr>
            <a:t> </a:t>
          </a:r>
          <a:r>
            <a:rPr lang="en-US" sz="2100" kern="1200" dirty="0" smtClean="0">
              <a:latin typeface="Cambria Math"/>
              <a:ea typeface="Cambria Math"/>
            </a:rPr>
            <a:t>bureau</a:t>
          </a:r>
          <a:r>
            <a:rPr lang="ru-RU" sz="2100" kern="1200" dirty="0" smtClean="0">
              <a:latin typeface="Cambria Math"/>
              <a:ea typeface="Cambria Math"/>
            </a:rPr>
            <a:t> (</a:t>
          </a:r>
          <a:r>
            <a:rPr lang="ru-RU" sz="2100" kern="1200" dirty="0" err="1" smtClean="0">
              <a:latin typeface="Cambria Math"/>
              <a:ea typeface="Cambria Math"/>
            </a:rPr>
            <a:t>фран</a:t>
          </a:r>
          <a:r>
            <a:rPr lang="ru-RU" sz="2100" kern="1200" dirty="0" smtClean="0">
              <a:latin typeface="Cambria Math"/>
              <a:ea typeface="Cambria Math"/>
            </a:rPr>
            <a:t>) - сукно</a:t>
          </a:r>
          <a:r>
            <a:rPr lang="en-US" sz="2100" kern="1200" dirty="0" smtClean="0">
              <a:latin typeface="Cambria Math"/>
              <a:ea typeface="Cambria Math"/>
            </a:rPr>
            <a:t> </a:t>
          </a:r>
          <a:endParaRPr lang="ru-RU" sz="21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1152130" y="2842557"/>
          <a:ext cx="5184571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Сукно</a:t>
          </a:r>
          <a:r>
            <a:rPr lang="ru-RU" sz="2100" kern="1200" dirty="0" smtClean="0">
              <a:latin typeface="Cambria Math"/>
              <a:ea typeface="Cambria Math"/>
            </a:rPr>
            <a:t>&gt;стол, покрытый сукном&gt;контора, для которой письменный стол является специфической мебелью&gt;люди, работающие </a:t>
          </a:r>
          <a:r>
            <a:rPr lang="ru-RU" sz="2100" kern="1200" smtClean="0">
              <a:latin typeface="Cambria Math"/>
              <a:ea typeface="Cambria Math"/>
            </a:rPr>
            <a:t>в конторе&gt;отдел</a:t>
          </a:r>
          <a:endParaRPr lang="ru-RU" sz="2100" kern="1200" dirty="0"/>
        </a:p>
      </dsp:txBody>
      <dsp:txXfrm>
        <a:off x="1152130" y="2842557"/>
        <a:ext cx="5184571" cy="2139143"/>
      </dsp:txXfrm>
    </dsp:sp>
  </dsp:spTree>
</dsp:drawing>
</file>

<file path=ppt/diagrams/drawing1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6C36E7-DD73-4285-82C0-0657CAEF47EC}">
      <dsp:nvSpPr>
        <dsp:cNvPr id="0" name=""/>
        <dsp:cNvSpPr/>
      </dsp:nvSpPr>
      <dsp:spPr>
        <a:xfrm>
          <a:off x="1884434" y="2669089"/>
          <a:ext cx="739351" cy="21473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05681" y="0"/>
              </a:lnTo>
              <a:lnTo>
                <a:pt x="405681" y="2147377"/>
              </a:lnTo>
              <a:lnTo>
                <a:pt x="739351" y="2147377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3C230-AE8A-4690-A45E-E02C23B33433}">
      <dsp:nvSpPr>
        <dsp:cNvPr id="0" name=""/>
        <dsp:cNvSpPr/>
      </dsp:nvSpPr>
      <dsp:spPr>
        <a:xfrm>
          <a:off x="1884434" y="2669089"/>
          <a:ext cx="739351" cy="7125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05681" y="0"/>
              </a:lnTo>
              <a:lnTo>
                <a:pt x="405681" y="712596"/>
              </a:lnTo>
              <a:lnTo>
                <a:pt x="739351" y="71259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E06893-5930-4702-97DD-691F2813CED0}">
      <dsp:nvSpPr>
        <dsp:cNvPr id="0" name=""/>
        <dsp:cNvSpPr/>
      </dsp:nvSpPr>
      <dsp:spPr>
        <a:xfrm>
          <a:off x="1884434" y="1946905"/>
          <a:ext cx="739351" cy="722183"/>
        </a:xfrm>
        <a:custGeom>
          <a:avLst/>
          <a:gdLst/>
          <a:ahLst/>
          <a:cxnLst/>
          <a:rect l="0" t="0" r="0" b="0"/>
          <a:pathLst>
            <a:path>
              <a:moveTo>
                <a:pt x="0" y="722183"/>
              </a:moveTo>
              <a:lnTo>
                <a:pt x="405681" y="722183"/>
              </a:lnTo>
              <a:lnTo>
                <a:pt x="405681" y="0"/>
              </a:lnTo>
              <a:lnTo>
                <a:pt x="739351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A95089-2566-40C5-9EF4-5DDBA40312F9}">
      <dsp:nvSpPr>
        <dsp:cNvPr id="0" name=""/>
        <dsp:cNvSpPr/>
      </dsp:nvSpPr>
      <dsp:spPr>
        <a:xfrm>
          <a:off x="1884434" y="512125"/>
          <a:ext cx="739351" cy="2156964"/>
        </a:xfrm>
        <a:custGeom>
          <a:avLst/>
          <a:gdLst/>
          <a:ahLst/>
          <a:cxnLst/>
          <a:rect l="0" t="0" r="0" b="0"/>
          <a:pathLst>
            <a:path>
              <a:moveTo>
                <a:pt x="0" y="2156964"/>
              </a:moveTo>
              <a:lnTo>
                <a:pt x="405681" y="2156964"/>
              </a:lnTo>
              <a:lnTo>
                <a:pt x="405681" y="0"/>
              </a:lnTo>
              <a:lnTo>
                <a:pt x="739351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5D6974-C1B2-4132-B3F2-950117E25EE2}">
      <dsp:nvSpPr>
        <dsp:cNvPr id="0" name=""/>
        <dsp:cNvSpPr/>
      </dsp:nvSpPr>
      <dsp:spPr>
        <a:xfrm>
          <a:off x="0" y="2160242"/>
          <a:ext cx="1884434" cy="10176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Выходить из себя из-за особых эмоций. Вырываться из окружающей действительности</a:t>
          </a:r>
          <a:endParaRPr lang="ru-RU" sz="1500" kern="1200" dirty="0"/>
        </a:p>
      </dsp:txBody>
      <dsp:txXfrm>
        <a:off x="0" y="2160242"/>
        <a:ext cx="1884434" cy="1017693"/>
      </dsp:txXfrm>
    </dsp:sp>
    <dsp:sp modelId="{A99D85EA-C4DD-4DA5-B9AE-03BDB325FCDD}">
      <dsp:nvSpPr>
        <dsp:cNvPr id="0" name=""/>
        <dsp:cNvSpPr/>
      </dsp:nvSpPr>
      <dsp:spPr>
        <a:xfrm>
          <a:off x="2623785" y="3278"/>
          <a:ext cx="4712019" cy="10176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Восторг – торг (</a:t>
          </a:r>
          <a:r>
            <a:rPr lang="ru-RU" sz="1500" kern="1200" dirty="0" err="1" smtClean="0"/>
            <a:t>сл</a:t>
          </a:r>
          <a:r>
            <a:rPr lang="ru-RU" sz="1500" kern="1200" dirty="0" smtClean="0"/>
            <a:t>) – отрывать, разрывать – терзать –  вырываться из окружающего, пережить воспарение духа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Исторгать, вторгаться, расторгнуть</a:t>
          </a:r>
          <a:endParaRPr lang="ru-RU" sz="1500" kern="1200" dirty="0"/>
        </a:p>
      </dsp:txBody>
      <dsp:txXfrm>
        <a:off x="2623785" y="3278"/>
        <a:ext cx="4712019" cy="1017693"/>
      </dsp:txXfrm>
    </dsp:sp>
    <dsp:sp modelId="{2E16FCBC-AD53-4F4E-B8EE-448862375F35}">
      <dsp:nvSpPr>
        <dsp:cNvPr id="0" name=""/>
        <dsp:cNvSpPr/>
      </dsp:nvSpPr>
      <dsp:spPr>
        <a:xfrm>
          <a:off x="2623785" y="1438059"/>
          <a:ext cx="4793034" cy="10176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Исступление – вы – ступать  из себя</a:t>
          </a:r>
          <a:endParaRPr lang="ru-RU" sz="1500" kern="1200" dirty="0"/>
        </a:p>
      </dsp:txBody>
      <dsp:txXfrm>
        <a:off x="2623785" y="1438059"/>
        <a:ext cx="4793034" cy="1017693"/>
      </dsp:txXfrm>
    </dsp:sp>
    <dsp:sp modelId="{8CF54476-6D32-4D15-8B3D-0373EC669AD3}">
      <dsp:nvSpPr>
        <dsp:cNvPr id="0" name=""/>
        <dsp:cNvSpPr/>
      </dsp:nvSpPr>
      <dsp:spPr>
        <a:xfrm>
          <a:off x="2623785" y="2872839"/>
          <a:ext cx="4728202" cy="10176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Восхищение – похищение души из тела, лишение способности говорить, двигаться и т.д.</a:t>
          </a:r>
          <a:endParaRPr lang="ru-RU" sz="1500" kern="1200" dirty="0"/>
        </a:p>
      </dsp:txBody>
      <dsp:txXfrm>
        <a:off x="2623785" y="2872839"/>
        <a:ext cx="4728202" cy="1017693"/>
      </dsp:txXfrm>
    </dsp:sp>
    <dsp:sp modelId="{91D60B64-4C13-4105-B841-80C721374E53}">
      <dsp:nvSpPr>
        <dsp:cNvPr id="0" name=""/>
        <dsp:cNvSpPr/>
      </dsp:nvSpPr>
      <dsp:spPr>
        <a:xfrm>
          <a:off x="2623785" y="4307620"/>
          <a:ext cx="4524396" cy="10176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Выйти из себя, быть вне себя (от гнева, от восхищения) </a:t>
          </a:r>
          <a:endParaRPr lang="ru-RU" sz="1500" kern="1200" dirty="0"/>
        </a:p>
      </dsp:txBody>
      <dsp:txXfrm>
        <a:off x="2623785" y="4307620"/>
        <a:ext cx="4524396" cy="1017693"/>
      </dsp:txXfrm>
    </dsp:sp>
  </dsp:spTree>
</dsp:drawing>
</file>

<file path=ppt/diagrams/drawing1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Гонор – преувеличенное понятие о своем достоинстве, заносчивость, спесь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Honor </a:t>
          </a:r>
          <a:r>
            <a:rPr lang="ru-RU" sz="1700" kern="1200" dirty="0" smtClean="0"/>
            <a:t>(лат) – честь, достоинство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 </a:t>
          </a:r>
          <a:r>
            <a:rPr lang="ru-RU" sz="1700" kern="1200" dirty="0" err="1" smtClean="0"/>
            <a:t>посльском</a:t>
          </a:r>
          <a:r>
            <a:rPr lang="ru-RU" sz="1700" kern="1200" dirty="0" smtClean="0"/>
            <a:t> языке до сих пор – положительно; в русском языке во второй половине </a:t>
          </a:r>
          <a:r>
            <a:rPr lang="en-US" sz="1700" kern="1200" dirty="0" smtClean="0"/>
            <a:t>XIX</a:t>
          </a:r>
          <a:r>
            <a:rPr lang="ru-RU" sz="1700" kern="1200" dirty="0" smtClean="0"/>
            <a:t> веке – иронический смысл</a:t>
          </a:r>
          <a:endParaRPr lang="ru-RU" sz="17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Честь </a:t>
          </a:r>
          <a:r>
            <a:rPr lang="ru-RU" sz="1700" kern="1200" dirty="0" smtClean="0">
              <a:latin typeface="Cambria Math"/>
              <a:ea typeface="Cambria Math"/>
            </a:rPr>
            <a:t>&lt; чисти (</a:t>
          </a:r>
          <a:r>
            <a:rPr lang="ru-RU" sz="1700" kern="1200" dirty="0" err="1" smtClean="0">
              <a:latin typeface="Cambria Math"/>
              <a:ea typeface="Cambria Math"/>
            </a:rPr>
            <a:t>сл</a:t>
          </a:r>
          <a:r>
            <a:rPr lang="ru-RU" sz="1700" kern="1200" dirty="0" smtClean="0">
              <a:latin typeface="Cambria Math"/>
              <a:ea typeface="Cambria Math"/>
            </a:rPr>
            <a:t>) – думать, полагать, считать&lt;мысль, мнение о ком-то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Cambria Math"/>
              <a:ea typeface="Cambria Math"/>
            </a:rPr>
            <a:t>Почет, читать, считать, почитать </a:t>
          </a:r>
          <a:endParaRPr lang="ru-RU" sz="1700" kern="1200" dirty="0"/>
        </a:p>
      </dsp:txBody>
      <dsp:txXfrm>
        <a:off x="3922677" y="346890"/>
        <a:ext cx="3565239" cy="2139143"/>
      </dsp:txXfrm>
    </dsp:sp>
    <dsp:sp modelId="{A4B6B9F2-744C-4BEA-988A-D734F9BAC7D0}">
      <dsp:nvSpPr>
        <dsp:cNvPr id="0" name=""/>
        <dsp:cNvSpPr/>
      </dsp:nvSpPr>
      <dsp:spPr>
        <a:xfrm>
          <a:off x="288022" y="2842557"/>
          <a:ext cx="6912786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kern="1200" dirty="0" smtClean="0">
              <a:latin typeface="Cambria Math"/>
              <a:ea typeface="Cambria Math"/>
            </a:rPr>
            <a:t>Порядочность&lt;порядок – связь упорядоченности с нравственной красотой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kern="1200" dirty="0" smtClean="0">
              <a:latin typeface="Cambria Math"/>
              <a:ea typeface="Cambria Math"/>
            </a:rPr>
            <a:t>Наряд&lt;ряд (упорядоченность и внешняя красота)</a:t>
          </a:r>
        </a:p>
        <a:p>
          <a:pPr marL="0" marR="0" lvl="0" indent="0" algn="ctr" defTabSz="5334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700" kern="1200" dirty="0" err="1" smtClean="0"/>
            <a:t>Неряха</a:t>
          </a:r>
          <a:r>
            <a:rPr lang="ru-RU" sz="1700" kern="1200" dirty="0" smtClean="0"/>
            <a:t> </a:t>
          </a:r>
          <a:r>
            <a:rPr lang="ru-RU" sz="1700" kern="1200" dirty="0" smtClean="0">
              <a:latin typeface="Cambria Math"/>
              <a:ea typeface="Cambria Math"/>
            </a:rPr>
            <a:t>&lt; </a:t>
          </a:r>
          <a:r>
            <a:rPr lang="ru-RU" sz="1700" kern="1200" dirty="0" err="1" smtClean="0">
              <a:latin typeface="Cambria Math"/>
              <a:ea typeface="Cambria Math"/>
            </a:rPr>
            <a:t>не+ряха</a:t>
          </a:r>
          <a:r>
            <a:rPr lang="ru-RU" sz="1700" kern="1200" dirty="0" smtClean="0">
              <a:latin typeface="Cambria Math"/>
              <a:ea typeface="Cambria Math"/>
            </a:rPr>
            <a:t>&lt;рядиться – та</a:t>
          </a:r>
          <a:r>
            <a:rPr lang="ru-RU" sz="1700" kern="1200" smtClean="0">
              <a:latin typeface="Cambria Math"/>
              <a:ea typeface="Cambria Math"/>
            </a:rPr>
            <a:t>, тот,  кто </a:t>
          </a:r>
          <a:r>
            <a:rPr lang="ru-RU" sz="1700" kern="1200" dirty="0" smtClean="0">
              <a:latin typeface="Cambria Math"/>
              <a:ea typeface="Cambria Math"/>
            </a:rPr>
            <a:t>не рядится, не может себя упорядочить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288022" y="2842557"/>
        <a:ext cx="6912786" cy="213914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Газета – периодическое издание, обычно ежедневное, посвященное событиям текущей общественно-политической жизни</a:t>
          </a:r>
          <a:endParaRPr lang="ru-RU" sz="20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Gassetta</a:t>
          </a:r>
          <a:r>
            <a:rPr lang="en-US" sz="2000" kern="1200" dirty="0" smtClean="0"/>
            <a:t> </a:t>
          </a:r>
          <a:r>
            <a:rPr lang="ru-RU" sz="2000" kern="1200" dirty="0" smtClean="0"/>
            <a:t>(</a:t>
          </a:r>
          <a:r>
            <a:rPr lang="ru-RU" sz="2000" kern="1200" dirty="0" err="1" smtClean="0"/>
            <a:t>ит</a:t>
          </a:r>
          <a:r>
            <a:rPr lang="ru-RU" sz="2000" kern="1200" dirty="0" smtClean="0"/>
            <a:t>) </a:t>
          </a:r>
          <a:r>
            <a:rPr lang="ru-RU" sz="2000" kern="1200" dirty="0" smtClean="0">
              <a:latin typeface="Cambria Math"/>
              <a:ea typeface="Cambria Math"/>
            </a:rPr>
            <a:t>&lt;</a:t>
          </a:r>
          <a:r>
            <a:rPr lang="en-US" sz="2000" kern="1200" dirty="0" smtClean="0">
              <a:latin typeface="Cambria Math"/>
              <a:ea typeface="Cambria Math"/>
            </a:rPr>
            <a:t> </a:t>
          </a:r>
          <a:r>
            <a:rPr lang="en-US" sz="2000" kern="1200" dirty="0" err="1" smtClean="0">
              <a:latin typeface="Cambria Math"/>
              <a:ea typeface="Cambria Math"/>
            </a:rPr>
            <a:t>gassa</a:t>
          </a:r>
          <a:r>
            <a:rPr lang="en-US" sz="2000" kern="1200" dirty="0" smtClean="0">
              <a:latin typeface="Cambria Math"/>
              <a:ea typeface="Cambria Math"/>
            </a:rPr>
            <a:t> – </a:t>
          </a:r>
          <a:r>
            <a:rPr lang="ru-RU" sz="2000" kern="1200" dirty="0" smtClean="0">
              <a:latin typeface="Cambria Math"/>
              <a:ea typeface="Cambria Math"/>
            </a:rPr>
            <a:t>мелкая монета достоинством 2 сольдо, на которой печатали изображение сороки &lt; сорока </a:t>
          </a:r>
          <a:r>
            <a:rPr lang="en-US" sz="2000" kern="1200" dirty="0" smtClean="0"/>
            <a:t> </a:t>
          </a:r>
          <a:r>
            <a:rPr lang="ru-RU" sz="2000" kern="1200" dirty="0" smtClean="0"/>
            <a:t>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 Венеции с 1563 года начали издавать свод ведомостей, а за прочтение взимали плату в два сольдо. В России слово появилось в эпоху Петра </a:t>
          </a:r>
          <a:r>
            <a:rPr lang="en-US" sz="2000" kern="1200" dirty="0" smtClean="0"/>
            <a:t>I </a:t>
          </a:r>
          <a:r>
            <a:rPr lang="ru-RU" sz="2000" kern="1200" dirty="0" smtClean="0"/>
            <a:t>из французского языка</a:t>
          </a:r>
          <a:endParaRPr lang="ru-RU" sz="20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Возможна другая версия: на первых итальянских газетах была эмблема в виде сороки. В этом случае название этой птицы, а не </a:t>
          </a:r>
          <a:r>
            <a:rPr lang="ru-RU" sz="2000" kern="1200" dirty="0" err="1" smtClean="0"/>
            <a:t>манеты</a:t>
          </a:r>
          <a:r>
            <a:rPr lang="ru-RU" sz="2000" kern="1200" dirty="0" smtClean="0"/>
            <a:t> легло в основу изучаемого слова</a:t>
          </a:r>
          <a:endParaRPr lang="ru-RU" sz="2000" kern="1200" dirty="0"/>
        </a:p>
      </dsp:txBody>
      <dsp:txXfrm>
        <a:off x="3922677" y="2842557"/>
        <a:ext cx="3565239" cy="2139143"/>
      </dsp:txXfrm>
    </dsp:sp>
  </dsp:spTree>
</dsp:drawing>
</file>

<file path=ppt/diagrams/drawing1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Абзац – отступ в начале строки, текст между двумя такими отступами. 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Absatz</a:t>
          </a:r>
          <a:r>
            <a:rPr lang="en-US" sz="1800" kern="1200" dirty="0" smtClean="0"/>
            <a:t> </a:t>
          </a:r>
          <a:r>
            <a:rPr lang="ru-RU" sz="1800" kern="1200" dirty="0" smtClean="0"/>
            <a:t>(нем) – уступ, отдел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XIX</a:t>
          </a:r>
          <a:r>
            <a:rPr lang="ru-RU" sz="1800" kern="1200" dirty="0" smtClean="0"/>
            <a:t> век</a:t>
          </a:r>
          <a:endParaRPr lang="ru-RU" sz="18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Красная строка – отступ в начале строки (то же, что абзац)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 Руси первую букву главы или строчку в книгах писали красной краской или украшали рисунком (красивая строка)</a:t>
          </a:r>
          <a:endParaRPr lang="ru-RU" sz="18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Запятая – знак препинания – </a:t>
          </a:r>
          <a:r>
            <a:rPr lang="ru-RU" sz="1800" kern="1200" dirty="0" err="1" smtClean="0"/>
            <a:t>пе</a:t>
          </a:r>
          <a:r>
            <a:rPr lang="ru-RU" sz="1800" kern="1200" dirty="0" smtClean="0"/>
            <a:t>//</a:t>
          </a:r>
          <a:r>
            <a:rPr lang="ru-RU" sz="1800" kern="1200" dirty="0" err="1" smtClean="0"/>
            <a:t>пьн</a:t>
          </a:r>
          <a:r>
            <a:rPr lang="ru-RU" sz="1800" kern="1200" dirty="0" smtClean="0"/>
            <a:t>//</a:t>
          </a:r>
          <a:r>
            <a:rPr lang="ru-RU" sz="1800" kern="1200" dirty="0" err="1" smtClean="0"/>
            <a:t>пин</a:t>
          </a:r>
          <a:r>
            <a:rPr lang="ru-RU" sz="1800" kern="1200" dirty="0" smtClean="0"/>
            <a:t> (об-</a:t>
          </a:r>
          <a:r>
            <a:rPr lang="ru-RU" sz="1800" kern="1200" dirty="0" err="1" smtClean="0"/>
            <a:t>сл</a:t>
          </a:r>
          <a:r>
            <a:rPr lang="ru-RU" sz="1800" kern="1200" dirty="0" smtClean="0"/>
            <a:t>) – страдательное причастие прошедшего времени – </a:t>
          </a:r>
          <a:r>
            <a:rPr lang="ru-RU" sz="1800" kern="1200" dirty="0" err="1" smtClean="0"/>
            <a:t>за+пин+т+ая</a:t>
          </a:r>
          <a:r>
            <a:rPr lang="ru-RU" sz="1800" kern="1200" dirty="0" smtClean="0"/>
            <a:t> – то, что создает определенное препятствие при воспроизведении текста</a:t>
          </a:r>
          <a:endParaRPr lang="ru-RU" sz="18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Знаки препинания – графические знаки, употребляемые в письменной речи для смыслового расчленения текста </a:t>
          </a:r>
          <a:r>
            <a:rPr lang="ru-RU" sz="1800" kern="1200" dirty="0" smtClean="0">
              <a:latin typeface="Cambria Math"/>
              <a:ea typeface="Cambria Math"/>
            </a:rPr>
            <a:t>&lt; </a:t>
          </a:r>
          <a:r>
            <a:rPr lang="ru-RU" sz="1800" kern="1200" dirty="0" err="1" smtClean="0">
              <a:latin typeface="Cambria Math"/>
              <a:ea typeface="Cambria Math"/>
            </a:rPr>
            <a:t>препятствтие</a:t>
          </a:r>
          <a:r>
            <a:rPr lang="ru-RU" sz="1800" kern="1200" dirty="0" smtClean="0">
              <a:latin typeface="Cambria Math"/>
              <a:ea typeface="Cambria Math"/>
            </a:rPr>
            <a:t>&lt;</a:t>
          </a:r>
          <a:r>
            <a:rPr lang="ru-RU" sz="1800" kern="1200" dirty="0" err="1" smtClean="0">
              <a:latin typeface="Cambria Math"/>
              <a:ea typeface="Cambria Math"/>
            </a:rPr>
            <a:t>пе</a:t>
          </a:r>
          <a:r>
            <a:rPr lang="ru-RU" sz="1800" kern="1200" dirty="0" smtClean="0">
              <a:latin typeface="Cambria Math"/>
              <a:ea typeface="Cambria Math"/>
            </a:rPr>
            <a:t>//</a:t>
          </a:r>
          <a:r>
            <a:rPr lang="ru-RU" sz="1800" kern="1200" dirty="0" err="1" smtClean="0">
              <a:latin typeface="Cambria Math"/>
              <a:ea typeface="Cambria Math"/>
            </a:rPr>
            <a:t>пьн</a:t>
          </a:r>
          <a:r>
            <a:rPr lang="ru-RU" sz="1800" kern="1200" dirty="0" smtClean="0">
              <a:latin typeface="Cambria Math"/>
              <a:ea typeface="Cambria Math"/>
            </a:rPr>
            <a:t>//</a:t>
          </a:r>
          <a:r>
            <a:rPr lang="ru-RU" sz="1800" kern="1200" dirty="0" err="1" smtClean="0">
              <a:latin typeface="Cambria Math"/>
              <a:ea typeface="Cambria Math"/>
            </a:rPr>
            <a:t>пин</a:t>
          </a:r>
          <a:r>
            <a:rPr lang="ru-RU" sz="1800" kern="1200" dirty="0" smtClean="0">
              <a:latin typeface="Cambria Math"/>
              <a:ea typeface="Cambria Math"/>
            </a:rPr>
            <a:t> (об-</a:t>
          </a:r>
          <a:r>
            <a:rPr lang="ru-RU" sz="1800" kern="1200" dirty="0" err="1" smtClean="0">
              <a:latin typeface="Cambria Math"/>
              <a:ea typeface="Cambria Math"/>
            </a:rPr>
            <a:t>сл</a:t>
          </a:r>
          <a:r>
            <a:rPr lang="ru-RU" sz="1800" kern="1200" dirty="0" smtClean="0">
              <a:latin typeface="Cambria Math"/>
              <a:ea typeface="Cambria Math"/>
            </a:rPr>
            <a:t>)</a:t>
          </a:r>
          <a:endParaRPr lang="ru-RU" sz="1800" kern="1200" dirty="0"/>
        </a:p>
      </dsp:txBody>
      <dsp:txXfrm>
        <a:off x="3922677" y="2842557"/>
        <a:ext cx="3565239" cy="2139143"/>
      </dsp:txXfrm>
    </dsp:sp>
  </dsp:spTree>
</dsp:drawing>
</file>

<file path=ppt/diagrams/drawing1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5861AA-FE46-4CF2-8D7D-BABAA3843918}">
      <dsp:nvSpPr>
        <dsp:cNvPr id="0" name=""/>
        <dsp:cNvSpPr/>
      </dsp:nvSpPr>
      <dsp:spPr>
        <a:xfrm>
          <a:off x="887" y="485746"/>
          <a:ext cx="3462396" cy="20774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Падеж – форма изменения склоняемого слова в зависимости от его грамматического значения.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Греки считали, что изменение по падежам возникает вследствие «падения» слова, т.е. его отхода от первоначально «вертикального» положения (</a:t>
          </a:r>
          <a:r>
            <a:rPr lang="ru-RU" sz="1500" kern="1200" dirty="0" err="1" smtClean="0"/>
            <a:t>и.п</a:t>
          </a:r>
          <a:r>
            <a:rPr lang="ru-RU" sz="1500" kern="1200" dirty="0" smtClean="0"/>
            <a:t>.)</a:t>
          </a:r>
          <a:endParaRPr lang="ru-RU" sz="1500" kern="1200" dirty="0"/>
        </a:p>
      </dsp:txBody>
      <dsp:txXfrm>
        <a:off x="887" y="485746"/>
        <a:ext cx="3462396" cy="2077437"/>
      </dsp:txXfrm>
    </dsp:sp>
    <dsp:sp modelId="{1F90FA3F-D3FB-4AE0-96EC-D1ABF93D3195}">
      <dsp:nvSpPr>
        <dsp:cNvPr id="0" name=""/>
        <dsp:cNvSpPr/>
      </dsp:nvSpPr>
      <dsp:spPr>
        <a:xfrm>
          <a:off x="3809523" y="485746"/>
          <a:ext cx="3462396" cy="20774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Глагол – самостоятельная часть речи </a:t>
          </a:r>
          <a:r>
            <a:rPr lang="ru-RU" sz="1500" kern="1200" dirty="0" smtClean="0">
              <a:latin typeface="Cambria Math"/>
              <a:ea typeface="Cambria Math"/>
            </a:rPr>
            <a:t>&lt;  </a:t>
          </a:r>
          <a:r>
            <a:rPr lang="en-US" sz="1500" kern="1200" dirty="0" smtClean="0">
              <a:latin typeface="Cambria Math"/>
              <a:ea typeface="Cambria Math"/>
            </a:rPr>
            <a:t>verbum </a:t>
          </a:r>
          <a:r>
            <a:rPr lang="ru-RU" sz="1500" kern="1200" dirty="0" smtClean="0">
              <a:latin typeface="Cambria Math"/>
              <a:ea typeface="Cambria Math"/>
            </a:rPr>
            <a:t> (лат)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Cambria Math"/>
              <a:ea typeface="Cambria Math"/>
            </a:rPr>
            <a:t>↓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Cambria Math"/>
              <a:ea typeface="Cambria Math"/>
            </a:rPr>
            <a:t>Речь,  глагол (слово – </a:t>
          </a:r>
          <a:r>
            <a:rPr lang="ru-RU" sz="1500" kern="1200" dirty="0" err="1" smtClean="0">
              <a:latin typeface="Cambria Math"/>
              <a:ea typeface="Cambria Math"/>
            </a:rPr>
            <a:t>глаголить</a:t>
          </a:r>
          <a:r>
            <a:rPr lang="ru-RU" sz="1500" kern="1200" dirty="0" smtClean="0">
              <a:latin typeface="Cambria Math"/>
              <a:ea typeface="Cambria Math"/>
            </a:rPr>
            <a:t> – говорить)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Cambria Math"/>
              <a:ea typeface="Cambria Math"/>
            </a:rPr>
            <a:t>Окончательный выбор в  1619 г. в «Грамматике» сделал М. </a:t>
          </a:r>
          <a:r>
            <a:rPr lang="ru-RU" sz="1500" kern="1200" dirty="0" err="1" smtClean="0">
              <a:latin typeface="Cambria Math"/>
              <a:ea typeface="Cambria Math"/>
            </a:rPr>
            <a:t>Смотрицкий</a:t>
          </a:r>
          <a:endParaRPr lang="ru-RU" sz="1500" kern="1200" dirty="0" smtClean="0">
            <a:latin typeface="Cambria Math"/>
            <a:ea typeface="Cambria Math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3809523" y="485746"/>
        <a:ext cx="3462396" cy="2077437"/>
      </dsp:txXfrm>
    </dsp:sp>
    <dsp:sp modelId="{36A352BE-37A1-4FC4-B76F-C900E3BBF2CB}">
      <dsp:nvSpPr>
        <dsp:cNvPr id="0" name=""/>
        <dsp:cNvSpPr/>
      </dsp:nvSpPr>
      <dsp:spPr>
        <a:xfrm>
          <a:off x="887" y="2909423"/>
          <a:ext cx="3462396" cy="20774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Наречие </a:t>
          </a:r>
          <a:r>
            <a:rPr lang="ru-RU" sz="1500" kern="1200" dirty="0" smtClean="0">
              <a:latin typeface="Cambria Math"/>
              <a:ea typeface="Cambria Math"/>
            </a:rPr>
            <a:t>&lt; </a:t>
          </a:r>
          <a:r>
            <a:rPr lang="en-US" sz="1500" kern="1200" dirty="0" err="1" smtClean="0">
              <a:latin typeface="Cambria Math"/>
              <a:ea typeface="Cambria Math"/>
            </a:rPr>
            <a:t>adverbium</a:t>
          </a:r>
          <a:r>
            <a:rPr lang="en-US" sz="1500" kern="1200" dirty="0" smtClean="0">
              <a:latin typeface="Cambria Math"/>
              <a:ea typeface="Cambria Math"/>
            </a:rPr>
            <a:t> </a:t>
          </a:r>
          <a:r>
            <a:rPr lang="ru-RU" sz="1500" kern="1200" dirty="0" smtClean="0">
              <a:latin typeface="Cambria Math"/>
              <a:ea typeface="Cambria Math"/>
            </a:rPr>
            <a:t>(лат) -  при (на) + глагол =речь → наречие </a:t>
          </a:r>
          <a:endParaRPr lang="ru-RU" sz="1500" kern="1200" dirty="0"/>
        </a:p>
      </dsp:txBody>
      <dsp:txXfrm>
        <a:off x="887" y="2909423"/>
        <a:ext cx="3462396" cy="2077437"/>
      </dsp:txXfrm>
    </dsp:sp>
    <dsp:sp modelId="{18E0D94E-7562-4832-A4EE-60A3FA6F06B9}">
      <dsp:nvSpPr>
        <dsp:cNvPr id="0" name=""/>
        <dsp:cNvSpPr/>
      </dsp:nvSpPr>
      <dsp:spPr>
        <a:xfrm>
          <a:off x="3809523" y="2909423"/>
          <a:ext cx="3462396" cy="20774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3809523" y="2909423"/>
        <a:ext cx="3462396" cy="2077437"/>
      </dsp:txXfrm>
    </dsp:sp>
  </dsp:spTree>
</dsp:drawing>
</file>

<file path=ppt/diagrams/drawing1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Абитуриент – выпускник средней школы; тот, кто поступает в вуз.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Abituriens</a:t>
          </a:r>
          <a:r>
            <a:rPr lang="en-US" sz="1400" kern="1200" dirty="0" smtClean="0"/>
            <a:t> (</a:t>
          </a:r>
          <a:r>
            <a:rPr lang="ru-RU" sz="1400" kern="1200" dirty="0" smtClean="0"/>
            <a:t>лат) – собирающийся уходить (намерение покинуть школу)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Изменение смыслового акцента  в современном значении </a:t>
          </a:r>
          <a:endParaRPr lang="ru-RU" sz="14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Алгебра – раздел математики, изучающий общие приемы действий над величинами.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Al-</a:t>
          </a:r>
          <a:r>
            <a:rPr lang="en-US" sz="1400" kern="1200" dirty="0" err="1" smtClean="0"/>
            <a:t>gabr</a:t>
          </a:r>
          <a:r>
            <a:rPr lang="en-US" sz="1400" kern="1200" dirty="0" smtClean="0"/>
            <a:t> (</a:t>
          </a:r>
          <a:r>
            <a:rPr lang="ru-RU" sz="1400" kern="1200" dirty="0" smtClean="0"/>
            <a:t>араб) – «</a:t>
          </a:r>
          <a:r>
            <a:rPr lang="ru-RU" sz="1400" kern="1200" dirty="0" err="1" smtClean="0"/>
            <a:t>часть,элемент</a:t>
          </a:r>
          <a:r>
            <a:rPr lang="ru-RU" sz="1400" kern="1200" dirty="0" smtClean="0"/>
            <a:t>»+ «соединение разрозненного»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Ср: алхимия, алкоголь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Алгебра(</a:t>
          </a:r>
          <a:r>
            <a:rPr lang="ru-RU" sz="1400" kern="1200" dirty="0" err="1" smtClean="0"/>
            <a:t>исп</a:t>
          </a:r>
          <a:r>
            <a:rPr lang="ru-RU" sz="1400" kern="1200" dirty="0" smtClean="0"/>
            <a:t>) – искусство вправлять вывихи </a:t>
          </a:r>
          <a:endParaRPr lang="ru-RU" sz="14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Реферат – доклад, основанный на обзоре различных источников.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Ferre</a:t>
          </a:r>
          <a:r>
            <a:rPr lang="en-US" sz="1400" kern="1200" dirty="0" smtClean="0"/>
            <a:t> (</a:t>
          </a:r>
          <a:r>
            <a:rPr lang="ru-RU" sz="1400" kern="1200" dirty="0" smtClean="0"/>
            <a:t>лат) – нести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err="1" smtClean="0"/>
            <a:t>До+нести</a:t>
          </a:r>
          <a:r>
            <a:rPr lang="ru-RU" sz="1400" kern="1200" dirty="0" smtClean="0"/>
            <a:t> </a:t>
          </a:r>
          <a14:m xmlns:a14="http://schemas.microsoft.com/office/drawing/2010/main">
            <m:oMath xmlns:m="http://schemas.openxmlformats.org/officeDocument/2006/math">
              <m:r>
                <a:rPr lang="ru-RU" sz="1400" i="1" kern="1200" smtClean="0">
                  <a:latin typeface="Cambria Math"/>
                  <a:ea typeface="Cambria Math"/>
                </a:rPr>
                <m:t>→</m:t>
              </m:r>
              <m:r>
                <a:rPr lang="ru-RU" sz="1400" b="0" i="1" kern="1200" smtClean="0">
                  <a:latin typeface="Cambria Math"/>
                  <a:ea typeface="Cambria Math"/>
                </a:rPr>
                <m:t>сообщать</m:t>
              </m:r>
            </m:oMath>
          </a14:m>
          <a:endParaRPr lang="ru-RU" sz="1400" b="0" kern="1200" dirty="0" smtClean="0">
            <a:ea typeface="Cambria Math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Ср: донесение, донос (рус)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Конференция, калорифер, конферансье, преферанс, референдум .рефери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Конференция – собрание, совещание представителей каких-либо государств, общественных или научных </a:t>
          </a:r>
          <a:r>
            <a:rPr lang="ru-RU" sz="1400" kern="1200" dirty="0" err="1" smtClean="0"/>
            <a:t>оргнанизаций</a:t>
          </a:r>
          <a:r>
            <a:rPr lang="ru-RU" sz="1400" kern="1200" dirty="0" smtClean="0"/>
            <a:t> для обсуждения и решения каких-либо вопросов.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Ferre</a:t>
          </a:r>
          <a:r>
            <a:rPr lang="en-US" sz="1400" kern="1200" dirty="0" smtClean="0"/>
            <a:t> (</a:t>
          </a:r>
          <a:r>
            <a:rPr lang="ru-RU" sz="1400" kern="1200" dirty="0" smtClean="0"/>
            <a:t>лат) – нести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Со</a:t>
          </a:r>
          <a:r>
            <a:rPr lang="en-US" sz="1400" kern="1200" dirty="0" smtClean="0"/>
            <a:t>n - </a:t>
          </a:r>
          <a:r>
            <a:rPr lang="ru-RU" sz="1400" kern="1200" dirty="0" smtClean="0"/>
            <a:t> значение совместности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ru-RU" sz="1400" i="1" kern="1200" smtClean="0">
                    <a:latin typeface="Cambria Math"/>
                    <a:ea typeface="Cambria Math"/>
                  </a:rPr>
                  <m:t>→</m:t>
                </m:r>
                <m:r>
                  <a:rPr lang="ru-RU" sz="1400" b="0" i="1" kern="1200" smtClean="0">
                    <a:latin typeface="Cambria Math"/>
                    <a:ea typeface="Cambria Math"/>
                  </a:rPr>
                  <m:t>совместно обсуждать</m:t>
                </m:r>
              </m:oMath>
            </m:oMathPara>
          </a14:m>
          <a:endParaRPr lang="ru-RU" sz="1400" kern="1200" dirty="0"/>
        </a:p>
      </dsp:txBody>
      <dsp:txXfrm>
        <a:off x="3922677" y="2842557"/>
        <a:ext cx="3565239" cy="2139143"/>
      </dsp:txXfrm>
    </dsp:sp>
  </dsp:spTree>
</dsp:drawing>
</file>

<file path=ppt/diagrams/drawing1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Балл – цифровая оценка успехов и поведения учащихся, отметка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Ball (</a:t>
          </a:r>
          <a:r>
            <a:rPr lang="ru-RU" sz="1300" kern="1200" dirty="0" err="1" smtClean="0"/>
            <a:t>фр</a:t>
          </a:r>
          <a:r>
            <a:rPr lang="ru-RU" sz="1300" kern="1200" dirty="0" smtClean="0"/>
            <a:t>) – шар для голосования в Петровскую эпоху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Баллон – в </a:t>
          </a:r>
          <a:r>
            <a:rPr lang="ru-RU" sz="1300" kern="1200" dirty="0" err="1" smtClean="0"/>
            <a:t>т.ч</a:t>
          </a:r>
          <a:r>
            <a:rPr lang="ru-RU" sz="1300" kern="1200" smtClean="0"/>
            <a:t>. Оболочка аэростата, наполняемая газом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smtClean="0"/>
            <a:t>Баллотировать – решать подачей голосов какой-либо вопрос, голосовать</a:t>
          </a:r>
          <a:endParaRPr lang="ru-RU" sz="13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Биссектриса – прямая, делящая угол пополам - </a:t>
          </a:r>
          <a:r>
            <a:rPr lang="en-US" sz="1300" kern="1200" dirty="0" smtClean="0"/>
            <a:t> </a:t>
          </a:r>
          <a:r>
            <a:rPr lang="en-US" sz="1300" kern="1200" dirty="0" err="1" smtClean="0"/>
            <a:t>bis</a:t>
          </a:r>
          <a:r>
            <a:rPr lang="en-US" sz="1300" kern="1200" dirty="0" smtClean="0"/>
            <a:t> + </a:t>
          </a:r>
          <a:r>
            <a:rPr lang="en-US" sz="1300" kern="1200" dirty="0" err="1" smtClean="0"/>
            <a:t>sectriix</a:t>
          </a:r>
          <a:r>
            <a:rPr lang="ru-RU" sz="1300" kern="1200" dirty="0" smtClean="0"/>
            <a:t> (лат)</a:t>
          </a:r>
          <a:r>
            <a:rPr lang="en-US" sz="1300" kern="1200" dirty="0" smtClean="0"/>
            <a:t> – </a:t>
          </a:r>
          <a:r>
            <a:rPr lang="ru-RU" sz="1300" kern="1200" dirty="0" smtClean="0"/>
            <a:t>надвое рассекающая  (резать)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Бис, биссектриса, бисквит, биллион, баланс, високосный, биатлон, сектор</a:t>
          </a:r>
          <a:endParaRPr lang="ru-RU" sz="13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Геометрия – отдел математики, в котором изучаются пространственные формы и законы из измерения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err="1" smtClean="0"/>
            <a:t>Geo+metreo</a:t>
          </a:r>
          <a:r>
            <a:rPr lang="en-US" sz="1300" kern="1200" dirty="0" smtClean="0"/>
            <a:t> – </a:t>
          </a:r>
          <a:r>
            <a:rPr lang="ru-RU" sz="1300" kern="1200" dirty="0" smtClean="0"/>
            <a:t>земля +мерить</a:t>
          </a:r>
          <a:r>
            <a:rPr lang="ru-RU" sz="1300" kern="1200" dirty="0" smtClean="0">
              <a:latin typeface="Cambria Math"/>
              <a:ea typeface="Cambria Math"/>
            </a:rPr>
            <a:t>&gt;землемерие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География – землеописание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Геология – учение о Земле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Георгий – земледелец, Юрий, Егор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 smtClean="0"/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 </a:t>
          </a:r>
          <a:endParaRPr lang="ru-RU" sz="13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Декан – лицо, стоящее во главе факультета в высшем учебном заведении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Декан </a:t>
          </a:r>
          <a:r>
            <a:rPr lang="ru-RU" sz="1300" kern="1200" dirty="0" smtClean="0">
              <a:latin typeface="Cambria Math"/>
              <a:ea typeface="Cambria Math"/>
            </a:rPr>
            <a:t>&lt;</a:t>
          </a:r>
          <a:r>
            <a:rPr lang="ru-RU" sz="1300" kern="1200" dirty="0" smtClean="0"/>
            <a:t> </a:t>
          </a:r>
          <a:r>
            <a:rPr lang="en-US" sz="1300" kern="1200" dirty="0" err="1" smtClean="0"/>
            <a:t>decan</a:t>
          </a:r>
          <a:r>
            <a:rPr lang="en-US" sz="1300" kern="1200" dirty="0" smtClean="0">
              <a:latin typeface="Cambria Math"/>
              <a:ea typeface="Cambria Math"/>
            </a:rPr>
            <a:t>&lt;</a:t>
          </a:r>
          <a:r>
            <a:rPr lang="en-US" sz="1300" kern="1200" dirty="0" err="1" smtClean="0">
              <a:latin typeface="Cambria Math"/>
              <a:ea typeface="Cambria Math"/>
            </a:rPr>
            <a:t>decem</a:t>
          </a:r>
          <a:r>
            <a:rPr lang="en-US" sz="1300" kern="1200" dirty="0" smtClean="0">
              <a:latin typeface="Cambria Math"/>
              <a:ea typeface="Cambria Math"/>
            </a:rPr>
            <a:t> </a:t>
          </a:r>
          <a:r>
            <a:rPr lang="ru-RU" sz="1300" kern="1200" dirty="0" smtClean="0">
              <a:latin typeface="Cambria Math"/>
              <a:ea typeface="Cambria Math"/>
            </a:rPr>
            <a:t>(лат) – десять – руководитель девяти человек.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Ср. : </a:t>
          </a:r>
          <a:r>
            <a:rPr lang="ru-RU" sz="1300" kern="1200" dirty="0" err="1" smtClean="0">
              <a:latin typeface="Cambria Math"/>
              <a:ea typeface="Cambria Math"/>
            </a:rPr>
            <a:t>десятн</a:t>
          </a:r>
          <a:r>
            <a:rPr lang="ru-RU" sz="1300" kern="1200" dirty="0" smtClean="0">
              <a:latin typeface="Cambria Math"/>
              <a:ea typeface="Cambria Math"/>
            </a:rPr>
            <a:t> </a:t>
          </a:r>
          <a:r>
            <a:rPr lang="ru-RU" sz="1300" kern="1200" dirty="0" err="1" smtClean="0">
              <a:latin typeface="Cambria Math"/>
              <a:ea typeface="Cambria Math"/>
            </a:rPr>
            <a:t>ик</a:t>
          </a:r>
          <a:r>
            <a:rPr lang="ru-RU" sz="1300" kern="1200" dirty="0" smtClean="0">
              <a:latin typeface="Cambria Math"/>
              <a:ea typeface="Cambria Math"/>
            </a:rPr>
            <a:t> – старший над группой рабочих на строительных работах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Декабрь, дециметр, децибел</a:t>
          </a:r>
          <a:endParaRPr lang="ru-RU" sz="1300" kern="1200" dirty="0"/>
        </a:p>
      </dsp:txBody>
      <dsp:txXfrm>
        <a:off x="3922677" y="2842557"/>
        <a:ext cx="3565239" cy="2139143"/>
      </dsp:txXfrm>
    </dsp:sp>
  </dsp:spTree>
</dsp:drawing>
</file>

<file path=ppt/diagrams/drawing1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Кандидат – младшая ученая степень; лицо, намеченное для избрания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&lt; </a:t>
          </a:r>
          <a:r>
            <a:rPr lang="en-US" sz="1400" kern="1200" dirty="0" err="1" smtClean="0">
              <a:latin typeface="Cambria Math"/>
              <a:ea typeface="Cambria Math"/>
            </a:rPr>
            <a:t>candidus</a:t>
          </a:r>
          <a:r>
            <a:rPr lang="en-US" sz="1400" kern="1200" dirty="0" smtClean="0">
              <a:latin typeface="Cambria Math"/>
              <a:ea typeface="Cambria Math"/>
            </a:rPr>
            <a:t> </a:t>
          </a:r>
          <a:r>
            <a:rPr lang="ru-RU" sz="1400" kern="1200" dirty="0" smtClean="0">
              <a:latin typeface="Cambria Math"/>
              <a:ea typeface="Cambria Math"/>
            </a:rPr>
            <a:t>(лат) - добивающийся &lt; одетый в белоснежное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 В Древнем Риме существовал обычай: тот, кто добивался какой-нибудь государственной должности, надевал тогу блестяще-белого цвета и в ней обходил граждан ,упрашивая из подавать за него голоса</a:t>
          </a:r>
          <a:endParaRPr lang="ru-RU" sz="14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Каникулы – перерыв в занятиях. </a:t>
          </a:r>
          <a:r>
            <a:rPr lang="en-US" sz="1400" kern="1200" dirty="0" smtClean="0"/>
            <a:t>XVIII</a:t>
          </a:r>
          <a:r>
            <a:rPr lang="ru-RU" sz="1400" kern="1200" dirty="0" smtClean="0"/>
            <a:t> в – </a:t>
          </a:r>
          <a:r>
            <a:rPr lang="ru-RU" sz="1400" kern="1200" dirty="0" err="1" smtClean="0"/>
            <a:t>польск</a:t>
          </a:r>
          <a:r>
            <a:rPr lang="ru-RU" sz="1400" kern="1200" dirty="0" smtClean="0"/>
            <a:t> </a:t>
          </a:r>
          <a:r>
            <a:rPr lang="ru-RU" sz="1400" kern="1200" dirty="0" smtClean="0">
              <a:latin typeface="Cambria Math"/>
              <a:ea typeface="Cambria Math"/>
            </a:rPr>
            <a:t>&lt;с</a:t>
          </a:r>
          <a:r>
            <a:rPr lang="en-US" sz="1400" kern="1200" dirty="0" err="1" smtClean="0">
              <a:latin typeface="Cambria Math"/>
              <a:ea typeface="Cambria Math"/>
            </a:rPr>
            <a:t>anicula</a:t>
          </a:r>
          <a:r>
            <a:rPr lang="en-US" sz="1400" kern="1200" dirty="0" smtClean="0">
              <a:latin typeface="Cambria Math"/>
              <a:ea typeface="Cambria Math"/>
            </a:rPr>
            <a:t> – </a:t>
          </a:r>
          <a:r>
            <a:rPr lang="ru-RU" sz="1400" kern="1200" dirty="0" smtClean="0">
              <a:latin typeface="Cambria Math"/>
              <a:ea typeface="Cambria Math"/>
            </a:rPr>
            <a:t>собачка – название самой яркой звезды Сириус в созвездии Большого Пса (лат).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С 22 июля по 23 августа Солнце находилось в созвездии Большого Пса. Восход этого созвездия возвещал жару (ср: собачья жара – греч)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Каналья –подлец </a:t>
          </a:r>
          <a:r>
            <a:rPr lang="ru-RU" sz="1400" kern="1200" dirty="0" smtClean="0">
              <a:latin typeface="Cambria Math"/>
              <a:ea typeface="Cambria Math"/>
            </a:rPr>
            <a:t>&lt;чернь&lt;свора собак&lt;собака</a:t>
          </a:r>
          <a:endParaRPr lang="ru-RU" sz="14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216022" y="2842557"/>
          <a:ext cx="7056786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Канцелярия – отдел учреждения, занятый делопроизводством</a:t>
          </a:r>
          <a:r>
            <a:rPr lang="ru-RU" sz="1400" kern="1200" dirty="0" smtClean="0">
              <a:latin typeface="Cambria Math"/>
              <a:ea typeface="Cambria Math"/>
            </a:rPr>
            <a:t>&lt;</a:t>
          </a:r>
          <a:r>
            <a:rPr lang="en-US" sz="1400" kern="1200" dirty="0" smtClean="0">
              <a:latin typeface="Cambria Math"/>
              <a:ea typeface="Cambria Math"/>
            </a:rPr>
            <a:t>cancer  (</a:t>
          </a:r>
          <a:r>
            <a:rPr lang="ru-RU" sz="1400" kern="1200" dirty="0" smtClean="0">
              <a:latin typeface="Cambria Math"/>
              <a:ea typeface="Cambria Math"/>
            </a:rPr>
            <a:t>лат) – решетка – огороженное решеткой помещение, где работали писцы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Канцлер – премьер-министр в некоторых странах, а также высший гражданский чин в царской России &lt; нем. «главный секретарь»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Карцер – помещение для заключения</a:t>
          </a:r>
          <a:r>
            <a:rPr lang="ru-RU" sz="1400" kern="1200" dirty="0" smtClean="0">
              <a:latin typeface="Cambria Math"/>
              <a:ea typeface="Cambria Math"/>
            </a:rPr>
            <a:t>&lt;каменная ограда «(лат) – родственно  «решетка» (лат)</a:t>
          </a:r>
          <a:endParaRPr lang="ru-RU" sz="1400" kern="1200" dirty="0"/>
        </a:p>
      </dsp:txBody>
      <dsp:txXfrm>
        <a:off x="216022" y="2842557"/>
        <a:ext cx="7056786" cy="2139143"/>
      </dsp:txXfrm>
    </dsp:sp>
  </dsp:spTree>
</dsp:drawing>
</file>

<file path=ppt/diagrams/drawing1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Абрикос – </a:t>
          </a:r>
          <a:r>
            <a:rPr lang="en-US" sz="1700" kern="1200" dirty="0" smtClean="0"/>
            <a:t>praecox (</a:t>
          </a:r>
          <a:r>
            <a:rPr lang="ru-RU" sz="1700" kern="1200" dirty="0" smtClean="0"/>
            <a:t>лат) – скороспелый, ранний: среднегреческий</a:t>
          </a:r>
          <a14:m xmlns:a14="http://schemas.microsoft.com/office/drawing/2010/main">
            <m:oMath xmlns:m="http://schemas.openxmlformats.org/officeDocument/2006/math">
              <m:r>
                <a:rPr lang="ru-RU" sz="1700" i="1" kern="1200" smtClean="0">
                  <a:latin typeface="Cambria Math"/>
                  <a:ea typeface="Cambria Math"/>
                </a:rPr>
                <m:t>→</m:t>
              </m:r>
              <m:r>
                <a:rPr lang="ru-RU" sz="1700" b="0" i="1" kern="1200" smtClean="0">
                  <a:latin typeface="Cambria Math"/>
                  <a:ea typeface="Cambria Math"/>
                </a:rPr>
                <m:t>арабский</m:t>
              </m:r>
            </m:oMath>
          </a14:m>
          <a:r>
            <a:rPr lang="ru-RU" sz="1700" kern="1200" dirty="0" smtClean="0"/>
            <a:t> </a:t>
          </a:r>
          <a14:m xmlns:a14="http://schemas.microsoft.com/office/drawing/2010/main">
            <m:oMath xmlns:m="http://schemas.openxmlformats.org/officeDocument/2006/math">
              <m:r>
                <a:rPr lang="ru-RU" sz="1700" i="1" kern="1200" smtClean="0">
                  <a:latin typeface="Cambria Math"/>
                  <a:ea typeface="Cambria Math"/>
                </a:rPr>
                <m:t>→</m:t>
              </m:r>
            </m:oMath>
          </a14:m>
          <a:r>
            <a:rPr lang="ru-RU" sz="1700" kern="1200" dirty="0" smtClean="0"/>
            <a:t> португальский </a:t>
          </a:r>
          <a14:m xmlns:a14="http://schemas.microsoft.com/office/drawing/2010/main">
            <m:oMath xmlns:m="http://schemas.openxmlformats.org/officeDocument/2006/math">
              <m:r>
                <a:rPr lang="ru-RU" sz="1700" i="1" kern="1200" smtClean="0">
                  <a:latin typeface="Cambria Math"/>
                  <a:ea typeface="Cambria Math"/>
                </a:rPr>
                <m:t>→</m:t>
              </m:r>
            </m:oMath>
          </a14:m>
          <a:r>
            <a:rPr lang="ru-RU" sz="1700" kern="1200" dirty="0" smtClean="0"/>
            <a:t> французский </a:t>
          </a:r>
          <a14:m xmlns:a14="http://schemas.microsoft.com/office/drawing/2010/main">
            <m:oMath xmlns:m="http://schemas.openxmlformats.org/officeDocument/2006/math">
              <m:r>
                <a:rPr lang="ru-RU" sz="1700" i="1" kern="1200" smtClean="0">
                  <a:latin typeface="Cambria Math"/>
                  <a:ea typeface="Cambria Math"/>
                </a:rPr>
                <m:t>→</m:t>
              </m:r>
            </m:oMath>
          </a14:m>
          <a:r>
            <a:rPr lang="ru-RU" sz="1700" kern="1200" dirty="0" smtClean="0"/>
            <a:t> голландский </a:t>
          </a:r>
          <a14:m xmlns:a14="http://schemas.microsoft.com/office/drawing/2010/main">
            <m:oMath xmlns:m="http://schemas.openxmlformats.org/officeDocument/2006/math">
              <m:r>
                <a:rPr lang="ru-RU" sz="1700" i="1" kern="1200" smtClean="0">
                  <a:latin typeface="Cambria Math"/>
                  <a:ea typeface="Cambria Math"/>
                </a:rPr>
                <m:t>→</m:t>
              </m:r>
            </m:oMath>
          </a14:m>
          <a:r>
            <a:rPr lang="ru-RU" sz="1700" kern="1200" dirty="0" smtClean="0"/>
            <a:t> русский язык</a:t>
          </a:r>
          <a:endParaRPr lang="ru-RU" sz="17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Апельсин – цитрусовый сочный плод с кожурой оранжевого цвета: </a:t>
          </a:r>
          <a:r>
            <a:rPr lang="en-US" sz="1700" kern="1200" dirty="0" smtClean="0"/>
            <a:t>Appel-</a:t>
          </a:r>
          <a:r>
            <a:rPr lang="en-US" sz="1700" kern="1200" dirty="0" err="1" smtClean="0"/>
            <a:t>sien</a:t>
          </a:r>
          <a:r>
            <a:rPr lang="en-US" sz="1700" kern="1200" dirty="0" smtClean="0"/>
            <a:t> (</a:t>
          </a:r>
          <a:r>
            <a:rPr lang="ru-RU" sz="1700" kern="1200" dirty="0" err="1" smtClean="0"/>
            <a:t>голл</a:t>
          </a:r>
          <a:r>
            <a:rPr lang="ru-RU" sz="1700" kern="1200" dirty="0" smtClean="0"/>
            <a:t>)</a:t>
          </a:r>
          <a14:m xmlns:a14="http://schemas.microsoft.com/office/drawing/2010/main">
            <m:oMath xmlns:m="http://schemas.openxmlformats.org/officeDocument/2006/math">
              <m:r>
                <a:rPr lang="ru-RU" sz="1700" i="1" kern="1200" smtClean="0">
                  <a:latin typeface="Cambria Math"/>
                  <a:ea typeface="Cambria Math"/>
                </a:rPr>
                <m:t>←</m:t>
              </m:r>
            </m:oMath>
          </a14:m>
          <a:r>
            <a:rPr lang="en-US" sz="1700" kern="1200" dirty="0" err="1" smtClean="0"/>
            <a:t>pomme</a:t>
          </a:r>
          <a:r>
            <a:rPr lang="en-US" sz="1700" kern="1200" dirty="0" smtClean="0"/>
            <a:t> de Sine</a:t>
          </a:r>
          <a:r>
            <a:rPr lang="ru-RU" sz="1700" kern="1200" dirty="0" smtClean="0"/>
            <a:t> (</a:t>
          </a:r>
          <a:r>
            <a:rPr lang="ru-RU" sz="1700" kern="1200" dirty="0" err="1" smtClean="0"/>
            <a:t>фран</a:t>
          </a:r>
          <a:r>
            <a:rPr lang="ru-RU" sz="1700" kern="1200" dirty="0" smtClean="0"/>
            <a:t>) </a:t>
          </a:r>
          <a14:m xmlns:a14="http://schemas.microsoft.com/office/drawing/2010/main">
            <m:oMath xmlns:m="http://schemas.openxmlformats.org/officeDocument/2006/math">
              <m:r>
                <a:rPr lang="ru-RU" sz="1700" i="1" kern="1200" smtClean="0">
                  <a:latin typeface="Cambria Math"/>
                  <a:ea typeface="Cambria Math"/>
                </a:rPr>
                <m:t>←</m:t>
              </m:r>
            </m:oMath>
          </a14:m>
          <a:r>
            <a:rPr lang="ru-RU" sz="1700" kern="1200" dirty="0" smtClean="0"/>
            <a:t> из Южного Китая  около 1500 г. привезен в Европу  </a:t>
          </a:r>
          <a14:m xmlns:a14="http://schemas.microsoft.com/office/drawing/2010/main">
            <m:oMath xmlns:m="http://schemas.openxmlformats.org/officeDocument/2006/math">
              <m:r>
                <a:rPr lang="ru-RU" sz="1700" i="1" kern="1200" smtClean="0">
                  <a:latin typeface="Cambria Math"/>
                  <a:ea typeface="Cambria Math"/>
                </a:rPr>
                <m:t>→</m:t>
              </m:r>
            </m:oMath>
          </a14:m>
          <a:r>
            <a:rPr lang="ru-RU" sz="1700" kern="1200" dirty="0" smtClean="0"/>
            <a:t> яблоко из Китая</a:t>
          </a:r>
          <a:endParaRPr lang="ru-RU" sz="17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Картофель </a:t>
          </a:r>
          <a:r>
            <a:rPr lang="ru-RU" sz="1700" kern="1200" dirty="0" smtClean="0">
              <a:latin typeface="Cambria Math"/>
              <a:ea typeface="Cambria Math"/>
            </a:rPr>
            <a:t>&lt;</a:t>
          </a:r>
          <a:r>
            <a:rPr lang="en-US" sz="1700" kern="1200" dirty="0" smtClean="0">
              <a:latin typeface="Cambria Math"/>
              <a:ea typeface="Cambria Math"/>
            </a:rPr>
            <a:t>XVIII</a:t>
          </a:r>
          <a:r>
            <a:rPr lang="ru-RU" sz="1700" kern="1200" dirty="0" smtClean="0">
              <a:latin typeface="Cambria Math"/>
              <a:ea typeface="Cambria Math"/>
            </a:rPr>
            <a:t> нем  </a:t>
          </a:r>
          <a:r>
            <a:rPr lang="en-US" sz="1700" kern="1200" dirty="0" err="1" smtClean="0">
              <a:latin typeface="Cambria Math"/>
              <a:ea typeface="Cambria Math"/>
            </a:rPr>
            <a:t>tartuffel</a:t>
          </a:r>
          <a:r>
            <a:rPr lang="ru-RU" sz="1700" kern="1200" dirty="0" smtClean="0">
              <a:latin typeface="Cambria Math"/>
              <a:ea typeface="Cambria Math"/>
            </a:rPr>
            <a:t>- </a:t>
          </a:r>
          <a:r>
            <a:rPr lang="en-US" sz="1700" kern="1200" dirty="0" smtClean="0">
              <a:latin typeface="Cambria Math"/>
              <a:ea typeface="Cambria Math"/>
            </a:rPr>
            <a:t> </a:t>
          </a:r>
          <a:r>
            <a:rPr lang="ru-RU" sz="1700" kern="1200" dirty="0" smtClean="0">
              <a:latin typeface="Cambria Math"/>
              <a:ea typeface="Cambria Math"/>
            </a:rPr>
            <a:t>лат – </a:t>
          </a:r>
          <a:r>
            <a:rPr lang="en-US" sz="1700" kern="1200" dirty="0" smtClean="0">
              <a:latin typeface="Cambria Math"/>
              <a:ea typeface="Cambria Math"/>
            </a:rPr>
            <a:t>terra</a:t>
          </a:r>
          <a:r>
            <a:rPr lang="ru-RU" sz="1700" kern="1200" dirty="0" smtClean="0">
              <a:latin typeface="Cambria Math"/>
              <a:ea typeface="Cambria Math"/>
            </a:rPr>
            <a:t> (земля) +</a:t>
          </a:r>
          <a:r>
            <a:rPr lang="en-US" sz="1700" kern="1200" dirty="0" smtClean="0">
              <a:latin typeface="Cambria Math"/>
              <a:ea typeface="Cambria Math"/>
            </a:rPr>
            <a:t> tuber</a:t>
          </a:r>
          <a:r>
            <a:rPr lang="ru-RU" sz="1700" kern="1200" dirty="0" smtClean="0">
              <a:latin typeface="Cambria Math"/>
              <a:ea typeface="Cambria Math"/>
            </a:rPr>
            <a:t> (шишка, клубень, горб)</a:t>
          </a:r>
          <a:endParaRPr lang="en-US" sz="1700" kern="1200" dirty="0" smtClean="0">
            <a:latin typeface="Cambria Math"/>
            <a:ea typeface="Cambria Math"/>
          </a:endParaRP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Трюфель – клубневидный подземный гриб, сорт шоколадных конфет, формой напоминающих трюфель</a:t>
          </a:r>
          <a:r>
            <a:rPr lang="ru-RU" sz="1700" kern="1200" dirty="0" smtClean="0">
              <a:latin typeface="Cambria Math"/>
              <a:ea typeface="Cambria Math"/>
            </a:rPr>
            <a:t>&lt;</a:t>
          </a:r>
          <a:r>
            <a:rPr lang="en-US" sz="1700" kern="1200" dirty="0" smtClean="0">
              <a:latin typeface="Cambria Math"/>
              <a:ea typeface="Cambria Math"/>
            </a:rPr>
            <a:t>tuber </a:t>
          </a:r>
          <a:r>
            <a:rPr lang="ru-RU" sz="1700" kern="1200" dirty="0" smtClean="0">
              <a:latin typeface="Cambria Math"/>
              <a:ea typeface="Cambria Math"/>
            </a:rPr>
            <a:t>(лат)</a:t>
          </a:r>
          <a:endParaRPr lang="ru-RU" sz="17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Огурец – огородное растение</a:t>
          </a:r>
          <a:r>
            <a:rPr lang="ru-RU" sz="1700" kern="1200" dirty="0" smtClean="0">
              <a:latin typeface="Cambria Math"/>
              <a:ea typeface="Cambria Math"/>
            </a:rPr>
            <a:t>&lt; </a:t>
          </a:r>
          <a:r>
            <a:rPr lang="ru-RU" sz="1700" kern="1200" dirty="0" err="1" smtClean="0">
              <a:latin typeface="Cambria Math"/>
              <a:ea typeface="Cambria Math"/>
            </a:rPr>
            <a:t>огур+ец</a:t>
          </a:r>
          <a:r>
            <a:rPr lang="ru-RU" sz="1700" kern="1200" dirty="0" smtClean="0">
              <a:latin typeface="Cambria Math"/>
              <a:ea typeface="Cambria Math"/>
            </a:rPr>
            <a:t>&lt;(греч) неспелый, незрелый – огурцы едят зелеными (незрелыми)</a:t>
          </a:r>
          <a:endParaRPr lang="ru-RU" sz="1700" kern="1200" dirty="0"/>
        </a:p>
      </dsp:txBody>
      <dsp:txXfrm>
        <a:off x="3922677" y="2842557"/>
        <a:ext cx="3565239" cy="2139143"/>
      </dsp:txXfrm>
    </dsp:sp>
  </dsp:spTree>
</dsp:drawing>
</file>

<file path=ppt/diagrams/drawing1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Ура - 	</a:t>
          </a:r>
          <a:endParaRPr lang="ru-RU" sz="22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22" y="2592285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Полундра – внимание, поберегись – </a:t>
          </a:r>
          <a:r>
            <a:rPr lang="en-US" sz="2200" kern="1200" dirty="0" smtClean="0"/>
            <a:t>van </a:t>
          </a:r>
          <a:r>
            <a:rPr lang="en-US" sz="2200" kern="1200" dirty="0" err="1" smtClean="0"/>
            <a:t>onderen</a:t>
          </a:r>
          <a:r>
            <a:rPr lang="en-US" sz="2200" kern="1200" dirty="0" smtClean="0"/>
            <a:t> (</a:t>
          </a:r>
          <a:r>
            <a:rPr lang="ru-RU" sz="2200" kern="1200" dirty="0" err="1" smtClean="0"/>
            <a:t>голл</a:t>
          </a:r>
          <a:r>
            <a:rPr lang="ru-RU" sz="2200" kern="1200" dirty="0" smtClean="0"/>
            <a:t>) - снизу</a:t>
          </a:r>
          <a:r>
            <a:rPr lang="en-US" sz="2200" kern="1200" dirty="0" smtClean="0"/>
            <a:t> </a:t>
          </a:r>
          <a:endParaRPr lang="ru-RU" sz="2200" kern="1200" dirty="0"/>
        </a:p>
      </dsp:txBody>
      <dsp:txXfrm>
        <a:off x="22" y="2592285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3672398" y="360038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Аврал – общая работа на судне; выполняемая всем коллективом срочная работа – </a:t>
          </a:r>
          <a:r>
            <a:rPr lang="en-US" sz="2200" kern="1200" dirty="0" err="1" smtClean="0"/>
            <a:t>overal</a:t>
          </a:r>
          <a:r>
            <a:rPr lang="en-US" sz="2200" kern="1200" dirty="0" smtClean="0"/>
            <a:t>! (</a:t>
          </a:r>
          <a:r>
            <a:rPr lang="ru-RU" sz="2200" kern="1200" dirty="0" err="1" smtClean="0"/>
            <a:t>голл</a:t>
          </a:r>
          <a:r>
            <a:rPr lang="ru-RU" sz="2200" kern="1200" dirty="0" smtClean="0"/>
            <a:t>) – всех наверх</a:t>
          </a:r>
          <a:endParaRPr lang="ru-RU" sz="2200" kern="1200" dirty="0"/>
        </a:p>
      </dsp:txBody>
      <dsp:txXfrm>
        <a:off x="3672398" y="360038"/>
        <a:ext cx="3565239" cy="2139143"/>
      </dsp:txXfrm>
    </dsp:sp>
    <dsp:sp modelId="{679F351B-21A4-4ED5-93AA-2D81754183D6}">
      <dsp:nvSpPr>
        <dsp:cNvPr id="0" name=""/>
        <dsp:cNvSpPr/>
      </dsp:nvSpPr>
      <dsp:spPr>
        <a:xfrm>
          <a:off x="3672398" y="2664303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Бис – возглас, требующий повторения чего-либо - 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bis</a:t>
          </a:r>
          <a:r>
            <a:rPr lang="en-US" sz="2200" kern="1200" dirty="0" smtClean="0"/>
            <a:t> – </a:t>
          </a:r>
          <a:r>
            <a:rPr lang="ru-RU" sz="2200" kern="1200" dirty="0" smtClean="0"/>
            <a:t>дважды</a:t>
          </a:r>
          <a:br>
            <a:rPr lang="ru-RU" sz="2200" kern="1200" dirty="0" smtClean="0"/>
          </a:br>
          <a:r>
            <a:rPr lang="ru-RU" sz="2200" kern="1200" dirty="0" smtClean="0"/>
            <a:t>Биссектриса, бицепс, </a:t>
          </a:r>
          <a:r>
            <a:rPr lang="ru-RU" sz="2200" kern="1200" dirty="0" err="1" smtClean="0"/>
            <a:t>бисквит,биллион</a:t>
          </a:r>
          <a:r>
            <a:rPr lang="ru-RU" sz="2200" kern="1200" dirty="0" smtClean="0"/>
            <a:t>, баланс</a:t>
          </a:r>
          <a:br>
            <a:rPr lang="ru-RU" sz="2200" kern="1200" dirty="0" smtClean="0"/>
          </a:br>
          <a:endParaRPr lang="ru-RU" sz="2200" kern="1200" dirty="0" smtClean="0"/>
        </a:p>
      </dsp:txBody>
      <dsp:txXfrm>
        <a:off x="3672398" y="2664303"/>
        <a:ext cx="3565239" cy="2139143"/>
      </dsp:txXfrm>
    </dsp:sp>
  </dsp:spTree>
</dsp:drawing>
</file>

<file path=ppt/diagrams/drawing1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Здравствуй – пожелание здоровья и благополучия, употребляется как приветствие</a:t>
          </a:r>
          <a:endParaRPr lang="ru-RU" sz="27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Здравствуй</a:t>
          </a:r>
          <a:r>
            <a:rPr lang="ru-RU" sz="1800" kern="1200" dirty="0" smtClean="0">
              <a:latin typeface="Cambria Math"/>
              <a:ea typeface="Cambria Math"/>
            </a:rPr>
            <a:t>&lt;здоровье&lt;</a:t>
          </a:r>
          <a:r>
            <a:rPr lang="ru-RU" sz="1800" kern="1200" dirty="0" err="1" smtClean="0">
              <a:latin typeface="Cambria Math"/>
              <a:ea typeface="Cambria Math"/>
            </a:rPr>
            <a:t>съ+дерево</a:t>
          </a:r>
          <a:r>
            <a:rPr lang="ru-RU" sz="1800" kern="1200" dirty="0" smtClean="0">
              <a:latin typeface="Cambria Math"/>
              <a:ea typeface="Cambria Math"/>
            </a:rPr>
            <a:t>&lt;крепкий, как дерево&lt;крепкий, сильный - озвончение</a:t>
          </a:r>
          <a:endParaRPr lang="ru-RU" sz="18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 dirty="0"/>
        </a:p>
      </dsp:txBody>
      <dsp:txXfrm>
        <a:off x="3922677" y="2842557"/>
        <a:ext cx="3565239" cy="2139143"/>
      </dsp:txXfrm>
    </dsp:sp>
  </dsp:spTree>
</dsp:drawing>
</file>

<file path=ppt/diagrams/drawing1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Автобус – многоместный автомобиль для перевозки пассажиров: </a:t>
          </a:r>
          <a:r>
            <a:rPr lang="en-US" sz="1500" kern="1200" dirty="0" err="1" smtClean="0"/>
            <a:t>omn</a:t>
          </a:r>
          <a:r>
            <a:rPr lang="en-US" sz="1500" kern="1200" dirty="0" smtClean="0"/>
            <a:t>(</a:t>
          </a:r>
          <a:r>
            <a:rPr lang="en-US" sz="1500" kern="1200" dirty="0" err="1" smtClean="0"/>
            <a:t>ibus</a:t>
          </a:r>
          <a:r>
            <a:rPr lang="en-US" sz="1500" kern="1200" dirty="0" smtClean="0"/>
            <a:t>)</a:t>
          </a:r>
          <a:r>
            <a:rPr lang="ru-RU" sz="1500" kern="1200" dirty="0" smtClean="0"/>
            <a:t> (лат)</a:t>
          </a:r>
          <a:r>
            <a:rPr lang="en-US" sz="1500" kern="1200" dirty="0" smtClean="0"/>
            <a:t> – </a:t>
          </a:r>
          <a:r>
            <a:rPr lang="ru-RU" sz="1500" kern="1200" dirty="0" smtClean="0"/>
            <a:t>для всех + а</a:t>
          </a:r>
          <a:r>
            <a:rPr lang="en-US" sz="1500" kern="1200" dirty="0" err="1" smtClean="0"/>
            <a:t>uto</a:t>
          </a:r>
          <a:r>
            <a:rPr lang="en-US" sz="1500" kern="1200" dirty="0" smtClean="0"/>
            <a:t> (mobile) (</a:t>
          </a:r>
          <a:r>
            <a:rPr lang="ru-RU" sz="1500" kern="1200" dirty="0" err="1" smtClean="0"/>
            <a:t>англ</a:t>
          </a:r>
          <a:r>
            <a:rPr lang="ru-RU" sz="1500" kern="1200" dirty="0" smtClean="0"/>
            <a:t>) – автомобиль </a:t>
          </a:r>
          <a14:m xmlns:a14="http://schemas.microsoft.com/office/drawing/2010/main">
            <m:oMath xmlns:m="http://schemas.openxmlformats.org/officeDocument/2006/math">
              <m:r>
                <a:rPr lang="ru-RU" sz="1500" i="1" kern="1200" smtClean="0">
                  <a:latin typeface="Cambria Math"/>
                  <a:ea typeface="Cambria Math"/>
                </a:rPr>
                <m:t>→</m:t>
              </m:r>
              <m:r>
                <a:rPr lang="ru-RU" sz="1500" b="0" i="1" kern="1200" smtClean="0">
                  <a:latin typeface="Cambria Math"/>
                  <a:ea typeface="Cambria Math"/>
                </a:rPr>
                <m:t>авто для всех</m:t>
              </m:r>
            </m:oMath>
          </a14:m>
          <a:r>
            <a:rPr lang="ru-RU" sz="1500" kern="1200" dirty="0" smtClean="0"/>
            <a:t> </a:t>
          </a:r>
          <a:endParaRPr lang="ru-RU" sz="15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Троллейбус – многоместная пассажирская машина с электрической тягой:  </a:t>
          </a:r>
          <a:r>
            <a:rPr lang="en-US" sz="1500" kern="1200" dirty="0" err="1" smtClean="0"/>
            <a:t>omn</a:t>
          </a:r>
          <a:r>
            <a:rPr lang="en-US" sz="1500" kern="1200" dirty="0" smtClean="0"/>
            <a:t>(</a:t>
          </a:r>
          <a:r>
            <a:rPr lang="en-US" sz="1500" kern="1200" dirty="0" err="1" smtClean="0"/>
            <a:t>ibus</a:t>
          </a:r>
          <a:r>
            <a:rPr lang="en-US" sz="1500" kern="1200" dirty="0" smtClean="0"/>
            <a:t>)</a:t>
          </a:r>
          <a:r>
            <a:rPr lang="ru-RU" sz="1500" kern="1200" dirty="0" smtClean="0"/>
            <a:t> (лат)</a:t>
          </a:r>
          <a:r>
            <a:rPr lang="en-US" sz="1500" kern="1200" dirty="0" smtClean="0"/>
            <a:t> – </a:t>
          </a:r>
          <a:r>
            <a:rPr lang="ru-RU" sz="1500" kern="1200" dirty="0" smtClean="0"/>
            <a:t>для всех + </a:t>
          </a:r>
          <a:r>
            <a:rPr lang="en-US" sz="1500" kern="1200" dirty="0" smtClean="0"/>
            <a:t>trolley (</a:t>
          </a:r>
          <a:r>
            <a:rPr lang="ru-RU" sz="1500" kern="1200" dirty="0" err="1" smtClean="0"/>
            <a:t>англ</a:t>
          </a:r>
          <a:r>
            <a:rPr lang="en-US" sz="1500" kern="1200" dirty="0" smtClean="0"/>
            <a:t>) – </a:t>
          </a:r>
          <a:r>
            <a:rPr lang="ru-RU" sz="1500" kern="1200" dirty="0" smtClean="0"/>
            <a:t>контактный ролик. </a:t>
          </a:r>
          <a:endParaRPr lang="en-US" sz="1500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Bus –</a:t>
          </a:r>
          <a:r>
            <a:rPr lang="ru-RU" sz="1500" kern="1200" dirty="0" smtClean="0"/>
            <a:t> из окончания в отдельную смысловую часть </a:t>
          </a:r>
          <a:endParaRPr lang="ru-RU" sz="15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Дельтаплан - летательный аппарат с треугольной несущей поверхностью предназначенный для планирующего полета</a:t>
          </a:r>
          <a:endParaRPr lang="en-US" sz="1500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Delta </a:t>
          </a:r>
          <a:r>
            <a:rPr lang="ru-RU" sz="1500" kern="1200" dirty="0" smtClean="0"/>
            <a:t>(название четвертой буквы греческого алфавита</a:t>
          </a:r>
          <a:r>
            <a:rPr lang="en-US" sz="1500" kern="1200" dirty="0" smtClean="0"/>
            <a:t> – </a:t>
          </a:r>
          <a:r>
            <a:rPr lang="ru-RU" sz="1500" kern="1200" dirty="0" smtClean="0"/>
            <a:t>метафора, основанная на форме) +</a:t>
          </a:r>
          <a:r>
            <a:rPr lang="en-US" sz="1500" kern="1200" dirty="0" smtClean="0"/>
            <a:t>planer </a:t>
          </a:r>
          <a:r>
            <a:rPr lang="ru-RU" sz="1500" kern="1200" dirty="0" smtClean="0"/>
            <a:t>(парить)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 </a:t>
          </a:r>
          <a:endParaRPr lang="ru-RU" sz="15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3922677" y="2842557"/>
        <a:ext cx="3565239" cy="2139143"/>
      </dsp:txXfrm>
    </dsp:sp>
  </dsp:spTree>
</dsp:drawing>
</file>

<file path=ppt/diagrams/drawing1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Акробат – цирковой или спортивный гимнаст.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«высокий, верхний»+ «хожу, шагаю» </a:t>
          </a:r>
          <a14:m xmlns:a14="http://schemas.microsoft.com/office/drawing/2010/main">
            <m:oMath xmlns:m="http://schemas.openxmlformats.org/officeDocument/2006/math">
              <m:r>
                <a:rPr lang="ru-RU" sz="1600" i="1" kern="1200" smtClean="0">
                  <a:latin typeface="Cambria Math"/>
                  <a:ea typeface="Cambria Math"/>
                </a:rPr>
                <m:t>→</m:t>
              </m:r>
              <m:r>
                <a:rPr lang="ru-RU" sz="1600" b="0" i="1" kern="1200" smtClean="0">
                  <a:latin typeface="Cambria Math"/>
                  <a:ea typeface="Cambria Math"/>
                </a:rPr>
                <m:t>«идущий высоко»</m:t>
              </m:r>
            </m:oMath>
          </a14:m>
          <a:r>
            <a:rPr lang="ru-RU" sz="1600" b="0" kern="1200" dirty="0" smtClean="0">
              <a:ea typeface="Cambria Math"/>
            </a:rPr>
            <a:t> (греч)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ea typeface="Cambria Math"/>
            </a:rPr>
            <a:t>Ср: Акрополь – «</a:t>
          </a:r>
          <a:r>
            <a:rPr lang="ru-RU" sz="1600" b="0" kern="1200" dirty="0" err="1" smtClean="0">
              <a:ea typeface="Cambria Math"/>
            </a:rPr>
            <a:t>высокий,верхний</a:t>
          </a:r>
          <a:r>
            <a:rPr lang="ru-RU" sz="1600" b="0" kern="1200" dirty="0" smtClean="0">
              <a:ea typeface="Cambria Math"/>
            </a:rPr>
            <a:t>» + «город»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0" kern="1200" dirty="0" smtClean="0">
            <a:ea typeface="Cambria Math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 </a:t>
          </a:r>
          <a:endParaRPr lang="ru-RU" sz="16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3922677" y="2842557"/>
        <a:ext cx="3565239" cy="2139143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Город – крупный населенный пункт</a:t>
          </a:r>
          <a:endParaRPr lang="ru-RU" sz="17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Город – общеславянское – ограда, забор</a:t>
          </a:r>
          <a:r>
            <a:rPr lang="ru-RU" sz="1700" kern="1200" dirty="0" smtClean="0">
              <a:latin typeface="Cambria Math"/>
              <a:ea typeface="Cambria Math"/>
            </a:rPr>
            <a:t>&gt;огороженное место&gt;укрепление&gt;населенный пункт</a:t>
          </a:r>
          <a:endParaRPr lang="ru-RU" sz="17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О-город – огороженное место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О-града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Жердь  - то, с помощью чего огораживают</a:t>
          </a:r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kern="1200" dirty="0" smtClean="0"/>
            <a:t>На-</a:t>
          </a:r>
          <a:r>
            <a:rPr lang="ru-RU" sz="1700" kern="1200" dirty="0" err="1" smtClean="0"/>
            <a:t>градить</a:t>
          </a:r>
          <a:r>
            <a:rPr lang="ru-RU" sz="1700" kern="1200" dirty="0" smtClean="0"/>
            <a:t> – пожаловать городом (города жаловались военачальникам в качестве вознаграждения)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kern="1200" dirty="0" smtClean="0"/>
            <a:t>Гражданин – житель города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kern="1200" dirty="0" smtClean="0"/>
            <a:t>Горожанин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3922677" y="2842557"/>
        <a:ext cx="3565239" cy="2139143"/>
      </dsp:txXfrm>
    </dsp:sp>
  </dsp:spTree>
</dsp:drawing>
</file>

<file path=ppt/diagrams/drawing1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Акрополь – укрепленная часть </a:t>
          </a:r>
          <a:r>
            <a:rPr lang="ru-RU" sz="1500" kern="1200" dirty="0" err="1" smtClean="0"/>
            <a:t>др</a:t>
          </a:r>
          <a:r>
            <a:rPr lang="ru-RU" sz="1500" kern="1200" dirty="0" smtClean="0"/>
            <a:t>-греческого города </a:t>
          </a:r>
          <a14:m xmlns:a14="http://schemas.microsoft.com/office/drawing/2010/main">
            <m:oMath xmlns:m="http://schemas.openxmlformats.org/officeDocument/2006/math">
              <m:r>
                <a:rPr lang="ru-RU" sz="1500" i="1" kern="1200" smtClean="0">
                  <a:latin typeface="Cambria Math"/>
                  <a:ea typeface="Cambria Math"/>
                </a:rPr>
                <m:t>←</m:t>
              </m:r>
            </m:oMath>
          </a14:m>
          <a:r>
            <a:rPr lang="ru-RU" sz="1500" kern="1200" dirty="0" smtClean="0"/>
            <a:t> город на вершине, верхний  город </a:t>
          </a:r>
          <a14:m xmlns:a14="http://schemas.microsoft.com/office/drawing/2010/main">
            <m:oMath xmlns:m="http://schemas.openxmlformats.org/officeDocument/2006/math">
              <m:r>
                <a:rPr lang="ru-RU" sz="1500" i="1" kern="1200" smtClean="0">
                  <a:latin typeface="Cambria Math"/>
                  <a:ea typeface="Cambria Math"/>
                </a:rPr>
                <m:t>←</m:t>
              </m:r>
            </m:oMath>
          </a14:m>
          <a:r>
            <a:rPr lang="ru-RU" sz="1500" kern="1200" dirty="0" smtClean="0"/>
            <a:t> «верхний, высокий» + «город» (</a:t>
          </a:r>
          <a:r>
            <a:rPr lang="ru-RU" sz="1500" kern="1200" dirty="0" err="1" smtClean="0"/>
            <a:t>др</a:t>
          </a:r>
          <a:r>
            <a:rPr lang="ru-RU" sz="1500" kern="1200" dirty="0" smtClean="0"/>
            <a:t>-греч)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Акробат – «верхний» +  «хожу»</a:t>
          </a:r>
          <a:endParaRPr lang="ru-RU" sz="15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Амфора – старинный, суживающийся  книзу узкогорлый сосуд с двумя ручками для хранения вина, масла.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- « с двух сторон»+ «несу» (</a:t>
          </a:r>
          <a:r>
            <a:rPr lang="ru-RU" sz="1500" kern="1200" dirty="0" err="1" smtClean="0"/>
            <a:t>др</a:t>
          </a:r>
          <a:r>
            <a:rPr lang="ru-RU" sz="1500" kern="1200" dirty="0" smtClean="0"/>
            <a:t>-греч)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Ампула – маленькая амфора</a:t>
          </a:r>
          <a:endParaRPr lang="ru-RU" sz="15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Пантеон – храм, посвященный всем богам – пан (весь, всякий) + </a:t>
          </a:r>
          <a:r>
            <a:rPr lang="ru-RU" sz="1500" kern="1200" dirty="0" err="1" smtClean="0"/>
            <a:t>теос</a:t>
          </a:r>
          <a:r>
            <a:rPr lang="ru-RU" sz="1500" kern="1200" dirty="0" smtClean="0"/>
            <a:t> (Бог) (</a:t>
          </a:r>
          <a:r>
            <a:rPr lang="ru-RU" sz="1500" kern="1200" dirty="0" err="1" smtClean="0"/>
            <a:t>др</a:t>
          </a:r>
          <a:r>
            <a:rPr lang="ru-RU" sz="1500" kern="1200" dirty="0" smtClean="0"/>
            <a:t>-греч)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Атеист – отвергающий богов (безбожник)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Апофеоз – </a:t>
          </a:r>
          <a:r>
            <a:rPr lang="ru-RU" sz="1500" kern="1200" dirty="0" err="1" smtClean="0"/>
            <a:t>апо</a:t>
          </a:r>
          <a:r>
            <a:rPr lang="ru-RU" sz="1500" kern="1200" dirty="0" smtClean="0"/>
            <a:t> (превращение) + </a:t>
          </a:r>
          <a:r>
            <a:rPr lang="ru-RU" sz="1500" kern="1200" dirty="0" err="1" smtClean="0"/>
            <a:t>теос</a:t>
          </a:r>
          <a:r>
            <a:rPr lang="ru-RU" sz="1500" kern="1200" dirty="0" smtClean="0"/>
            <a:t> (Бог) – обожествление </a:t>
          </a:r>
          <a14:m xmlns:a14="http://schemas.microsoft.com/office/drawing/2010/main">
            <m:oMath xmlns:m="http://schemas.openxmlformats.org/officeDocument/2006/math">
              <m:r>
                <a:rPr lang="ru-RU" sz="1500" i="1" kern="1200" smtClean="0">
                  <a:latin typeface="Cambria Math"/>
                  <a:ea typeface="Cambria Math"/>
                </a:rPr>
                <m:t>→</m:t>
              </m:r>
              <m:r>
                <a:rPr lang="ru-RU" sz="1500" b="0" i="1" kern="1200" smtClean="0">
                  <a:latin typeface="Cambria Math"/>
                  <a:ea typeface="Cambria Math"/>
                </a:rPr>
                <m:t>прославление</m:t>
              </m:r>
            </m:oMath>
          </a14:m>
          <a:endParaRPr lang="ru-RU" sz="1500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Вулкан – гора с кратером на вершине, через  который происходит извержение расплавленной лавы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Вулкан – древнеримский бог огня и кузнечного дела. Считалось, что, когда он работал, из горы вылетали пар, пепел и огненная масса</a:t>
          </a:r>
          <a:endParaRPr lang="ru-RU" sz="1500" kern="1200" dirty="0"/>
        </a:p>
      </dsp:txBody>
      <dsp:txXfrm>
        <a:off x="3922677" y="2842557"/>
        <a:ext cx="3565239" cy="2139143"/>
      </dsp:txXfrm>
    </dsp:sp>
  </dsp:spTree>
</dsp:drawing>
</file>

<file path=ppt/diagrams/drawing1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Лаконизм – краткость и четкость в изложении мысли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&lt; </a:t>
          </a:r>
          <a:r>
            <a:rPr lang="ru-RU" sz="1300" kern="1200" dirty="0" err="1" smtClean="0">
              <a:latin typeface="Cambria Math"/>
              <a:ea typeface="Cambria Math"/>
            </a:rPr>
            <a:t>Лакония</a:t>
          </a:r>
          <a:r>
            <a:rPr lang="ru-RU" sz="1300" kern="1200" dirty="0" smtClean="0">
              <a:latin typeface="Cambria Math"/>
              <a:ea typeface="Cambria Math"/>
            </a:rPr>
            <a:t>, </a:t>
          </a:r>
          <a:r>
            <a:rPr lang="ru-RU" sz="1300" kern="1200" dirty="0" err="1" smtClean="0">
              <a:latin typeface="Cambria Math"/>
              <a:ea typeface="Cambria Math"/>
            </a:rPr>
            <a:t>Лаконское</a:t>
          </a:r>
          <a:r>
            <a:rPr lang="ru-RU" sz="1300" kern="1200" dirty="0" smtClean="0">
              <a:latin typeface="Cambria Math"/>
              <a:ea typeface="Cambria Math"/>
            </a:rPr>
            <a:t> государство (греч)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Это государство также называлось Спартой. Его жители, по легенде, отличались умением сжато излагать свои мысли, а также суровым нравом и аскетизмом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Ср: спартанец – закаляющий себя в лишениях человек</a:t>
          </a:r>
          <a:endParaRPr lang="ru-RU" sz="13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Мавзолей – большое надгробное архитектурное сооружение </a:t>
          </a:r>
          <a:r>
            <a:rPr lang="ru-RU" sz="1300" kern="1200" dirty="0" smtClean="0">
              <a:latin typeface="Cambria Math"/>
              <a:ea typeface="Cambria Math"/>
            </a:rPr>
            <a:t>&lt;</a:t>
          </a:r>
          <a:r>
            <a:rPr lang="ru-RU" sz="1300" kern="1200" dirty="0" err="1" smtClean="0">
              <a:latin typeface="Cambria Math"/>
              <a:ea typeface="Cambria Math"/>
            </a:rPr>
            <a:t>фр</a:t>
          </a:r>
          <a:r>
            <a:rPr lang="ru-RU" sz="1300" kern="1200" dirty="0" smtClean="0">
              <a:latin typeface="Cambria Math"/>
              <a:ea typeface="Cambria Math"/>
            </a:rPr>
            <a:t> </a:t>
          </a:r>
          <a:r>
            <a:rPr lang="en-US" sz="1300" kern="1200" dirty="0" smtClean="0">
              <a:latin typeface="Cambria Math"/>
              <a:ea typeface="Cambria Math"/>
            </a:rPr>
            <a:t>XVIII</a:t>
          </a:r>
          <a:r>
            <a:rPr lang="ru-RU" sz="1300" kern="1200" dirty="0" smtClean="0">
              <a:latin typeface="Cambria Math"/>
              <a:ea typeface="Cambria Math"/>
            </a:rPr>
            <a:t> в&lt;греч – от имени </a:t>
          </a:r>
          <a:r>
            <a:rPr lang="ru-RU" sz="1300" kern="1200" dirty="0" err="1" smtClean="0">
              <a:latin typeface="Cambria Math"/>
              <a:ea typeface="Cambria Math"/>
            </a:rPr>
            <a:t>Мавсола</a:t>
          </a:r>
          <a:r>
            <a:rPr lang="ru-RU" sz="1300" kern="1200" dirty="0" smtClean="0">
              <a:latin typeface="Cambria Math"/>
              <a:ea typeface="Cambria Math"/>
            </a:rPr>
            <a:t>  - правителя </a:t>
          </a:r>
          <a:r>
            <a:rPr lang="ru-RU" sz="1300" kern="1200" dirty="0" err="1" smtClean="0">
              <a:latin typeface="Cambria Math"/>
              <a:ea typeface="Cambria Math"/>
            </a:rPr>
            <a:t>Карии</a:t>
          </a:r>
          <a:r>
            <a:rPr lang="ru-RU" sz="1300" kern="1200" dirty="0" smtClean="0">
              <a:latin typeface="Cambria Math"/>
              <a:ea typeface="Cambria Math"/>
            </a:rPr>
            <a:t> – область на юго-западе Малой Азии, на территории современной Турции.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Вдова </a:t>
          </a:r>
          <a:r>
            <a:rPr lang="ru-RU" sz="1300" kern="1200" dirty="0" err="1" smtClean="0">
              <a:latin typeface="Cambria Math"/>
              <a:ea typeface="Cambria Math"/>
            </a:rPr>
            <a:t>Мавсола</a:t>
          </a:r>
          <a:r>
            <a:rPr lang="ru-RU" sz="1300" kern="1200" dirty="0" smtClean="0">
              <a:latin typeface="Cambria Math"/>
              <a:ea typeface="Cambria Math"/>
            </a:rPr>
            <a:t> в память о муже воздвигла в древнем карийском городе </a:t>
          </a:r>
          <a:r>
            <a:rPr lang="ru-RU" sz="1300" kern="1200" dirty="0" err="1" smtClean="0">
              <a:latin typeface="Cambria Math"/>
              <a:ea typeface="Cambria Math"/>
            </a:rPr>
            <a:t>Галикарнасе</a:t>
          </a:r>
          <a:r>
            <a:rPr lang="ru-RU" sz="1300" kern="1200" dirty="0" smtClean="0">
              <a:latin typeface="Cambria Math"/>
              <a:ea typeface="Cambria Math"/>
            </a:rPr>
            <a:t> гробницу, ставшую впоследствии одним из семи чудес света.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Мавзолей – гробница </a:t>
          </a:r>
          <a:r>
            <a:rPr lang="ru-RU" sz="1300" kern="1200" dirty="0" err="1" smtClean="0">
              <a:latin typeface="Cambria Math"/>
              <a:ea typeface="Cambria Math"/>
            </a:rPr>
            <a:t>Мавсола</a:t>
          </a:r>
          <a:r>
            <a:rPr lang="ru-RU" sz="1300" kern="1200" dirty="0" smtClean="0">
              <a:latin typeface="Cambria Math"/>
              <a:ea typeface="Cambria Math"/>
            </a:rPr>
            <a:t>.</a:t>
          </a:r>
          <a:endParaRPr lang="ru-RU" sz="13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>
        <a:off x="3922677" y="2842557"/>
        <a:ext cx="3565239" cy="2139143"/>
      </dsp:txXfrm>
    </dsp:sp>
  </dsp:spTree>
</dsp:drawing>
</file>

<file path=ppt/diagrams/drawing1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1268859" y="2048"/>
          <a:ext cx="4951112" cy="18587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Астра – садово-декоративное растение – звезда (греч) – астрология, астрономия, астероид, астролябия, астральный</a:t>
          </a:r>
          <a:endParaRPr lang="ru-RU" sz="2000" kern="1200" dirty="0"/>
        </a:p>
      </dsp:txBody>
      <dsp:txXfrm>
        <a:off x="1268859" y="2048"/>
        <a:ext cx="4951112" cy="1858716"/>
      </dsp:txXfrm>
    </dsp:sp>
    <dsp:sp modelId="{D9C46A1F-AEA0-4FBB-9698-6342DBE73277}">
      <dsp:nvSpPr>
        <dsp:cNvPr id="0" name=""/>
        <dsp:cNvSpPr/>
      </dsp:nvSpPr>
      <dsp:spPr>
        <a:xfrm>
          <a:off x="1268859" y="2355876"/>
          <a:ext cx="4951112" cy="297066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Василек – темно-голубой полевой цветок </a:t>
          </a:r>
          <a:r>
            <a:rPr lang="ru-RU" sz="2000" kern="1200" dirty="0" smtClean="0">
              <a:latin typeface="Cambria Math"/>
              <a:ea typeface="Cambria Math"/>
            </a:rPr>
            <a:t>&lt; </a:t>
          </a:r>
          <a:r>
            <a:rPr lang="ru-RU" sz="2000" kern="1200" dirty="0" err="1" smtClean="0">
              <a:latin typeface="Cambria Math"/>
              <a:ea typeface="Cambria Math"/>
            </a:rPr>
            <a:t>базалик</a:t>
          </a:r>
          <a:r>
            <a:rPr lang="ru-RU" sz="2000" kern="1200" dirty="0" smtClean="0">
              <a:latin typeface="Cambria Math"/>
              <a:ea typeface="Cambria Math"/>
            </a:rPr>
            <a:t> </a:t>
          </a:r>
          <a:r>
            <a:rPr lang="en-US" sz="2000" kern="1200" dirty="0" smtClean="0">
              <a:latin typeface="Cambria Math"/>
              <a:ea typeface="Cambria Math"/>
            </a:rPr>
            <a:t>+ </a:t>
          </a:r>
          <a:r>
            <a:rPr lang="ru-RU" sz="2000" kern="1200" dirty="0" smtClean="0">
              <a:latin typeface="Cambria Math"/>
              <a:ea typeface="Cambria Math"/>
            </a:rPr>
            <a:t>Василий (</a:t>
          </a:r>
          <a:r>
            <a:rPr lang="ru-RU" sz="2000" kern="1200" dirty="0" err="1" smtClean="0">
              <a:latin typeface="Cambria Math"/>
              <a:ea typeface="Cambria Math"/>
            </a:rPr>
            <a:t>нар.этим</a:t>
          </a:r>
          <a:r>
            <a:rPr lang="ru-RU" sz="2000" kern="1200" dirty="0" smtClean="0">
              <a:latin typeface="Cambria Math"/>
              <a:ea typeface="Cambria Math"/>
            </a:rPr>
            <a:t>.) &lt; </a:t>
          </a:r>
          <a:r>
            <a:rPr lang="en-US" sz="2000" kern="1200" dirty="0" err="1" smtClean="0">
              <a:latin typeface="Cambria Math"/>
              <a:ea typeface="Cambria Math"/>
            </a:rPr>
            <a:t>basilicus</a:t>
          </a:r>
          <a:r>
            <a:rPr lang="en-US" sz="2000" kern="1200" dirty="0" smtClean="0">
              <a:latin typeface="Cambria Math"/>
              <a:ea typeface="Cambria Math"/>
            </a:rPr>
            <a:t> – </a:t>
          </a:r>
          <a:r>
            <a:rPr lang="ru-RU" sz="2000" kern="1200" dirty="0" smtClean="0">
              <a:latin typeface="Cambria Math"/>
              <a:ea typeface="Cambria Math"/>
            </a:rPr>
            <a:t>царский (особые магические свойства). В говорах базилик называют душистым васильком.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mbria Math"/>
              <a:ea typeface="Cambria Math"/>
            </a:rPr>
            <a:t>Василиск – дракон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mbria Math"/>
              <a:ea typeface="Cambria Math"/>
            </a:rPr>
            <a:t>Базилика – античное архитектурное сооружение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mbria Math"/>
              <a:ea typeface="Cambria Math"/>
            </a:rPr>
            <a:t>Василий, </a:t>
          </a:r>
          <a:r>
            <a:rPr lang="ru-RU" sz="2000" kern="1200" dirty="0" err="1" smtClean="0">
              <a:latin typeface="Cambria Math"/>
              <a:ea typeface="Cambria Math"/>
            </a:rPr>
            <a:t>Базилио</a:t>
          </a:r>
          <a:r>
            <a:rPr lang="ru-RU" sz="2000" kern="1200" dirty="0" smtClean="0">
              <a:latin typeface="Cambria Math"/>
              <a:ea typeface="Cambria Math"/>
            </a:rPr>
            <a:t> – мужские имена</a:t>
          </a:r>
          <a:endParaRPr lang="ru-RU" sz="2000" kern="1200" dirty="0"/>
        </a:p>
      </dsp:txBody>
      <dsp:txXfrm>
        <a:off x="1268859" y="2355876"/>
        <a:ext cx="4951112" cy="2970667"/>
      </dsp:txXfrm>
    </dsp:sp>
  </dsp:spTree>
</dsp:drawing>
</file>

<file path=ppt/diagrams/drawing1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Гиацинт – декоративное растение с красными цветками</a:t>
          </a:r>
          <a:r>
            <a:rPr lang="ru-RU" sz="1700" kern="1200" dirty="0" smtClean="0">
              <a:latin typeface="Cambria Math"/>
              <a:ea typeface="Cambria Math"/>
            </a:rPr>
            <a:t>&gt;драгоценный камень красного цвета</a:t>
          </a:r>
          <a:endParaRPr lang="ru-RU" sz="17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По легенде, из тела и крови убитого метательным диском юноши Гиацинта Аполлон  вырастил цветок</a:t>
          </a:r>
          <a:endParaRPr lang="ru-RU" sz="17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Гладиолус – декоративное растение с мечевидными листьями и крупными цветками разнообразной окраски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Gladius</a:t>
          </a:r>
          <a:r>
            <a:rPr lang="ru-RU" sz="1700" kern="1200" dirty="0" smtClean="0"/>
            <a:t> (лат) – меч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Гладиатор – вооруженный мечом</a:t>
          </a:r>
          <a:endParaRPr lang="ru-RU" sz="1700" kern="1200" dirty="0"/>
        </a:p>
      </dsp:txBody>
      <dsp:txXfrm>
        <a:off x="3922677" y="346890"/>
        <a:ext cx="3565239" cy="2139143"/>
      </dsp:txXfrm>
    </dsp:sp>
    <dsp:sp modelId="{6B80381A-7324-4D5C-8493-C6B71EEDB28A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Календула – растение семейства  сложноцветных – выращивается как декоративный </a:t>
          </a:r>
          <a:r>
            <a:rPr lang="ru-RU" sz="1700" u="sng" kern="1200" dirty="0" smtClean="0"/>
            <a:t>однолетник </a:t>
          </a:r>
          <a:r>
            <a:rPr lang="ru-RU" sz="1700" u="none" kern="1200" dirty="0" smtClean="0">
              <a:latin typeface="Cambria Math"/>
              <a:ea typeface="Cambria Math"/>
            </a:rPr>
            <a:t>&lt;</a:t>
          </a:r>
          <a:r>
            <a:rPr lang="en-US" sz="1700" u="none" kern="1200" dirty="0" smtClean="0">
              <a:latin typeface="Cambria Math"/>
              <a:ea typeface="Cambria Math"/>
            </a:rPr>
            <a:t> </a:t>
          </a:r>
          <a:r>
            <a:rPr lang="en-US" sz="1700" u="none" kern="1200" dirty="0" err="1" smtClean="0">
              <a:latin typeface="Cambria Math"/>
              <a:ea typeface="Cambria Math"/>
            </a:rPr>
            <a:t>kalendae</a:t>
          </a:r>
          <a:r>
            <a:rPr lang="en-US" sz="1700" u="none" kern="1200" dirty="0" smtClean="0">
              <a:latin typeface="Cambria Math"/>
              <a:ea typeface="Cambria Math"/>
            </a:rPr>
            <a:t>  (</a:t>
          </a:r>
          <a:r>
            <a:rPr lang="ru-RU" sz="1700" u="none" kern="1200" dirty="0" smtClean="0">
              <a:latin typeface="Cambria Math"/>
              <a:ea typeface="Cambria Math"/>
            </a:rPr>
            <a:t>лат) – первый день каждого месяца &gt; календарь</a:t>
          </a:r>
          <a:endParaRPr lang="ru-RU" sz="1700" u="none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Лютик – растение с ядовитым соком и желтыми цветками.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Cambria Math"/>
              <a:ea typeface="Cambria Math"/>
            </a:rPr>
            <a:t>&lt; лютый – едкий на вкус, терпкий (возможно, калька с латинского)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Cambria Math"/>
              <a:ea typeface="Cambria Math"/>
            </a:rPr>
            <a:t>Ум-ласк суффикс –ИК- противоречит  «грозному смыслу» коря</a:t>
          </a:r>
          <a:endParaRPr lang="ru-RU" sz="1700" kern="1200" dirty="0"/>
        </a:p>
      </dsp:txBody>
      <dsp:txXfrm>
        <a:off x="3922677" y="2842557"/>
        <a:ext cx="3565239" cy="2139143"/>
      </dsp:txXfrm>
    </dsp:sp>
  </dsp:spTree>
</dsp:drawing>
</file>

<file path=ppt/diagrams/drawing1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Маргаритка – декоративное растение с мелкими цветками </a:t>
          </a:r>
          <a:r>
            <a:rPr lang="ru-RU" sz="1600" kern="1200" dirty="0" smtClean="0">
              <a:latin typeface="Cambria Math"/>
              <a:ea typeface="Cambria Math"/>
            </a:rPr>
            <a:t>&lt; греч. «перламутр, жемчужина» – мелкие цветочки напоминают жемчужины.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Маргарита – жемчужина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Маргарин – 1836 г. Мишель </a:t>
          </a:r>
          <a:r>
            <a:rPr lang="ru-RU" sz="1600" kern="1200" dirty="0" err="1" smtClean="0">
              <a:latin typeface="Cambria Math"/>
              <a:ea typeface="Cambria Math"/>
            </a:rPr>
            <a:t>Эжен</a:t>
          </a:r>
          <a:r>
            <a:rPr lang="ru-RU" sz="1600" kern="1200" dirty="0" smtClean="0">
              <a:latin typeface="Cambria Math"/>
              <a:ea typeface="Cambria Math"/>
            </a:rPr>
            <a:t> </a:t>
          </a:r>
          <a:r>
            <a:rPr lang="ru-RU" sz="1600" kern="1200" dirty="0" err="1" smtClean="0">
              <a:latin typeface="Cambria Math"/>
              <a:ea typeface="Cambria Math"/>
            </a:rPr>
            <a:t>Шеврёль</a:t>
          </a:r>
          <a:r>
            <a:rPr lang="ru-RU" sz="1600" kern="1200" dirty="0" smtClean="0">
              <a:latin typeface="Cambria Math"/>
              <a:ea typeface="Cambria Math"/>
            </a:rPr>
            <a:t> – маргариновая кислота  &lt; жемчуг (греч)</a:t>
          </a:r>
          <a:endParaRPr lang="ru-RU" sz="16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Мимоза – тропическое растение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&lt; </a:t>
          </a:r>
          <a:r>
            <a:rPr lang="en-US" sz="1300" kern="1200" dirty="0" err="1" smtClean="0">
              <a:latin typeface="Cambria Math"/>
              <a:ea typeface="Cambria Math"/>
            </a:rPr>
            <a:t>mimos</a:t>
          </a:r>
          <a:r>
            <a:rPr lang="en-US" sz="1300" kern="1200" dirty="0" smtClean="0">
              <a:latin typeface="Cambria Math"/>
              <a:ea typeface="Cambria Math"/>
            </a:rPr>
            <a:t> </a:t>
          </a:r>
          <a:r>
            <a:rPr lang="ru-RU" sz="1300" kern="1200" dirty="0" smtClean="0">
              <a:latin typeface="Cambria Math"/>
              <a:ea typeface="Cambria Math"/>
            </a:rPr>
            <a:t>( греч) – подражатель, мим.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Искусственное название. Листья мимозы складываются попарно и опускаются, точно сломанные, при прикосновении к ним. Отсюда и название одного из видов мимозы -  мимоза стыдливая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Пантомима – весь+ мим- актер, все играющий,  умеющий всему подражать</a:t>
          </a:r>
          <a:endParaRPr lang="ru-RU" sz="13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Нарцисс – садовый цветок </a:t>
          </a:r>
          <a:r>
            <a:rPr lang="ru-RU" sz="1300" kern="1200" dirty="0" smtClean="0">
              <a:latin typeface="Cambria Math"/>
              <a:ea typeface="Cambria Math"/>
            </a:rPr>
            <a:t>&lt;  (греч)  паралич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По легенде,  цветок получил название по имени самовлюбленного Нарцисса, отвергшего любовь нимфы Эхо и за то оцепеневшего, превратившегося в цветок.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Растение  содержит  алкалоид, а цветки запах,  которые  могут  сильно отрицательно воздействовать на человека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Наркотик, наркоз </a:t>
          </a:r>
          <a:endParaRPr lang="ru-RU" sz="13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Незабудка – растение  с мелкими голубыми цветками </a:t>
          </a:r>
          <a:r>
            <a:rPr lang="ru-RU" sz="1600" kern="1200" dirty="0" smtClean="0">
              <a:latin typeface="Cambria Math"/>
              <a:ea typeface="Cambria Math"/>
            </a:rPr>
            <a:t>&lt; не забудь + к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Поверье, что цветки незабудки необходимо носить с собой, чтобы  предохранить себя  от неверности возлюбленного</a:t>
          </a:r>
          <a:endParaRPr lang="ru-RU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 </a:t>
          </a:r>
          <a:endParaRPr lang="ru-RU" sz="1300" kern="1200" dirty="0"/>
        </a:p>
      </dsp:txBody>
      <dsp:txXfrm>
        <a:off x="3922677" y="2842557"/>
        <a:ext cx="3565239" cy="2139143"/>
      </dsp:txXfrm>
    </dsp:sp>
  </dsp:spTree>
</dsp:drawing>
</file>

<file path=ppt/diagrams/drawing1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Бадминтон –спортивная игра, состоящая в перебрасывании волана через сетку.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Badminton </a:t>
          </a:r>
          <a:r>
            <a:rPr lang="ru-RU" sz="1600" kern="1200" dirty="0" smtClean="0"/>
            <a:t>– имение герцога Бофорта </a:t>
          </a:r>
          <a:r>
            <a:rPr lang="en-US" sz="1600" kern="1200" dirty="0" smtClean="0"/>
            <a:t>VIII</a:t>
          </a:r>
          <a:r>
            <a:rPr lang="ru-RU" sz="1600" kern="1200" dirty="0" smtClean="0"/>
            <a:t>в. В Индии. Игра была продемонстрирована в 1872 г.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Заимствована в русский через англ. язык</a:t>
          </a:r>
          <a:endParaRPr lang="ru-RU" sz="16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Биатлон –вид зимнего двоеборья, включающий лыжную гонку и стрельбу в цель из винтовки: </a:t>
          </a:r>
          <a:r>
            <a:rPr lang="ru-RU" sz="1600" kern="1200" dirty="0" err="1" smtClean="0"/>
            <a:t>атлон</a:t>
          </a:r>
          <a:r>
            <a:rPr lang="ru-RU" sz="1600" kern="1200" dirty="0" smtClean="0"/>
            <a:t> (</a:t>
          </a:r>
          <a:r>
            <a:rPr lang="ru-RU" sz="1600" kern="1200" dirty="0" err="1" smtClean="0"/>
            <a:t>ателет</a:t>
          </a:r>
          <a:r>
            <a:rPr lang="ru-RU" sz="1600" kern="1200" dirty="0" smtClean="0"/>
            <a:t>)  (греч) – состязание, игра, борьба + </a:t>
          </a:r>
          <a:r>
            <a:rPr lang="ru-RU" sz="1600" kern="1200" dirty="0" err="1" smtClean="0"/>
            <a:t>би</a:t>
          </a:r>
          <a:r>
            <a:rPr lang="ru-RU" sz="1600" kern="1200" dirty="0" smtClean="0"/>
            <a:t> (лат) – состоящий	 из двух частей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Дуатлон</a:t>
          </a:r>
          <a:r>
            <a:rPr lang="ru-RU" sz="1600" kern="1200" dirty="0" smtClean="0"/>
            <a:t> - триатлон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Дзюдо – японская национальная борьба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Ju+do</a:t>
          </a:r>
          <a:r>
            <a:rPr lang="en-US" sz="1600" kern="1200" dirty="0" smtClean="0"/>
            <a:t> – </a:t>
          </a:r>
          <a:r>
            <a:rPr lang="ru-RU" sz="1600" kern="1200" dirty="0" smtClean="0"/>
            <a:t>мягкий, </a:t>
          </a:r>
          <a:r>
            <a:rPr lang="ru-RU" sz="1600" kern="1200" dirty="0" err="1" smtClean="0"/>
            <a:t>пластичный+путь</a:t>
          </a:r>
          <a:r>
            <a:rPr lang="ru-RU" sz="1600" kern="1200" dirty="0" smtClean="0"/>
            <a:t>     </a:t>
          </a:r>
          <a:endParaRPr lang="ru-RU" sz="16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3922677" y="2842557"/>
        <a:ext cx="3565239" cy="2139143"/>
      </dsp:txXfrm>
    </dsp:sp>
  </dsp:spTree>
</dsp:drawing>
</file>

<file path=ppt/diagrams/drawing1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0A2689-233C-4104-8A88-23CDEE53C7EA}">
      <dsp:nvSpPr>
        <dsp:cNvPr id="0" name=""/>
        <dsp:cNvSpPr/>
      </dsp:nvSpPr>
      <dsp:spPr>
        <a:xfrm>
          <a:off x="2263616" y="2304674"/>
          <a:ext cx="1568767" cy="15687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Ball </a:t>
          </a:r>
          <a:r>
            <a:rPr lang="ru-RU" sz="3400" kern="1200" dirty="0" smtClean="0"/>
            <a:t>– мяч</a:t>
          </a:r>
          <a:endParaRPr lang="ru-RU" sz="3400" kern="1200" dirty="0"/>
        </a:p>
      </dsp:txBody>
      <dsp:txXfrm>
        <a:off x="2493357" y="2534415"/>
        <a:ext cx="1109285" cy="1109285"/>
      </dsp:txXfrm>
    </dsp:sp>
    <dsp:sp modelId="{EA8C4327-7810-496E-839D-D53B21E50BA6}">
      <dsp:nvSpPr>
        <dsp:cNvPr id="0" name=""/>
        <dsp:cNvSpPr/>
      </dsp:nvSpPr>
      <dsp:spPr>
        <a:xfrm rot="10800000">
          <a:off x="745631" y="2865508"/>
          <a:ext cx="1434495" cy="44709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845A11-21E6-4661-AD5F-9BDDD957F4E1}">
      <dsp:nvSpPr>
        <dsp:cNvPr id="0" name=""/>
        <dsp:cNvSpPr/>
      </dsp:nvSpPr>
      <dsp:spPr>
        <a:xfrm>
          <a:off x="466" y="2492926"/>
          <a:ext cx="1490329" cy="11922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Баскетбол (корзина)</a:t>
          </a:r>
          <a:endParaRPr lang="ru-RU" sz="2100" kern="1200" dirty="0"/>
        </a:p>
      </dsp:txBody>
      <dsp:txXfrm>
        <a:off x="35386" y="2527846"/>
        <a:ext cx="1420489" cy="1122423"/>
      </dsp:txXfrm>
    </dsp:sp>
    <dsp:sp modelId="{133E5EEB-3493-4DDE-9A99-199D6B24941E}">
      <dsp:nvSpPr>
        <dsp:cNvPr id="0" name=""/>
        <dsp:cNvSpPr/>
      </dsp:nvSpPr>
      <dsp:spPr>
        <a:xfrm rot="13500000">
          <a:off x="1209902" y="1744659"/>
          <a:ext cx="1434495" cy="44709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F55EE5-1300-46D1-B354-1DAF779D33E5}">
      <dsp:nvSpPr>
        <dsp:cNvPr id="0" name=""/>
        <dsp:cNvSpPr/>
      </dsp:nvSpPr>
      <dsp:spPr>
        <a:xfrm>
          <a:off x="674814" y="864906"/>
          <a:ext cx="1490329" cy="11922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Волейбол (залп, полет)</a:t>
          </a:r>
          <a:endParaRPr lang="ru-RU" sz="2100" kern="1200" dirty="0"/>
        </a:p>
      </dsp:txBody>
      <dsp:txXfrm>
        <a:off x="709734" y="899826"/>
        <a:ext cx="1420489" cy="1122423"/>
      </dsp:txXfrm>
    </dsp:sp>
    <dsp:sp modelId="{EE5E6F3F-A564-4785-92EF-A3B99BC4E2EE}">
      <dsp:nvSpPr>
        <dsp:cNvPr id="0" name=""/>
        <dsp:cNvSpPr/>
      </dsp:nvSpPr>
      <dsp:spPr>
        <a:xfrm rot="16200000">
          <a:off x="2330752" y="1280388"/>
          <a:ext cx="1434495" cy="44709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9A1EDC-99DA-48F2-BEC9-A8970A46B13C}">
      <dsp:nvSpPr>
        <dsp:cNvPr id="0" name=""/>
        <dsp:cNvSpPr/>
      </dsp:nvSpPr>
      <dsp:spPr>
        <a:xfrm>
          <a:off x="2255912" y="190557"/>
          <a:ext cx="1584175" cy="11922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Бейсбол (база, дом)</a:t>
          </a:r>
          <a:endParaRPr lang="ru-RU" sz="2100" kern="1200" dirty="0"/>
        </a:p>
      </dsp:txBody>
      <dsp:txXfrm>
        <a:off x="2290832" y="225477"/>
        <a:ext cx="1514335" cy="1122423"/>
      </dsp:txXfrm>
    </dsp:sp>
    <dsp:sp modelId="{01EBA7AA-080D-4FF1-8372-066CC3145384}">
      <dsp:nvSpPr>
        <dsp:cNvPr id="0" name=""/>
        <dsp:cNvSpPr/>
      </dsp:nvSpPr>
      <dsp:spPr>
        <a:xfrm rot="18900000">
          <a:off x="3451601" y="1744659"/>
          <a:ext cx="1434495" cy="44709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13B971-AFDB-4D9C-99BD-B8DA1318F94F}">
      <dsp:nvSpPr>
        <dsp:cNvPr id="0" name=""/>
        <dsp:cNvSpPr/>
      </dsp:nvSpPr>
      <dsp:spPr>
        <a:xfrm>
          <a:off x="3930855" y="864906"/>
          <a:ext cx="1490329" cy="11922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Гандбол (рука), гантели</a:t>
          </a:r>
          <a:endParaRPr lang="ru-RU" sz="2100" kern="1200" dirty="0"/>
        </a:p>
      </dsp:txBody>
      <dsp:txXfrm>
        <a:off x="3965775" y="899826"/>
        <a:ext cx="1420489" cy="1122423"/>
      </dsp:txXfrm>
    </dsp:sp>
    <dsp:sp modelId="{5F572484-353D-4B7A-8E04-BA2A07F8C7AA}">
      <dsp:nvSpPr>
        <dsp:cNvPr id="0" name=""/>
        <dsp:cNvSpPr/>
      </dsp:nvSpPr>
      <dsp:spPr>
        <a:xfrm>
          <a:off x="3915872" y="2865508"/>
          <a:ext cx="1434495" cy="44709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27BE08-E18A-4215-956C-A26DEF8E96A7}">
      <dsp:nvSpPr>
        <dsp:cNvPr id="0" name=""/>
        <dsp:cNvSpPr/>
      </dsp:nvSpPr>
      <dsp:spPr>
        <a:xfrm>
          <a:off x="4605204" y="2492926"/>
          <a:ext cx="1490329" cy="11922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Футбол (нога), футболка</a:t>
          </a:r>
          <a:endParaRPr lang="ru-RU" sz="2100" kern="1200" dirty="0"/>
        </a:p>
      </dsp:txBody>
      <dsp:txXfrm>
        <a:off x="4640124" y="2527846"/>
        <a:ext cx="1420489" cy="1122423"/>
      </dsp:txXfrm>
    </dsp:sp>
  </dsp:spTree>
</dsp:drawing>
</file>

<file path=ppt/diagrams/drawing1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Баян – большая гармоника со сложной системой ладов.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90 –е г </a:t>
          </a:r>
          <a:r>
            <a:rPr lang="en-US" sz="1800" kern="1200" dirty="0" smtClean="0"/>
            <a:t>XIX </a:t>
          </a:r>
          <a:r>
            <a:rPr lang="ru-RU" sz="1800" kern="1200" dirty="0" smtClean="0"/>
            <a:t>в -петербургский гармонист </a:t>
          </a:r>
          <a:r>
            <a:rPr lang="ru-RU" sz="1800" kern="1200" dirty="0" err="1" smtClean="0"/>
            <a:t>Орланский</a:t>
          </a:r>
          <a:r>
            <a:rPr lang="ru-RU" sz="1800" kern="1200" dirty="0" smtClean="0"/>
            <a:t>-Титаренко – в честь певца-гусляра </a:t>
          </a:r>
          <a:r>
            <a:rPr lang="ru-RU" sz="1800" kern="1200" dirty="0" err="1" smtClean="0"/>
            <a:t>Бояна</a:t>
          </a:r>
          <a:r>
            <a:rPr lang="ru-RU" sz="1800" kern="1200" dirty="0" smtClean="0"/>
            <a:t> из «Слова о полку Игореве»</a:t>
          </a:r>
          <a:endParaRPr lang="ru-RU" sz="18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Кастаньеты – ударный музыкальный инструмент </a:t>
          </a:r>
          <a:r>
            <a:rPr lang="ru-RU" sz="1800" kern="1200" dirty="0" smtClean="0">
              <a:latin typeface="Cambria Math"/>
              <a:ea typeface="Cambria Math"/>
            </a:rPr>
            <a:t>&lt; </a:t>
          </a:r>
          <a:r>
            <a:rPr lang="en-US" sz="1800" kern="1200" dirty="0" err="1" smtClean="0">
              <a:latin typeface="Cambria Math"/>
              <a:ea typeface="Cambria Math"/>
            </a:rPr>
            <a:t>castana</a:t>
          </a:r>
          <a:r>
            <a:rPr lang="en-US" sz="1800" kern="1200" dirty="0" smtClean="0">
              <a:latin typeface="Cambria Math"/>
              <a:ea typeface="Cambria Math"/>
            </a:rPr>
            <a:t> </a:t>
          </a:r>
          <a:r>
            <a:rPr lang="ru-RU" sz="1800" kern="1200" dirty="0" smtClean="0">
              <a:latin typeface="Cambria Math"/>
              <a:ea typeface="Cambria Math"/>
            </a:rPr>
            <a:t>(</a:t>
          </a:r>
          <a:r>
            <a:rPr lang="ru-RU" sz="1800" kern="1200" dirty="0" err="1" smtClean="0">
              <a:latin typeface="Cambria Math"/>
              <a:ea typeface="Cambria Math"/>
            </a:rPr>
            <a:t>исп</a:t>
          </a:r>
          <a:r>
            <a:rPr lang="ru-RU" sz="1800" kern="1200" dirty="0" smtClean="0">
              <a:latin typeface="Cambria Math"/>
              <a:ea typeface="Cambria Math"/>
            </a:rPr>
            <a:t>) – каштан – маленькие каштаны – напоминают по форме каштановый плод –или- делали первоначально из плодов каштанового дерева</a:t>
          </a:r>
          <a:endParaRPr lang="ru-RU" sz="18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3922677" y="2842557"/>
        <a:ext cx="3565239" cy="2139143"/>
      </dsp:txXfrm>
    </dsp:sp>
  </dsp:spTree>
</dsp:drawing>
</file>

<file path=ppt/diagrams/drawing1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Берданка – однозарядная винтовка – американский изобретатель </a:t>
          </a:r>
          <a:r>
            <a:rPr lang="ru-RU" sz="2400" kern="1200" dirty="0" err="1" smtClean="0"/>
            <a:t>Хайрем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Бердан</a:t>
          </a:r>
          <a:r>
            <a:rPr lang="ru-RU" sz="2400" kern="1200" dirty="0" smtClean="0"/>
            <a:t> + К</a:t>
          </a:r>
          <a:endParaRPr lang="ru-RU" sz="24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Браунинг – автоматический пистолет – американский изобретатель Джон </a:t>
          </a:r>
          <a:r>
            <a:rPr lang="ru-RU" sz="2400" kern="1200" dirty="0" err="1" smtClean="0"/>
            <a:t>Мозес</a:t>
          </a:r>
          <a:r>
            <a:rPr lang="ru-RU" sz="2400" kern="1200" dirty="0" smtClean="0"/>
            <a:t> Браунинг</a:t>
          </a:r>
          <a:endParaRPr lang="ru-RU" sz="24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Кольт – револьвер, пистолет – американский изобретатель </a:t>
          </a:r>
          <a:r>
            <a:rPr lang="ru-RU" sz="2400" kern="1200" dirty="0" err="1" smtClean="0"/>
            <a:t>Сэмюэль</a:t>
          </a:r>
          <a:r>
            <a:rPr lang="ru-RU" sz="2400" kern="1200" dirty="0" smtClean="0"/>
            <a:t> Кольт</a:t>
          </a:r>
          <a:endParaRPr lang="ru-RU" sz="24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Маузер – род автоматического пистолета – немецкий конструктор Пауль Маузер</a:t>
          </a:r>
          <a:endParaRPr lang="ru-RU" sz="2400" kern="1200" dirty="0"/>
        </a:p>
      </dsp:txBody>
      <dsp:txXfrm>
        <a:off x="3922677" y="2842557"/>
        <a:ext cx="3565239" cy="2139143"/>
      </dsp:txXfrm>
    </dsp:sp>
  </dsp:spTree>
</dsp:drawing>
</file>

<file path=ppt/diagrams/drawing1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B0282C-8A61-4ED5-8F94-58883C9FF605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Башка –</a:t>
          </a:r>
          <a:r>
            <a:rPr lang="en-US" sz="1900" kern="1200" dirty="0" err="1" smtClean="0"/>
            <a:t>Ba</a:t>
          </a:r>
          <a:r>
            <a:rPr lang="en-US" sz="1900" kern="1200" dirty="0" err="1" smtClean="0">
              <a:latin typeface="Arial"/>
              <a:cs typeface="Arial"/>
            </a:rPr>
            <a:t>š</a:t>
          </a:r>
          <a:r>
            <a:rPr lang="ru-RU" sz="1900" kern="1200" dirty="0" smtClean="0">
              <a:latin typeface="Arial"/>
              <a:cs typeface="Arial"/>
            </a:rPr>
            <a:t> (тат., </a:t>
          </a:r>
          <a:r>
            <a:rPr lang="ru-RU" sz="1900" kern="1200" dirty="0" err="1" smtClean="0">
              <a:latin typeface="Arial"/>
              <a:cs typeface="Arial"/>
            </a:rPr>
            <a:t>тюр</a:t>
          </a:r>
          <a:r>
            <a:rPr lang="ru-RU" sz="1900" kern="1200" dirty="0" smtClean="0">
              <a:latin typeface="Arial"/>
              <a:cs typeface="Arial"/>
            </a:rPr>
            <a:t>) - голова</a:t>
          </a:r>
          <a:r>
            <a:rPr lang="ru-RU" sz="1900" kern="1200" dirty="0" smtClean="0"/>
            <a:t> 1771 – азерб., тат. – </a:t>
          </a:r>
          <a:r>
            <a:rPr lang="ru-RU" sz="1900" kern="1200" dirty="0" err="1" smtClean="0"/>
            <a:t>дат.п</a:t>
          </a:r>
          <a:r>
            <a:rPr lang="ru-RU" sz="1900" kern="1200" dirty="0" smtClean="0"/>
            <a:t>. – сколько даешь за голову? – переосмыслено - -К-А-</a:t>
          </a:r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Бицепс – плечевая мышца – </a:t>
          </a:r>
          <a:r>
            <a:rPr lang="en-US" sz="1900" kern="1200" dirty="0" err="1" smtClean="0"/>
            <a:t>bis</a:t>
          </a:r>
          <a:r>
            <a:rPr lang="en-US" sz="1900" kern="1200" dirty="0" smtClean="0"/>
            <a:t> + caput – </a:t>
          </a:r>
          <a:r>
            <a:rPr lang="ru-RU" sz="1900" kern="1200" dirty="0" smtClean="0"/>
            <a:t>двуглавая  - метафора по форме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Биссектриса, бис, биллион, баланс, капитал, биатлон, високосный</a:t>
          </a:r>
          <a:endParaRPr lang="ru-RU" sz="19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Горло – часть шеи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Горло (орган, связанный с приемом пищи) – жерло </a:t>
          </a:r>
          <a:r>
            <a:rPr lang="ru-RU" sz="1900" kern="1200" dirty="0" smtClean="0">
              <a:latin typeface="Cambria Math"/>
              <a:ea typeface="Cambria Math"/>
            </a:rPr>
            <a:t>&lt;</a:t>
          </a:r>
          <a:r>
            <a:rPr lang="ru-RU" sz="1900" kern="1200" dirty="0" smtClean="0"/>
            <a:t> жрать (не имело негативного смысла) – есть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О-</a:t>
          </a:r>
          <a:r>
            <a:rPr lang="ru-RU" sz="1900" kern="1200" dirty="0" err="1" smtClean="0"/>
            <a:t>жерелье</a:t>
          </a:r>
          <a:r>
            <a:rPr lang="ru-RU" sz="1900" kern="1200" dirty="0" smtClean="0"/>
            <a:t> (вокруг горла) – о-</a:t>
          </a:r>
          <a:r>
            <a:rPr lang="ru-RU" sz="1900" kern="1200" dirty="0" err="1" smtClean="0"/>
            <a:t>шейник</a:t>
          </a:r>
          <a:r>
            <a:rPr lang="ru-RU" sz="1900" kern="1200" dirty="0" smtClean="0"/>
            <a:t> (вокруг шеи) </a:t>
          </a:r>
          <a:endParaRPr lang="ru-RU" sz="1900" kern="1200" dirty="0"/>
        </a:p>
      </dsp:txBody>
      <dsp:txXfrm>
        <a:off x="914" y="2842557"/>
        <a:ext cx="3565239" cy="2139143"/>
      </dsp:txXfrm>
    </dsp:sp>
    <dsp:sp modelId="{8D13EE5F-21B4-42CE-8BEC-B07667FC5D56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Ладонь – внутренняя сторона кисти руки </a:t>
          </a:r>
          <a:r>
            <a:rPr lang="ru-RU" sz="1900" kern="1200" dirty="0" smtClean="0">
              <a:latin typeface="Cambria Math"/>
              <a:ea typeface="Cambria Math"/>
            </a:rPr>
            <a:t>&lt; </a:t>
          </a:r>
          <a:r>
            <a:rPr lang="ru-RU" sz="1900" kern="1200" dirty="0" err="1" smtClean="0">
              <a:latin typeface="Cambria Math"/>
              <a:ea typeface="Cambria Math"/>
            </a:rPr>
            <a:t>долонь</a:t>
          </a:r>
          <a:r>
            <a:rPr lang="ru-RU" sz="1900" kern="1200" dirty="0" smtClean="0">
              <a:latin typeface="Cambria Math"/>
              <a:ea typeface="Cambria Math"/>
            </a:rPr>
            <a:t> &lt; длань (также площадка для молотьбы)&lt;дол – низ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Cambria Math"/>
              <a:ea typeface="Cambria Math"/>
            </a:rPr>
            <a:t>Долина, длина, даль </a:t>
          </a:r>
        </a:p>
      </dsp:txBody>
      <dsp:txXfrm>
        <a:off x="3922677" y="2842557"/>
        <a:ext cx="3565239" cy="2139143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Грань – то, что отделяет одно от другого, служит разграничению</a:t>
          </a:r>
          <a:endParaRPr lang="ru-RU" sz="21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Грань – </a:t>
          </a:r>
          <a:r>
            <a:rPr lang="ru-RU" sz="2100" kern="1200" dirty="0" err="1" smtClean="0"/>
            <a:t>др</a:t>
          </a:r>
          <a:r>
            <a:rPr lang="ru-RU" sz="2100" kern="1200" dirty="0" smtClean="0"/>
            <a:t>-р – острый угол, край</a:t>
          </a:r>
          <a:r>
            <a:rPr lang="ru-RU" sz="2100" kern="1200" dirty="0" smtClean="0">
              <a:latin typeface="Cambria Math"/>
              <a:ea typeface="Cambria Math"/>
            </a:rPr>
            <a:t>&lt;</a:t>
          </a:r>
          <a:r>
            <a:rPr lang="ru-RU" sz="2100" kern="1200" dirty="0" err="1" smtClean="0">
              <a:latin typeface="Cambria Math"/>
              <a:ea typeface="Cambria Math"/>
            </a:rPr>
            <a:t>инд-евр</a:t>
          </a:r>
          <a:r>
            <a:rPr lang="ru-RU" sz="2100" kern="1200" dirty="0" smtClean="0">
              <a:latin typeface="Cambria Math"/>
              <a:ea typeface="Cambria Math"/>
            </a:rPr>
            <a:t> </a:t>
          </a:r>
          <a:r>
            <a:rPr lang="en-US" sz="2100" kern="1200" dirty="0" smtClean="0">
              <a:latin typeface="Cambria Math"/>
              <a:ea typeface="Cambria Math"/>
            </a:rPr>
            <a:t>grana – </a:t>
          </a:r>
          <a:r>
            <a:rPr lang="ru-RU" sz="2100" kern="1200" dirty="0" smtClean="0">
              <a:latin typeface="Cambria Math"/>
              <a:ea typeface="Cambria Math"/>
            </a:rPr>
            <a:t>нечто острое, выступающее</a:t>
          </a:r>
          <a:endParaRPr lang="ru-RU" sz="21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Граница - линия, обозначенная зарубками на деревьях (территория огранивалась) </a:t>
          </a:r>
          <a:r>
            <a:rPr lang="ru-RU" sz="2100" kern="1200" dirty="0" smtClean="0">
              <a:latin typeface="Cambria Math"/>
              <a:ea typeface="Cambria Math"/>
            </a:rPr>
            <a:t>&gt; </a:t>
          </a:r>
          <a:r>
            <a:rPr lang="ru-RU" sz="2100" kern="1200" dirty="0" smtClean="0"/>
            <a:t>линия раздела между территориями, рубеж, предел, допустимая норма</a:t>
          </a:r>
          <a:endParaRPr lang="ru-RU" sz="21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err="1" smtClean="0"/>
            <a:t>Грановитый</a:t>
          </a:r>
          <a:r>
            <a:rPr lang="ru-RU" sz="2100" kern="1200" dirty="0" smtClean="0"/>
            <a:t> – граненый, сделанный с грань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err="1" smtClean="0"/>
            <a:t>Грановитая</a:t>
          </a:r>
          <a:r>
            <a:rPr lang="ru-RU" sz="2100" kern="1200" dirty="0" smtClean="0"/>
            <a:t> палата получила свое название по наружной отделке крупным граненым камнем.</a:t>
          </a:r>
          <a:endParaRPr lang="ru-RU" sz="2100" kern="1200" dirty="0"/>
        </a:p>
      </dsp:txBody>
      <dsp:txXfrm>
        <a:off x="3922677" y="2842557"/>
        <a:ext cx="3565239" cy="2139143"/>
      </dsp:txXfrm>
    </dsp:sp>
  </dsp:spTree>
</dsp:drawing>
</file>

<file path=ppt/diagrams/drawing1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Легкие – орган дыхания, расположенный в грудной полости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Знание о строении тела наши предки получали прежде всего при разделывании туш животных. При промывании внутренностей более легкие части всплывали, тяжелые – тонули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Ср: н-луж печень в переводе обозначает «тяжелый»</a:t>
          </a:r>
          <a:endParaRPr lang="ru-RU" sz="17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Легкий</a:t>
          </a:r>
          <a:r>
            <a:rPr lang="ru-RU" sz="1700" kern="1200" dirty="0" smtClean="0">
              <a:latin typeface="Cambria Math"/>
              <a:ea typeface="Cambria Math"/>
            </a:rPr>
            <a:t>&lt;</a:t>
          </a:r>
          <a:r>
            <a:rPr lang="ru-RU" sz="1700" kern="1200" dirty="0" err="1" smtClean="0">
              <a:latin typeface="Cambria Math"/>
              <a:ea typeface="Cambria Math"/>
            </a:rPr>
            <a:t>лёга</a:t>
          </a:r>
          <a:r>
            <a:rPr lang="ru-RU" sz="1700" kern="1200" dirty="0" smtClean="0">
              <a:latin typeface="Cambria Math"/>
              <a:ea typeface="Cambria Math"/>
            </a:rPr>
            <a:t> – легко&lt; </a:t>
          </a:r>
          <a:r>
            <a:rPr lang="ru-RU" sz="1700" kern="1200" dirty="0" err="1" smtClean="0">
              <a:latin typeface="Cambria Math"/>
              <a:ea typeface="Cambria Math"/>
            </a:rPr>
            <a:t>льга</a:t>
          </a:r>
          <a:r>
            <a:rPr lang="ru-RU" sz="1700" kern="1200" dirty="0" smtClean="0">
              <a:latin typeface="Cambria Math"/>
              <a:ea typeface="Cambria Math"/>
            </a:rPr>
            <a:t> - легкость</a:t>
          </a:r>
          <a:endParaRPr lang="ru-RU" sz="17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Льгота (работа, доброта)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Польза (з//г) </a:t>
          </a:r>
          <a:r>
            <a:rPr lang="ru-RU" sz="1700" kern="1200" dirty="0" smtClean="0">
              <a:latin typeface="Cambria Math"/>
              <a:ea typeface="Cambria Math"/>
            </a:rPr>
            <a:t>→ </a:t>
          </a:r>
          <a:r>
            <a:rPr lang="ru-RU" sz="1700" kern="1200" dirty="0" err="1" smtClean="0">
              <a:latin typeface="Cambria Math"/>
              <a:ea typeface="Cambria Math"/>
            </a:rPr>
            <a:t>облегчение→выгода→благо</a:t>
          </a:r>
          <a:endParaRPr lang="ru-RU" sz="1700" kern="1200" dirty="0" smtClean="0">
            <a:latin typeface="Cambria Math"/>
            <a:ea typeface="Cambria Math"/>
          </a:endParaRP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Cambria Math"/>
              <a:ea typeface="Cambria Math"/>
            </a:rPr>
            <a:t>Нельзя&lt;не есть </a:t>
          </a:r>
          <a:r>
            <a:rPr lang="ru-RU" sz="1700" kern="1200" dirty="0" err="1" smtClean="0">
              <a:latin typeface="Cambria Math"/>
              <a:ea typeface="Cambria Math"/>
            </a:rPr>
            <a:t>льзя</a:t>
          </a:r>
          <a:r>
            <a:rPr lang="ru-RU" sz="1700" kern="1200" dirty="0" smtClean="0">
              <a:latin typeface="Cambria Math"/>
              <a:ea typeface="Cambria Math"/>
            </a:rPr>
            <a:t> – невозможно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Cambria Math"/>
              <a:ea typeface="Cambria Math"/>
            </a:rPr>
            <a:t>Выберу полянку, где </a:t>
          </a:r>
          <a:r>
            <a:rPr lang="ru-RU" sz="1700" kern="1200" dirty="0" err="1" smtClean="0">
              <a:latin typeface="Cambria Math"/>
              <a:ea typeface="Cambria Math"/>
            </a:rPr>
            <a:t>льзя</a:t>
          </a:r>
          <a:r>
            <a:rPr lang="ru-RU" sz="1700" kern="1200" dirty="0" smtClean="0">
              <a:latin typeface="Cambria Math"/>
              <a:ea typeface="Cambria Math"/>
            </a:rPr>
            <a:t> косой махнуть.</a:t>
          </a:r>
          <a:endParaRPr lang="ru-RU" sz="1700" kern="1200" dirty="0"/>
        </a:p>
      </dsp:txBody>
      <dsp:txXfrm>
        <a:off x="3922677" y="2842557"/>
        <a:ext cx="3565239" cy="2139143"/>
      </dsp:txXfrm>
    </dsp:sp>
  </dsp:spTree>
</dsp:drawing>
</file>

<file path=ppt/diagrams/drawing1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3922677" y="2842557"/>
        <a:ext cx="3565239" cy="2139143"/>
      </dsp:txXfrm>
    </dsp:sp>
  </dsp:spTree>
</dsp:drawing>
</file>

<file path=ppt/diagrams/drawing1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Бис – возглас, требующий повторения чего-либо - </a:t>
          </a:r>
          <a:r>
            <a:rPr lang="en-US" sz="2300" kern="1200" dirty="0" smtClean="0"/>
            <a:t> </a:t>
          </a:r>
          <a:r>
            <a:rPr lang="en-US" sz="2300" kern="1200" dirty="0" err="1" smtClean="0"/>
            <a:t>bis</a:t>
          </a:r>
          <a:r>
            <a:rPr lang="en-US" sz="2300" kern="1200" dirty="0" smtClean="0"/>
            <a:t> – </a:t>
          </a:r>
          <a:r>
            <a:rPr lang="ru-RU" sz="2300" kern="1200" dirty="0" smtClean="0"/>
            <a:t>дважды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Биссектриса, бицепс, </a:t>
          </a:r>
          <a:r>
            <a:rPr lang="ru-RU" sz="2300" kern="1200" dirty="0" err="1" smtClean="0"/>
            <a:t>бисквит,биллион</a:t>
          </a:r>
          <a:r>
            <a:rPr lang="ru-RU" sz="2300" kern="1200" dirty="0" smtClean="0"/>
            <a:t>, баланс</a:t>
          </a:r>
          <a:endParaRPr lang="ru-RU" sz="23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>
        <a:off x="3922677" y="2842557"/>
        <a:ext cx="3565239" cy="2139143"/>
      </dsp:txXfrm>
    </dsp:sp>
  </dsp:spTree>
</dsp:drawing>
</file>

<file path=ppt/diagrams/drawing1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Бисквит – сорт легкого сдобного печенья – </a:t>
          </a:r>
          <a:r>
            <a:rPr lang="en-US" sz="1500" kern="1200" dirty="0" err="1" smtClean="0"/>
            <a:t>bis</a:t>
          </a:r>
          <a:r>
            <a:rPr lang="en-US" sz="1500" kern="1200" dirty="0" smtClean="0"/>
            <a:t> (</a:t>
          </a:r>
          <a:r>
            <a:rPr lang="ru-RU" sz="1500" kern="1200" dirty="0" smtClean="0"/>
            <a:t>лат) – дважды + </a:t>
          </a:r>
          <a:r>
            <a:rPr lang="en-US" sz="1500" kern="1200" dirty="0" err="1" smtClean="0"/>
            <a:t>coctus</a:t>
          </a:r>
          <a:r>
            <a:rPr lang="en-US" sz="1500" kern="1200" dirty="0" smtClean="0"/>
            <a:t> – </a:t>
          </a:r>
          <a:r>
            <a:rPr lang="ru-RU" sz="1500" kern="1200" dirty="0" smtClean="0"/>
            <a:t>печь = дважды печенный, сушенный – сухарь – </a:t>
          </a:r>
          <a:r>
            <a:rPr lang="en-US" sz="1500" kern="1200" dirty="0" smtClean="0"/>
            <a:t>XVIII </a:t>
          </a:r>
          <a:r>
            <a:rPr lang="ru-RU" sz="1500" kern="1200" dirty="0" smtClean="0"/>
            <a:t>в из французского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Ср: бис, биссектриса, бицепс, биллион, баланс, биатлон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Вафля – тонкое сухое печенье с клетчатым оттиском на поверхности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 smtClean="0"/>
            <a:t>Wabe</a:t>
          </a:r>
          <a:r>
            <a:rPr lang="ru-RU" sz="1500" kern="1200" dirty="0" smtClean="0"/>
            <a:t> (нем)</a:t>
          </a:r>
          <a:r>
            <a:rPr lang="en-US" sz="1500" kern="1200" dirty="0" smtClean="0"/>
            <a:t> – </a:t>
          </a:r>
          <a:r>
            <a:rPr lang="ru-RU" sz="1500" kern="1200" dirty="0" smtClean="0"/>
            <a:t>пчелиные соты </a:t>
          </a:r>
          <a:r>
            <a:rPr lang="ru-RU" sz="1500" kern="1200" dirty="0" smtClean="0">
              <a:latin typeface="Cambria Math"/>
              <a:ea typeface="Cambria Math"/>
            </a:rPr>
            <a:t>&gt; </a:t>
          </a:r>
          <a:r>
            <a:rPr lang="en-US" sz="1500" kern="1200" dirty="0" err="1" smtClean="0">
              <a:latin typeface="Cambria Math"/>
              <a:ea typeface="Cambria Math"/>
            </a:rPr>
            <a:t>Waffel</a:t>
          </a:r>
          <a:r>
            <a:rPr lang="en-US" sz="1500" kern="1200" dirty="0" smtClean="0">
              <a:latin typeface="Cambria Math"/>
              <a:ea typeface="Cambria Math"/>
            </a:rPr>
            <a:t> &gt; </a:t>
          </a:r>
          <a:r>
            <a:rPr lang="ru-RU" sz="1500" kern="1200" dirty="0" smtClean="0">
              <a:latin typeface="Cambria Math"/>
              <a:ea typeface="Cambria Math"/>
            </a:rPr>
            <a:t>в русском языке с </a:t>
          </a:r>
          <a:r>
            <a:rPr lang="en-US" sz="1500" kern="1200" dirty="0" smtClean="0">
              <a:latin typeface="Cambria Math"/>
              <a:ea typeface="Cambria Math"/>
            </a:rPr>
            <a:t>XVIII</a:t>
          </a:r>
          <a:r>
            <a:rPr lang="ru-RU" sz="1500" kern="1200" dirty="0" smtClean="0">
              <a:latin typeface="Cambria Math"/>
              <a:ea typeface="Cambria Math"/>
            </a:rPr>
            <a:t> в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Cambria Math"/>
              <a:ea typeface="Cambria Math"/>
            </a:rPr>
            <a:t>Вафельное  полотенце - метафора</a:t>
          </a:r>
          <a:endParaRPr lang="ru-RU" sz="15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0" y="280831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Котлета – кушанье из рубленого или молотого мяса или рыбы в виде лепешки круглой или продолговатой формы </a:t>
          </a:r>
          <a:r>
            <a:rPr lang="ru-RU" sz="1500" kern="1200" dirty="0" smtClean="0">
              <a:latin typeface="Cambria Math"/>
              <a:ea typeface="Cambria Math"/>
            </a:rPr>
            <a:t>&lt; </a:t>
          </a:r>
          <a:r>
            <a:rPr lang="ru-RU" sz="1500" kern="1200" dirty="0" err="1" smtClean="0">
              <a:latin typeface="Cambria Math"/>
              <a:ea typeface="Cambria Math"/>
            </a:rPr>
            <a:t>котелета</a:t>
          </a:r>
          <a:r>
            <a:rPr lang="ru-RU" sz="1500" kern="1200" dirty="0" smtClean="0">
              <a:latin typeface="Cambria Math"/>
              <a:ea typeface="Cambria Math"/>
            </a:rPr>
            <a:t>&lt; </a:t>
          </a:r>
          <a:r>
            <a:rPr lang="en-US" sz="1500" kern="1200" dirty="0" smtClean="0">
              <a:latin typeface="Cambria Math"/>
              <a:ea typeface="Cambria Math"/>
            </a:rPr>
            <a:t>cote </a:t>
          </a:r>
          <a:r>
            <a:rPr lang="ru-RU" sz="1500" kern="1200" dirty="0" smtClean="0">
              <a:latin typeface="Cambria Math"/>
              <a:ea typeface="Cambria Math"/>
            </a:rPr>
            <a:t>(</a:t>
          </a:r>
          <a:r>
            <a:rPr lang="ru-RU" sz="1500" kern="1200" dirty="0" err="1" smtClean="0">
              <a:latin typeface="Cambria Math"/>
              <a:ea typeface="Cambria Math"/>
            </a:rPr>
            <a:t>фр</a:t>
          </a:r>
          <a:r>
            <a:rPr lang="ru-RU" sz="1500" kern="1200" dirty="0" smtClean="0">
              <a:latin typeface="Cambria Math"/>
              <a:ea typeface="Cambria Math"/>
            </a:rPr>
            <a:t>) – ребро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Cambria Math"/>
              <a:ea typeface="Cambria Math"/>
            </a:rPr>
            <a:t>Первоначально котлеты делались из отбитого и зажаренного мяса, срезанного с реберной части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Cambria Math"/>
              <a:ea typeface="Cambria Math"/>
            </a:rPr>
            <a:t>Антрекот – </a:t>
          </a:r>
          <a:r>
            <a:rPr lang="ru-RU" sz="1500" kern="1200" dirty="0" err="1" smtClean="0">
              <a:latin typeface="Cambria Math"/>
              <a:ea typeface="Cambria Math"/>
            </a:rPr>
            <a:t>между+ребро</a:t>
          </a:r>
          <a:endParaRPr lang="ru-RU" sz="1500" kern="1200" dirty="0"/>
        </a:p>
      </dsp:txBody>
      <dsp:txXfrm>
        <a:off x="0" y="2808310"/>
        <a:ext cx="3565239" cy="2139143"/>
      </dsp:txXfrm>
    </dsp:sp>
    <dsp:sp modelId="{DC233E11-05CC-4AB3-BD7F-D8BAF00840D2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Вермишель – </a:t>
          </a:r>
          <a:r>
            <a:rPr lang="en-US" sz="1500" kern="1200" dirty="0" err="1" smtClean="0"/>
            <a:t>vermichel</a:t>
          </a:r>
          <a:r>
            <a:rPr lang="en-US" sz="1500" kern="1200" dirty="0" smtClean="0"/>
            <a:t> (</a:t>
          </a:r>
          <a:r>
            <a:rPr lang="ru-RU" sz="1500" kern="1200" dirty="0" err="1" smtClean="0"/>
            <a:t>фр</a:t>
          </a:r>
          <a:r>
            <a:rPr lang="ru-RU" sz="1500" kern="1200" dirty="0" smtClean="0"/>
            <a:t>)</a:t>
          </a:r>
          <a:r>
            <a:rPr lang="ru-RU" sz="1500" kern="1200" dirty="0" smtClean="0">
              <a:latin typeface="Cambria Math"/>
              <a:ea typeface="Cambria Math"/>
            </a:rPr>
            <a:t>&lt;</a:t>
          </a:r>
          <a:r>
            <a:rPr lang="ru-RU" sz="1500" kern="1200" dirty="0" err="1" smtClean="0">
              <a:latin typeface="Cambria Math"/>
              <a:ea typeface="Cambria Math"/>
            </a:rPr>
            <a:t>итал</a:t>
          </a:r>
          <a:r>
            <a:rPr lang="ru-RU" sz="1500" kern="1200" dirty="0" smtClean="0">
              <a:latin typeface="Cambria Math"/>
              <a:ea typeface="Cambria Math"/>
            </a:rPr>
            <a:t>&lt;лат&lt;червячок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Cambria Math"/>
              <a:ea typeface="Cambria Math"/>
            </a:rPr>
            <a:t>Рожки, перья, паутинка, ракушки, спагетти (</a:t>
          </a:r>
          <a:r>
            <a:rPr lang="ru-RU" sz="1500" kern="1200" dirty="0" err="1" smtClean="0">
              <a:latin typeface="Cambria Math"/>
              <a:ea typeface="Cambria Math"/>
            </a:rPr>
            <a:t>итал</a:t>
          </a:r>
          <a:r>
            <a:rPr lang="ru-RU" sz="1500" kern="1200" dirty="0" smtClean="0">
              <a:latin typeface="Cambria Math"/>
              <a:ea typeface="Cambria Math"/>
            </a:rPr>
            <a:t> – шнурок)</a:t>
          </a:r>
          <a:r>
            <a:rPr lang="en-US" sz="1500" kern="1200" dirty="0" smtClean="0"/>
            <a:t> </a:t>
          </a:r>
          <a:endParaRPr lang="ru-RU" sz="1500" kern="1200" dirty="0"/>
        </a:p>
      </dsp:txBody>
      <dsp:txXfrm>
        <a:off x="3922677" y="2842557"/>
        <a:ext cx="3565239" cy="2139143"/>
      </dsp:txXfrm>
    </dsp:sp>
  </dsp:spTree>
</dsp:drawing>
</file>

<file path=ppt/diagrams/drawing1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Макароны – пищевой продукт </a:t>
          </a:r>
          <a:r>
            <a:rPr lang="ru-RU" sz="2000" kern="1200" dirty="0" smtClean="0">
              <a:latin typeface="Cambria Math"/>
              <a:ea typeface="Cambria Math"/>
            </a:rPr>
            <a:t>&lt; </a:t>
          </a:r>
          <a:r>
            <a:rPr lang="en-US" sz="2000" kern="1200" dirty="0" err="1" smtClean="0">
              <a:latin typeface="Cambria Math"/>
              <a:ea typeface="Cambria Math"/>
            </a:rPr>
            <a:t>maccaroni</a:t>
          </a:r>
          <a:r>
            <a:rPr lang="en-US" sz="2000" kern="1200" dirty="0" smtClean="0">
              <a:latin typeface="Cambria Math"/>
              <a:ea typeface="Cambria Math"/>
            </a:rPr>
            <a:t> – </a:t>
          </a:r>
          <a:r>
            <a:rPr lang="ru-RU" sz="2000" kern="1200" dirty="0" err="1" smtClean="0">
              <a:latin typeface="Cambria Math"/>
              <a:ea typeface="Cambria Math"/>
            </a:rPr>
            <a:t>ит</a:t>
          </a:r>
          <a:r>
            <a:rPr lang="ru-RU" sz="2000" kern="1200" dirty="0" smtClean="0">
              <a:latin typeface="Cambria Math"/>
              <a:ea typeface="Cambria Math"/>
            </a:rPr>
            <a:t>  </a:t>
          </a:r>
          <a:r>
            <a:rPr lang="en-US" sz="2000" kern="1200" dirty="0" smtClean="0">
              <a:latin typeface="Cambria Math"/>
              <a:ea typeface="Cambria Math"/>
            </a:rPr>
            <a:t>XVIII</a:t>
          </a:r>
          <a:r>
            <a:rPr lang="ru-RU" sz="2000" kern="1200" dirty="0" smtClean="0">
              <a:latin typeface="Cambria Math"/>
              <a:ea typeface="Cambria Math"/>
            </a:rPr>
            <a:t>в - &lt; греч «блаженство, счастье»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Макар – счастливый (греч)</a:t>
          </a:r>
          <a:endParaRPr lang="ru-RU" sz="20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Маринад – соус из уксуса, масла и пряностей </a:t>
          </a:r>
          <a:r>
            <a:rPr lang="ru-RU" sz="2000" kern="1200" dirty="0" smtClean="0">
              <a:latin typeface="Cambria Math"/>
              <a:ea typeface="Cambria Math"/>
            </a:rPr>
            <a:t>&lt; </a:t>
          </a:r>
          <a:r>
            <a:rPr lang="en-US" sz="2000" kern="1200" dirty="0" smtClean="0">
              <a:latin typeface="Cambria Math"/>
              <a:ea typeface="Cambria Math"/>
            </a:rPr>
            <a:t>mariner (</a:t>
          </a:r>
          <a:r>
            <a:rPr lang="ru-RU" sz="2000" kern="1200" dirty="0" smtClean="0">
              <a:latin typeface="Cambria Math"/>
              <a:ea typeface="Cambria Math"/>
            </a:rPr>
            <a:t>лат) – держать в морской воде &lt; </a:t>
          </a:r>
          <a:r>
            <a:rPr lang="en-US" sz="2000" kern="1200" dirty="0" err="1" smtClean="0">
              <a:latin typeface="Cambria Math"/>
              <a:ea typeface="Cambria Math"/>
            </a:rPr>
            <a:t>marinus</a:t>
          </a:r>
          <a:r>
            <a:rPr lang="en-US" sz="2000" kern="1200" dirty="0" smtClean="0">
              <a:latin typeface="Cambria Math"/>
              <a:ea typeface="Cambria Math"/>
            </a:rPr>
            <a:t> (</a:t>
          </a:r>
          <a:r>
            <a:rPr lang="ru-RU" sz="2000" kern="1200" dirty="0" smtClean="0">
              <a:latin typeface="Cambria Math"/>
              <a:ea typeface="Cambria Math"/>
            </a:rPr>
            <a:t>лат) –морской&lt; </a:t>
          </a:r>
          <a:r>
            <a:rPr lang="en-US" sz="2000" kern="1200" dirty="0" smtClean="0">
              <a:latin typeface="Cambria Math"/>
              <a:ea typeface="Cambria Math"/>
            </a:rPr>
            <a:t>mare </a:t>
          </a:r>
          <a:r>
            <a:rPr lang="ru-RU" sz="2000" kern="1200" dirty="0" smtClean="0">
              <a:latin typeface="Cambria Math"/>
              <a:ea typeface="Cambria Math"/>
            </a:rPr>
            <a:t> - море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mbria Math"/>
              <a:ea typeface="Cambria Math"/>
            </a:rPr>
            <a:t>Марина, марина, маринист, субмарина </a:t>
          </a:r>
          <a:endParaRPr lang="ru-RU" sz="20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3922677" y="2842557"/>
        <a:ext cx="3565239" cy="2139143"/>
      </dsp:txXfrm>
    </dsp:sp>
  </dsp:spTree>
</dsp:drawing>
</file>

<file path=ppt/diagrams/drawing1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43148" y="930"/>
          <a:ext cx="3525016" cy="21150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Блейзер – приталенный пиджак спортивного покроя – </a:t>
          </a:r>
          <a:r>
            <a:rPr lang="en-US" sz="1500" kern="1200" dirty="0" err="1" smtClean="0"/>
            <a:t>bleze</a:t>
          </a:r>
          <a:r>
            <a:rPr lang="en-US" sz="1500" kern="1200" dirty="0" smtClean="0"/>
            <a:t> (</a:t>
          </a:r>
          <a:r>
            <a:rPr lang="ru-RU" sz="1500" kern="1200" dirty="0" err="1" smtClean="0"/>
            <a:t>англ</a:t>
          </a:r>
          <a:r>
            <a:rPr lang="ru-RU" sz="1500" kern="1200" dirty="0" smtClean="0"/>
            <a:t>) – гореть ярким пламенем – куртки членов гребной команды Кембриджского университета, которые были ярко-красного цвета</a:t>
          </a:r>
          <a:endParaRPr lang="ru-RU" sz="1500" kern="1200" dirty="0"/>
        </a:p>
      </dsp:txBody>
      <dsp:txXfrm>
        <a:off x="43148" y="930"/>
        <a:ext cx="3525016" cy="2115009"/>
      </dsp:txXfrm>
    </dsp:sp>
    <dsp:sp modelId="{402963FE-9147-4661-862B-B813FEC58CCA}">
      <dsp:nvSpPr>
        <dsp:cNvPr id="0" name=""/>
        <dsp:cNvSpPr/>
      </dsp:nvSpPr>
      <dsp:spPr>
        <a:xfrm>
          <a:off x="3815621" y="0"/>
          <a:ext cx="3525016" cy="13283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Башлык – теплый головной убор в виде суконного капюшона с длинными концами- </a:t>
          </a:r>
          <a:r>
            <a:rPr lang="en-US" sz="1500" kern="1200" dirty="0" err="1" smtClean="0"/>
            <a:t>Ba</a:t>
          </a:r>
          <a:r>
            <a:rPr lang="en-US" sz="1500" kern="1200" dirty="0" err="1" smtClean="0">
              <a:latin typeface="Arial"/>
              <a:cs typeface="Arial"/>
            </a:rPr>
            <a:t>š</a:t>
          </a:r>
          <a:r>
            <a:rPr lang="ru-RU" sz="1500" kern="1200" dirty="0" smtClean="0">
              <a:latin typeface="Arial"/>
              <a:cs typeface="Arial"/>
            </a:rPr>
            <a:t> (тат., </a:t>
          </a:r>
          <a:r>
            <a:rPr lang="ru-RU" sz="1500" kern="1200" dirty="0" err="1" smtClean="0">
              <a:latin typeface="Arial"/>
              <a:cs typeface="Arial"/>
            </a:rPr>
            <a:t>тюр</a:t>
          </a:r>
          <a:r>
            <a:rPr lang="ru-RU" sz="1500" kern="1200" dirty="0" smtClean="0">
              <a:latin typeface="Arial"/>
              <a:cs typeface="Arial"/>
            </a:rPr>
            <a:t>) – голова</a:t>
          </a:r>
          <a:r>
            <a:rPr lang="en-US" sz="1500" kern="1200" dirty="0" smtClean="0"/>
            <a:t>+</a:t>
          </a:r>
          <a:r>
            <a:rPr lang="en-US" sz="1500" kern="1200" dirty="0" err="1" smtClean="0"/>
            <a:t>lyc</a:t>
          </a:r>
          <a:r>
            <a:rPr lang="en-US" sz="1500" kern="1200" dirty="0" smtClean="0"/>
            <a:t> (</a:t>
          </a:r>
          <a:r>
            <a:rPr lang="ru-RU" sz="1500" kern="1200" dirty="0" smtClean="0"/>
            <a:t>суффикс)</a:t>
          </a:r>
        </a:p>
      </dsp:txBody>
      <dsp:txXfrm>
        <a:off x="3815621" y="0"/>
        <a:ext cx="3525016" cy="1328374"/>
      </dsp:txXfrm>
    </dsp:sp>
    <dsp:sp modelId="{E678F170-A34B-4AFB-B58A-7B4884C55ADD}">
      <dsp:nvSpPr>
        <dsp:cNvPr id="0" name=""/>
        <dsp:cNvSpPr/>
      </dsp:nvSpPr>
      <dsp:spPr>
        <a:xfrm>
          <a:off x="43148" y="2840546"/>
          <a:ext cx="3525016" cy="21150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Галстук – повязка из широкой ленты, завязываема специальным узлом или бантом вокруг воротничка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 smtClean="0"/>
            <a:t>Hals+tuch</a:t>
          </a:r>
          <a:r>
            <a:rPr lang="en-US" sz="1500" kern="1200" dirty="0" smtClean="0"/>
            <a:t>=</a:t>
          </a:r>
          <a:r>
            <a:rPr lang="ru-RU" sz="1500" kern="1200" dirty="0" err="1" smtClean="0"/>
            <a:t>шея+платок</a:t>
          </a:r>
          <a:r>
            <a:rPr lang="ru-RU" sz="1500" kern="1200" dirty="0" smtClean="0"/>
            <a:t>, кусок ткани (нем)</a:t>
          </a:r>
          <a:endParaRPr lang="ru-RU" sz="1500" kern="1200" dirty="0"/>
        </a:p>
      </dsp:txBody>
      <dsp:txXfrm>
        <a:off x="43148" y="2840546"/>
        <a:ext cx="3525016" cy="2115009"/>
      </dsp:txXfrm>
    </dsp:sp>
    <dsp:sp modelId="{DD1DBEB3-060B-451F-8B97-F2A8B528BD90}">
      <dsp:nvSpPr>
        <dsp:cNvPr id="0" name=""/>
        <dsp:cNvSpPr/>
      </dsp:nvSpPr>
      <dsp:spPr>
        <a:xfrm>
          <a:off x="3886791" y="1722626"/>
          <a:ext cx="3525016" cy="28592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Фартук – кусок ткани, повязываемые, чтобы защитить одежду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 smtClean="0"/>
            <a:t>Var+tuch</a:t>
          </a:r>
          <a:r>
            <a:rPr lang="ru-RU" sz="1500" kern="1200" dirty="0" smtClean="0"/>
            <a:t>=перед, </a:t>
          </a:r>
          <a:r>
            <a:rPr lang="ru-RU" sz="1500" kern="1200" dirty="0" err="1" smtClean="0"/>
            <a:t>впереди+платок</a:t>
          </a:r>
          <a:r>
            <a:rPr lang="ru-RU" sz="1500" kern="1200" dirty="0" smtClean="0"/>
            <a:t>, кусок ткани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Форейтор – впереди находящийся всадник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Форвард – находящийся впереди игрок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Форпост –находящийся впереди пост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Дать фору – дать преимущество  </a:t>
          </a:r>
          <a:endParaRPr lang="ru-RU" sz="1500" kern="1200" dirty="0"/>
        </a:p>
      </dsp:txBody>
      <dsp:txXfrm>
        <a:off x="3886791" y="1722626"/>
        <a:ext cx="3525016" cy="2859218"/>
      </dsp:txXfrm>
    </dsp:sp>
  </dsp:spTree>
</dsp:drawing>
</file>

<file path=ppt/diagrams/drawing1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Жакет</a:t>
          </a:r>
          <a:r>
            <a:rPr lang="ru-RU" sz="1600" kern="1200" dirty="0" smtClean="0">
              <a:latin typeface="Cambria Math"/>
              <a:ea typeface="Cambria Math"/>
            </a:rPr>
            <a:t>&lt;</a:t>
          </a:r>
          <a:r>
            <a:rPr lang="en-US" sz="1600" kern="1200" dirty="0" err="1" smtClean="0">
              <a:latin typeface="Cambria Math"/>
              <a:ea typeface="Cambria Math"/>
            </a:rPr>
            <a:t>jaquette</a:t>
          </a:r>
          <a:r>
            <a:rPr lang="en-US" sz="1600" kern="1200" dirty="0" smtClean="0">
              <a:latin typeface="Cambria Math"/>
              <a:ea typeface="Cambria Math"/>
            </a:rPr>
            <a:t> (</a:t>
          </a:r>
          <a:r>
            <a:rPr lang="ru-RU" sz="1600" kern="1200" dirty="0" err="1" smtClean="0">
              <a:latin typeface="Cambria Math"/>
              <a:ea typeface="Cambria Math"/>
            </a:rPr>
            <a:t>фр</a:t>
          </a:r>
          <a:r>
            <a:rPr lang="ru-RU" sz="1600" kern="1200" dirty="0" smtClean="0">
              <a:latin typeface="Cambria Math"/>
              <a:ea typeface="Cambria Math"/>
            </a:rPr>
            <a:t>)&lt;араб – куртка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Пиджак &lt; (</a:t>
          </a:r>
          <a:r>
            <a:rPr lang="ru-RU" sz="1600" kern="1200" dirty="0" err="1" smtClean="0">
              <a:latin typeface="Cambria Math"/>
              <a:ea typeface="Cambria Math"/>
            </a:rPr>
            <a:t>англ</a:t>
          </a:r>
          <a:r>
            <a:rPr lang="ru-RU" sz="1600" kern="1200" dirty="0" smtClean="0">
              <a:latin typeface="Cambria Math"/>
              <a:ea typeface="Cambria Math"/>
            </a:rPr>
            <a:t>) р</a:t>
          </a:r>
          <a:r>
            <a:rPr lang="en-US" sz="1600" kern="1200" dirty="0" err="1" smtClean="0">
              <a:latin typeface="Cambria Math"/>
              <a:ea typeface="Cambria Math"/>
            </a:rPr>
            <a:t>ia</a:t>
          </a:r>
          <a:r>
            <a:rPr lang="en-US" sz="1600" kern="1200" dirty="0" smtClean="0">
              <a:latin typeface="Cambria Math"/>
              <a:ea typeface="Cambria Math"/>
            </a:rPr>
            <a:t>(</a:t>
          </a:r>
          <a:r>
            <a:rPr lang="ru-RU" sz="1600" kern="1200" dirty="0" smtClean="0">
              <a:latin typeface="Cambria Math"/>
              <a:ea typeface="Cambria Math"/>
            </a:rPr>
            <a:t>одежда из грубой шерсти, сукна)+</a:t>
          </a:r>
          <a:r>
            <a:rPr lang="en-US" sz="1600" kern="1200" dirty="0" smtClean="0">
              <a:latin typeface="Cambria Math"/>
              <a:ea typeface="Cambria Math"/>
            </a:rPr>
            <a:t>jacket (</a:t>
          </a:r>
          <a:r>
            <a:rPr lang="ru-RU" sz="1600" kern="1200" dirty="0" smtClean="0">
              <a:latin typeface="Cambria Math"/>
              <a:ea typeface="Cambria Math"/>
            </a:rPr>
            <a:t>куртка)</a:t>
          </a:r>
          <a:endParaRPr lang="ru-RU" sz="16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Кашне – платок, шарф, надеваемый на шею </a:t>
          </a:r>
          <a:r>
            <a:rPr lang="ru-RU" sz="1600" kern="1200" dirty="0" smtClean="0">
              <a:latin typeface="Cambria Math"/>
              <a:ea typeface="Cambria Math"/>
            </a:rPr>
            <a:t>&lt; прятать + нос (</a:t>
          </a:r>
          <a:r>
            <a:rPr lang="ru-RU" sz="1600" kern="1200" dirty="0" err="1" smtClean="0">
              <a:latin typeface="Cambria Math"/>
              <a:ea typeface="Cambria Math"/>
            </a:rPr>
            <a:t>фр</a:t>
          </a:r>
          <a:r>
            <a:rPr lang="ru-RU" sz="1600" kern="1200" dirty="0" smtClean="0">
              <a:latin typeface="Cambria Math"/>
              <a:ea typeface="Cambria Math"/>
            </a:rPr>
            <a:t>) – то, во что кутают нос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Пенсне – очки без дужек&lt;</a:t>
          </a:r>
          <a:r>
            <a:rPr lang="ru-RU" sz="1600" kern="1200" dirty="0" err="1" smtClean="0">
              <a:latin typeface="Cambria Math"/>
              <a:ea typeface="Cambria Math"/>
            </a:rPr>
            <a:t>защемлять+нос</a:t>
          </a:r>
          <a:r>
            <a:rPr lang="ru-RU" sz="1600" kern="1200" dirty="0" smtClean="0">
              <a:latin typeface="Cambria Math"/>
              <a:ea typeface="Cambria Math"/>
            </a:rPr>
            <a:t>(</a:t>
          </a:r>
          <a:r>
            <a:rPr lang="ru-RU" sz="1600" kern="1200" dirty="0" err="1" smtClean="0">
              <a:latin typeface="Cambria Math"/>
              <a:ea typeface="Cambria Math"/>
            </a:rPr>
            <a:t>фр</a:t>
          </a:r>
          <a:r>
            <a:rPr lang="ru-RU" sz="1600" kern="1200" dirty="0" smtClean="0">
              <a:latin typeface="Cambria Math"/>
              <a:ea typeface="Cambria Math"/>
            </a:rPr>
            <a:t>) – то, что защемляет нос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Пинцет – щипать – щипчики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Кашпо – прятать+ горшок</a:t>
          </a:r>
          <a:endParaRPr lang="ru-RU" sz="16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Мешок </a:t>
          </a:r>
          <a:r>
            <a:rPr lang="ru-RU" sz="1600" kern="1200" dirty="0" smtClean="0">
              <a:latin typeface="Cambria Math"/>
              <a:ea typeface="Cambria Math"/>
            </a:rPr>
            <a:t>&lt; мех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Изначально мешки изготавливали из шкуры (меха) диких и домашних животных</a:t>
          </a:r>
          <a:r>
            <a:rPr lang="ru-RU" sz="1600" kern="1200" dirty="0" smtClean="0"/>
            <a:t> </a:t>
          </a:r>
          <a:endParaRPr lang="ru-RU" sz="16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Панама – род летней шляпы</a:t>
          </a:r>
          <a:r>
            <a:rPr lang="ru-RU" sz="1600" kern="1200" dirty="0" smtClean="0">
              <a:latin typeface="Cambria Math"/>
              <a:ea typeface="Cambria Math"/>
            </a:rPr>
            <a:t>&lt;</a:t>
          </a:r>
          <a:r>
            <a:rPr lang="en-US" sz="1600" kern="1200" dirty="0" smtClean="0">
              <a:latin typeface="Cambria Math"/>
              <a:ea typeface="Cambria Math"/>
            </a:rPr>
            <a:t> XX</a:t>
          </a:r>
          <a:r>
            <a:rPr lang="ru-RU" sz="1600" kern="1200" dirty="0" smtClean="0">
              <a:latin typeface="Cambria Math"/>
              <a:ea typeface="Cambria Math"/>
            </a:rPr>
            <a:t> в – Панама –родина  панамы, государство в Центральной Америке </a:t>
          </a:r>
          <a:endParaRPr lang="ru-RU" sz="1600" kern="1200" dirty="0"/>
        </a:p>
      </dsp:txBody>
      <dsp:txXfrm>
        <a:off x="3922677" y="2842557"/>
        <a:ext cx="3565239" cy="2139143"/>
      </dsp:txXfrm>
    </dsp:sp>
  </dsp:spTree>
</dsp:drawing>
</file>

<file path=ppt/diagrams/drawing1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Жилет – короткая одежда без воротника и рукавов </a:t>
          </a:r>
          <a:r>
            <a:rPr lang="ru-RU" sz="2100" kern="1200" dirty="0" smtClean="0">
              <a:latin typeface="Cambria Math"/>
              <a:ea typeface="Cambria Math"/>
            </a:rPr>
            <a:t>&lt;</a:t>
          </a:r>
          <a:r>
            <a:rPr lang="en-US" sz="2100" kern="1200" dirty="0" err="1" smtClean="0">
              <a:latin typeface="Cambria Math"/>
              <a:ea typeface="Cambria Math"/>
            </a:rPr>
            <a:t>Gille</a:t>
          </a:r>
          <a:r>
            <a:rPr lang="ru-RU" sz="2100" kern="1200" dirty="0" smtClean="0">
              <a:latin typeface="Cambria Math"/>
              <a:ea typeface="Cambria Math"/>
            </a:rPr>
            <a:t> - имя шута короля Франции, который носил подобную одежду – </a:t>
          </a:r>
          <a:r>
            <a:rPr lang="en-US" sz="2100" kern="1200" dirty="0" smtClean="0">
              <a:latin typeface="Cambria Math"/>
              <a:ea typeface="Cambria Math"/>
            </a:rPr>
            <a:t>XVIII </a:t>
          </a:r>
          <a:r>
            <a:rPr lang="ru-RU" sz="2100" kern="1200" dirty="0" smtClean="0">
              <a:latin typeface="Cambria Math"/>
              <a:ea typeface="Cambria Math"/>
            </a:rPr>
            <a:t>в</a:t>
          </a:r>
          <a:endParaRPr lang="ru-RU" sz="21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Галифе – брюки особого покроя </a:t>
          </a:r>
          <a:r>
            <a:rPr lang="ru-RU" sz="2100" kern="1200" dirty="0" smtClean="0">
              <a:latin typeface="Cambria Math"/>
              <a:ea typeface="Cambria Math"/>
            </a:rPr>
            <a:t>&lt; по имени французского кавалерийского генерала Гастона Галифе (заимствование в 20-е </a:t>
          </a:r>
          <a:r>
            <a:rPr lang="ru-RU" sz="2100" kern="1200" dirty="0" err="1" smtClean="0">
              <a:latin typeface="Cambria Math"/>
              <a:ea typeface="Cambria Math"/>
            </a:rPr>
            <a:t>гг</a:t>
          </a:r>
          <a:r>
            <a:rPr lang="ru-RU" sz="2100" kern="1200" dirty="0" smtClean="0">
              <a:latin typeface="Cambria Math"/>
              <a:ea typeface="Cambria Math"/>
            </a:rPr>
            <a:t> ХХ в)</a:t>
          </a:r>
          <a:endParaRPr lang="ru-RU" sz="21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Френч – куртка военного образца</a:t>
          </a:r>
          <a:r>
            <a:rPr lang="ru-RU" sz="2100" kern="1200" dirty="0" smtClean="0">
              <a:latin typeface="Cambria Math"/>
              <a:ea typeface="Cambria Math"/>
            </a:rPr>
            <a:t>&lt;от фамилии английского генерала Джона Френча, при котором был введен в обиход этот вид военного обмундирования</a:t>
          </a:r>
          <a:endParaRPr lang="ru-RU" sz="21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Макинтош – пальто из непромокаемой ткани</a:t>
          </a:r>
          <a:r>
            <a:rPr lang="ru-RU" sz="2100" kern="1200" dirty="0" smtClean="0">
              <a:latin typeface="Cambria Math"/>
              <a:ea typeface="Cambria Math"/>
            </a:rPr>
            <a:t>&lt;шотландский химик, изобретатель непромокаемой ткани </a:t>
          </a:r>
          <a:r>
            <a:rPr lang="ru-RU" sz="2100" kern="1200" dirty="0" err="1" smtClean="0">
              <a:latin typeface="Cambria Math"/>
              <a:ea typeface="Cambria Math"/>
            </a:rPr>
            <a:t>чарльз</a:t>
          </a:r>
          <a:r>
            <a:rPr lang="ru-RU" sz="2100" kern="1200" dirty="0" smtClean="0">
              <a:latin typeface="Cambria Math"/>
              <a:ea typeface="Cambria Math"/>
            </a:rPr>
            <a:t> Макинтош</a:t>
          </a:r>
          <a:endParaRPr lang="ru-RU" sz="2100" kern="1200" dirty="0"/>
        </a:p>
      </dsp:txBody>
      <dsp:txXfrm>
        <a:off x="3922677" y="2842557"/>
        <a:ext cx="3565239" cy="2139143"/>
      </dsp:txXfrm>
    </dsp:sp>
  </dsp:spTree>
</dsp:drawing>
</file>

<file path=ppt/diagrams/drawing1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Бойкот – прем борьбы, заключающийся в прекращении отношений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Boycott –</a:t>
          </a:r>
          <a:r>
            <a:rPr lang="ru-RU" sz="1400" kern="1200" dirty="0" smtClean="0"/>
            <a:t> </a:t>
          </a:r>
          <a:r>
            <a:rPr lang="ru-RU" sz="1400" kern="1200" dirty="0" err="1" smtClean="0"/>
            <a:t>ирладский</a:t>
          </a:r>
          <a:r>
            <a:rPr lang="ru-RU" sz="1400" kern="1200" dirty="0" smtClean="0"/>
            <a:t>  землевладельцы, по отношению к которому в 1880 году была применена такая мера воздействия из-за жестокого обращения  с фермерами.</a:t>
          </a:r>
          <a:endParaRPr lang="ru-RU" sz="14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Паника – крайний, неудержимый страх, охватывающий чаще всего многих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&lt;</a:t>
          </a:r>
          <a:r>
            <a:rPr lang="en-US" sz="1400" kern="1200" dirty="0" err="1" smtClean="0">
              <a:latin typeface="Cambria Math"/>
              <a:ea typeface="Cambria Math"/>
            </a:rPr>
            <a:t>panicus</a:t>
          </a:r>
          <a:r>
            <a:rPr lang="en-US" sz="1400" kern="1200" dirty="0" smtClean="0">
              <a:latin typeface="Cambria Math"/>
              <a:ea typeface="Cambria Math"/>
            </a:rPr>
            <a:t> (</a:t>
          </a:r>
          <a:r>
            <a:rPr lang="ru-RU" sz="1400" kern="1200" dirty="0" smtClean="0">
              <a:latin typeface="Cambria Math"/>
              <a:ea typeface="Cambria Math"/>
            </a:rPr>
            <a:t>лат) &lt; греч – лесной бог Пан – покровитель пастухов и мелкого рогатого скота, которого представляли как получеловека с ногами козла и которому приписывали происхождение внезапного страха, вызванного ложной тревогой</a:t>
          </a:r>
          <a:endParaRPr lang="ru-RU" sz="1400" kern="1200" dirty="0"/>
        </a:p>
      </dsp:txBody>
      <dsp:txXfrm>
        <a:off x="3922677" y="346890"/>
        <a:ext cx="3565239" cy="2139143"/>
      </dsp:txXfrm>
    </dsp:sp>
    <dsp:sp modelId="{767A2A49-FD4C-4D15-88C3-60C7E6D1289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smtClean="0"/>
            <a:t>Панама – род летней шляпы</a:t>
          </a:r>
          <a:r>
            <a:rPr lang="ru-RU" sz="1400" kern="1200" smtClean="0">
              <a:latin typeface="Cambria Math"/>
              <a:ea typeface="Cambria Math"/>
            </a:rPr>
            <a:t>&lt;</a:t>
          </a:r>
          <a:r>
            <a:rPr lang="en-US" sz="1400" kern="1200" smtClean="0">
              <a:latin typeface="Cambria Math"/>
              <a:ea typeface="Cambria Math"/>
            </a:rPr>
            <a:t> XX</a:t>
          </a:r>
          <a:r>
            <a:rPr lang="ru-RU" sz="1400" kern="1200" smtClean="0">
              <a:latin typeface="Cambria Math"/>
              <a:ea typeface="Cambria Math"/>
            </a:rPr>
            <a:t> в – Панама –родина  панамы, государство в Центральной Америке </a:t>
          </a:r>
          <a:endParaRPr lang="ru-RU" sz="1400" kern="1200" dirty="0"/>
        </a:p>
      </dsp:txBody>
      <dsp:txXfrm>
        <a:off x="914" y="2842557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3922677" y="2842557"/>
        <a:ext cx="3565239" cy="2139143"/>
      </dsp:txXfrm>
    </dsp:sp>
  </dsp:spTree>
</dsp:drawing>
</file>

<file path=ppt/diagrams/drawing1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Жилет – короткая одежда без воротника и рукавов </a:t>
          </a:r>
          <a:r>
            <a:rPr lang="ru-RU" sz="2100" kern="1200" dirty="0" smtClean="0">
              <a:latin typeface="Cambria Math"/>
              <a:ea typeface="Cambria Math"/>
            </a:rPr>
            <a:t>&lt;</a:t>
          </a:r>
          <a:r>
            <a:rPr lang="en-US" sz="2100" kern="1200" dirty="0" err="1" smtClean="0">
              <a:latin typeface="Cambria Math"/>
              <a:ea typeface="Cambria Math"/>
            </a:rPr>
            <a:t>Gille</a:t>
          </a:r>
          <a:r>
            <a:rPr lang="ru-RU" sz="2100" kern="1200" dirty="0" smtClean="0">
              <a:latin typeface="Cambria Math"/>
              <a:ea typeface="Cambria Math"/>
            </a:rPr>
            <a:t> - имя шута короля Франции, который носил подобную одежду – </a:t>
          </a:r>
          <a:r>
            <a:rPr lang="en-US" sz="2100" kern="1200" dirty="0" smtClean="0">
              <a:latin typeface="Cambria Math"/>
              <a:ea typeface="Cambria Math"/>
            </a:rPr>
            <a:t>XVIII </a:t>
          </a:r>
          <a:r>
            <a:rPr lang="ru-RU" sz="2100" kern="1200" dirty="0" smtClean="0">
              <a:latin typeface="Cambria Math"/>
              <a:ea typeface="Cambria Math"/>
            </a:rPr>
            <a:t>в</a:t>
          </a:r>
          <a:endParaRPr lang="ru-RU" sz="21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Галифе – брюки особого покроя </a:t>
          </a:r>
          <a:r>
            <a:rPr lang="ru-RU" sz="2100" kern="1200" dirty="0" smtClean="0">
              <a:latin typeface="Cambria Math"/>
              <a:ea typeface="Cambria Math"/>
            </a:rPr>
            <a:t>&lt; по имени французского кавалерийского генерала Гастона Галифе (заимствование в 20-е </a:t>
          </a:r>
          <a:r>
            <a:rPr lang="ru-RU" sz="2100" kern="1200" dirty="0" err="1" smtClean="0">
              <a:latin typeface="Cambria Math"/>
              <a:ea typeface="Cambria Math"/>
            </a:rPr>
            <a:t>гг</a:t>
          </a:r>
          <a:r>
            <a:rPr lang="ru-RU" sz="2100" kern="1200" dirty="0" smtClean="0">
              <a:latin typeface="Cambria Math"/>
              <a:ea typeface="Cambria Math"/>
            </a:rPr>
            <a:t> ХХ в)</a:t>
          </a:r>
          <a:endParaRPr lang="ru-RU" sz="21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Френч – куртка военного образца</a:t>
          </a:r>
          <a:r>
            <a:rPr lang="ru-RU" sz="2100" kern="1200" dirty="0" smtClean="0">
              <a:latin typeface="Cambria Math"/>
              <a:ea typeface="Cambria Math"/>
            </a:rPr>
            <a:t>&lt;от фамилии английского генерала Джона Френча, при котором был введен в обиход этот вид военного обмундирования</a:t>
          </a:r>
          <a:endParaRPr lang="ru-RU" sz="21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Макинтош – пальто из непромокаемой ткани</a:t>
          </a:r>
          <a:r>
            <a:rPr lang="ru-RU" sz="2100" kern="1200" dirty="0" smtClean="0">
              <a:latin typeface="Cambria Math"/>
              <a:ea typeface="Cambria Math"/>
            </a:rPr>
            <a:t>&lt;шотландский химик, изобретатель непромокаемой ткани </a:t>
          </a:r>
          <a:r>
            <a:rPr lang="ru-RU" sz="2100" kern="1200" dirty="0" err="1" smtClean="0">
              <a:latin typeface="Cambria Math"/>
              <a:ea typeface="Cambria Math"/>
            </a:rPr>
            <a:t>чарльз</a:t>
          </a:r>
          <a:r>
            <a:rPr lang="ru-RU" sz="2100" kern="1200" dirty="0" smtClean="0">
              <a:latin typeface="Cambria Math"/>
              <a:ea typeface="Cambria Math"/>
            </a:rPr>
            <a:t> Макинтош</a:t>
          </a:r>
          <a:endParaRPr lang="ru-RU" sz="2100" kern="1200" dirty="0"/>
        </a:p>
      </dsp:txBody>
      <dsp:txXfrm>
        <a:off x="3922677" y="2842557"/>
        <a:ext cx="3565239" cy="2139143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E73980-B17F-4F79-BFFD-B145F5E09688}">
      <dsp:nvSpPr>
        <dsp:cNvPr id="0" name=""/>
        <dsp:cNvSpPr/>
      </dsp:nvSpPr>
      <dsp:spPr>
        <a:xfrm>
          <a:off x="3465370" y="1187143"/>
          <a:ext cx="2736318" cy="4627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621"/>
              </a:lnTo>
              <a:lnTo>
                <a:pt x="2736318" y="267621"/>
              </a:lnTo>
              <a:lnTo>
                <a:pt x="2736318" y="46274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30A219-D6B8-470C-8048-8B756684231D}">
      <dsp:nvSpPr>
        <dsp:cNvPr id="0" name=""/>
        <dsp:cNvSpPr/>
      </dsp:nvSpPr>
      <dsp:spPr>
        <a:xfrm>
          <a:off x="3465370" y="1187143"/>
          <a:ext cx="162032" cy="9998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4691"/>
              </a:lnTo>
              <a:lnTo>
                <a:pt x="162032" y="804691"/>
              </a:lnTo>
              <a:lnTo>
                <a:pt x="162032" y="99981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3125B0-D6D5-4329-9C0A-6C0717D27867}">
      <dsp:nvSpPr>
        <dsp:cNvPr id="0" name=""/>
        <dsp:cNvSpPr/>
      </dsp:nvSpPr>
      <dsp:spPr>
        <a:xfrm>
          <a:off x="1053117" y="1187143"/>
          <a:ext cx="2412253" cy="156623"/>
        </a:xfrm>
        <a:custGeom>
          <a:avLst/>
          <a:gdLst/>
          <a:ahLst/>
          <a:cxnLst/>
          <a:rect l="0" t="0" r="0" b="0"/>
          <a:pathLst>
            <a:path>
              <a:moveTo>
                <a:pt x="2412253" y="0"/>
              </a:moveTo>
              <a:lnTo>
                <a:pt x="0" y="0"/>
              </a:lnTo>
              <a:lnTo>
                <a:pt x="0" y="15662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132FEC-BBE3-4D91-A7BD-9EB69F8352B3}">
      <dsp:nvSpPr>
        <dsp:cNvPr id="0" name=""/>
        <dsp:cNvSpPr/>
      </dsp:nvSpPr>
      <dsp:spPr>
        <a:xfrm>
          <a:off x="1710182" y="-150315"/>
          <a:ext cx="3510375" cy="13374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38C920-BB3E-4054-9674-C07D9B80EBFA}">
      <dsp:nvSpPr>
        <dsp:cNvPr id="0" name=""/>
        <dsp:cNvSpPr/>
      </dsp:nvSpPr>
      <dsp:spPr>
        <a:xfrm>
          <a:off x="1944208" y="72009"/>
          <a:ext cx="3510375" cy="13374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Clamare</a:t>
          </a:r>
          <a:r>
            <a:rPr lang="en-US" sz="1600" kern="1200" dirty="0" smtClean="0"/>
            <a:t> (</a:t>
          </a:r>
          <a:r>
            <a:rPr lang="ru-RU" sz="1600" kern="1200" dirty="0" smtClean="0"/>
            <a:t>лат) – кричать, провозглашать, звать</a:t>
          </a:r>
          <a:endParaRPr lang="ru-RU" sz="1600" kern="1200" dirty="0"/>
        </a:p>
      </dsp:txBody>
      <dsp:txXfrm>
        <a:off x="1983381" y="111182"/>
        <a:ext cx="3432029" cy="1259112"/>
      </dsp:txXfrm>
    </dsp:sp>
    <dsp:sp modelId="{B07BE29C-3D2A-45E0-B9BA-05C069B36D97}">
      <dsp:nvSpPr>
        <dsp:cNvPr id="0" name=""/>
        <dsp:cNvSpPr/>
      </dsp:nvSpPr>
      <dsp:spPr>
        <a:xfrm>
          <a:off x="0" y="1343766"/>
          <a:ext cx="2106234" cy="26823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48D247-F3B9-42EF-81CE-B109E514AC3E}">
      <dsp:nvSpPr>
        <dsp:cNvPr id="0" name=""/>
        <dsp:cNvSpPr/>
      </dsp:nvSpPr>
      <dsp:spPr>
        <a:xfrm>
          <a:off x="234026" y="1566091"/>
          <a:ext cx="2106234" cy="26823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Реклама – оповещение о потребительских свойствах товара</a:t>
          </a:r>
          <a:r>
            <a:rPr lang="ru-RU" sz="1600" kern="1200" dirty="0" smtClean="0">
              <a:latin typeface="Cambria Math"/>
              <a:ea typeface="Cambria Math"/>
            </a:rPr>
            <a:t>&lt;</a:t>
          </a:r>
          <a:r>
            <a:rPr lang="en-US" sz="1600" kern="1200" dirty="0" err="1" smtClean="0">
              <a:latin typeface="Cambria Math"/>
              <a:ea typeface="Cambria Math"/>
            </a:rPr>
            <a:t>re+clamare</a:t>
          </a:r>
          <a:r>
            <a:rPr lang="en-US" sz="1600" kern="1200" dirty="0" smtClean="0">
              <a:latin typeface="Cambria Math"/>
              <a:ea typeface="Cambria Math"/>
            </a:rPr>
            <a:t> –</a:t>
          </a:r>
          <a:r>
            <a:rPr lang="ru-RU" sz="1600" kern="1200" dirty="0" smtClean="0">
              <a:latin typeface="Cambria Math"/>
              <a:ea typeface="Cambria Math"/>
            </a:rPr>
            <a:t> настойчиво просить, требовать – повторность, усиленность действия</a:t>
          </a:r>
          <a:endParaRPr lang="ru-RU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295715" y="1627780"/>
        <a:ext cx="1982856" cy="2559002"/>
      </dsp:txXfrm>
    </dsp:sp>
    <dsp:sp modelId="{71745C44-B281-4C1C-AE8F-DE244A413FAA}">
      <dsp:nvSpPr>
        <dsp:cNvPr id="0" name=""/>
        <dsp:cNvSpPr/>
      </dsp:nvSpPr>
      <dsp:spPr>
        <a:xfrm>
          <a:off x="2574286" y="2186954"/>
          <a:ext cx="2106234" cy="24895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B3FF53-3D71-4040-85DD-3B1762FC8D24}">
      <dsp:nvSpPr>
        <dsp:cNvPr id="0" name=""/>
        <dsp:cNvSpPr/>
      </dsp:nvSpPr>
      <dsp:spPr>
        <a:xfrm>
          <a:off x="2808312" y="2409279"/>
          <a:ext cx="2106234" cy="24895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Декламировать – выразительно читать</a:t>
          </a:r>
          <a:r>
            <a:rPr lang="ru-RU" sz="1600" kern="1200" dirty="0" smtClean="0">
              <a:latin typeface="Cambria Math"/>
              <a:ea typeface="Cambria Math"/>
            </a:rPr>
            <a:t>&lt;</a:t>
          </a:r>
          <a:r>
            <a:rPr lang="en-US" sz="1600" kern="1200" dirty="0" err="1" smtClean="0">
              <a:latin typeface="Cambria Math"/>
              <a:ea typeface="Cambria Math"/>
            </a:rPr>
            <a:t>de+clamare</a:t>
          </a:r>
          <a:r>
            <a:rPr lang="ru-RU" sz="1600" kern="1200" dirty="0" smtClean="0">
              <a:latin typeface="Cambria Math"/>
              <a:ea typeface="Cambria Math"/>
            </a:rPr>
            <a:t> – интенсивность действия</a:t>
          </a:r>
          <a:endParaRPr lang="ru-RU" sz="1600" kern="1200" dirty="0"/>
        </a:p>
      </dsp:txBody>
      <dsp:txXfrm>
        <a:off x="2870001" y="2470968"/>
        <a:ext cx="1982856" cy="2366220"/>
      </dsp:txXfrm>
    </dsp:sp>
    <dsp:sp modelId="{16F1D158-4013-4B9B-8AFE-7CC8FF992F6E}">
      <dsp:nvSpPr>
        <dsp:cNvPr id="0" name=""/>
        <dsp:cNvSpPr/>
      </dsp:nvSpPr>
      <dsp:spPr>
        <a:xfrm>
          <a:off x="5148572" y="1649884"/>
          <a:ext cx="2106234" cy="2455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76123E-876F-4830-82FC-A03B2E880861}">
      <dsp:nvSpPr>
        <dsp:cNvPr id="0" name=""/>
        <dsp:cNvSpPr/>
      </dsp:nvSpPr>
      <dsp:spPr>
        <a:xfrm>
          <a:off x="5382598" y="1872209"/>
          <a:ext cx="2106234" cy="24557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Прокламация – провозглашение, обнародование </a:t>
          </a:r>
          <a:r>
            <a:rPr lang="en-US" sz="1600" kern="1200" dirty="0" smtClean="0">
              <a:latin typeface="Cambria Math"/>
              <a:ea typeface="Cambria Math"/>
            </a:rPr>
            <a:t>&lt; </a:t>
          </a:r>
          <a:r>
            <a:rPr lang="en-US" sz="1600" kern="1200" dirty="0" err="1" smtClean="0">
              <a:latin typeface="Cambria Math"/>
              <a:ea typeface="Cambria Math"/>
            </a:rPr>
            <a:t>pro+clamare</a:t>
          </a:r>
          <a:endParaRPr lang="ru-RU" sz="1600" kern="1200" dirty="0"/>
        </a:p>
      </dsp:txBody>
      <dsp:txXfrm>
        <a:off x="5444287" y="1933898"/>
        <a:ext cx="1982856" cy="2332356"/>
      </dsp:txXfrm>
    </dsp:sp>
  </dsp:spTree>
</dsp:drawing>
</file>

<file path=ppt/diagrams/drawing1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Берданка – однозарядная винтовка – американский изобретатель </a:t>
          </a:r>
          <a:r>
            <a:rPr lang="ru-RU" sz="2400" kern="1200" dirty="0" err="1" smtClean="0"/>
            <a:t>Хайрем</a:t>
          </a:r>
          <a:r>
            <a:rPr lang="ru-RU" sz="2400" kern="1200" dirty="0" smtClean="0"/>
            <a:t> </a:t>
          </a:r>
          <a:r>
            <a:rPr lang="ru-RU" sz="2400" kern="1200" dirty="0" err="1" smtClean="0"/>
            <a:t>Бердан</a:t>
          </a:r>
          <a:r>
            <a:rPr lang="ru-RU" sz="2400" kern="1200" dirty="0" smtClean="0"/>
            <a:t> + К</a:t>
          </a:r>
          <a:endParaRPr lang="ru-RU" sz="24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Браунинг – автоматический пистолет – американский изобретатель Джон </a:t>
          </a:r>
          <a:r>
            <a:rPr lang="ru-RU" sz="2400" kern="1200" dirty="0" err="1" smtClean="0"/>
            <a:t>Мозес</a:t>
          </a:r>
          <a:r>
            <a:rPr lang="ru-RU" sz="2400" kern="1200" dirty="0" smtClean="0"/>
            <a:t> Браунинг</a:t>
          </a:r>
          <a:endParaRPr lang="ru-RU" sz="24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Кольт – револьвер, пистолет – американский изобретатель </a:t>
          </a:r>
          <a:r>
            <a:rPr lang="ru-RU" sz="2400" kern="1200" dirty="0" err="1" smtClean="0"/>
            <a:t>Сэмюэль</a:t>
          </a:r>
          <a:r>
            <a:rPr lang="ru-RU" sz="2400" kern="1200" dirty="0" smtClean="0"/>
            <a:t> Кольт</a:t>
          </a:r>
          <a:endParaRPr lang="ru-RU" sz="24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Маузер – род автоматического пистолета – немецкий конструктор Пауль Маузер</a:t>
          </a:r>
          <a:endParaRPr lang="ru-RU" sz="2400" kern="1200" dirty="0"/>
        </a:p>
      </dsp:txBody>
      <dsp:txXfrm>
        <a:off x="3922677" y="2842557"/>
        <a:ext cx="3565239" cy="2139143"/>
      </dsp:txXfrm>
    </dsp:sp>
  </dsp:spTree>
</dsp:drawing>
</file>

<file path=ppt/diagrams/drawing1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Бульдог – собака крупной породы – </a:t>
          </a:r>
          <a:r>
            <a:rPr lang="en-US" sz="1500" kern="1200" dirty="0" smtClean="0"/>
            <a:t>bull</a:t>
          </a:r>
          <a:r>
            <a:rPr lang="ru-RU" sz="1500" kern="1200" dirty="0" smtClean="0"/>
            <a:t> + </a:t>
          </a:r>
          <a:r>
            <a:rPr lang="en-US" sz="1500" kern="1200" dirty="0" smtClean="0"/>
            <a:t>dog</a:t>
          </a:r>
          <a:r>
            <a:rPr lang="ru-RU" sz="1500" kern="1200" dirty="0" smtClean="0"/>
            <a:t> (</a:t>
          </a:r>
          <a:r>
            <a:rPr lang="ru-RU" sz="1500" kern="1200" dirty="0" err="1" smtClean="0"/>
            <a:t>англ</a:t>
          </a:r>
          <a:r>
            <a:rPr lang="ru-RU" sz="1500" kern="1200" dirty="0" smtClean="0"/>
            <a:t>)</a:t>
          </a:r>
          <a:r>
            <a:rPr lang="en-US" sz="1500" kern="1200" dirty="0" smtClean="0"/>
            <a:t> – </a:t>
          </a:r>
          <a:r>
            <a:rPr lang="ru-RU" sz="1500" kern="1200" dirty="0" smtClean="0"/>
            <a:t>натравливаемая на быка собака</a:t>
          </a:r>
          <a:endParaRPr lang="ru-RU" sz="15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Буйвол – крупное животное породы быков – </a:t>
          </a:r>
          <a:r>
            <a:rPr lang="en-US" sz="1500" kern="1200" dirty="0" err="1" smtClean="0"/>
            <a:t>bubalos</a:t>
          </a:r>
          <a:r>
            <a:rPr lang="en-US" sz="1500" kern="1200" dirty="0" smtClean="0"/>
            <a:t> (</a:t>
          </a:r>
          <a:r>
            <a:rPr lang="ru-RU" sz="1500" kern="1200" dirty="0" smtClean="0"/>
            <a:t>греч) </a:t>
          </a:r>
          <a:r>
            <a:rPr lang="ru-RU" sz="1500" kern="1200" dirty="0" smtClean="0">
              <a:latin typeface="Cambria Math"/>
              <a:ea typeface="Cambria Math"/>
            </a:rPr>
            <a:t>&gt;</a:t>
          </a:r>
          <a:r>
            <a:rPr lang="ru-RU" sz="1500" kern="1200" dirty="0" smtClean="0"/>
            <a:t>нар. Этимология – буй –дикий + тур - бык</a:t>
          </a:r>
          <a:endParaRPr lang="ru-RU" sz="1500" kern="1200" dirty="0"/>
        </a:p>
      </dsp:txBody>
      <dsp:txXfrm>
        <a:off x="3922677" y="346890"/>
        <a:ext cx="3565239" cy="2139143"/>
      </dsp:txXfrm>
    </dsp:sp>
    <dsp:sp modelId="{E7E03C1C-38D7-4426-B29B-EB19AB3FEF8E}">
      <dsp:nvSpPr>
        <dsp:cNvPr id="0" name=""/>
        <dsp:cNvSpPr/>
      </dsp:nvSpPr>
      <dsp:spPr>
        <a:xfrm>
          <a:off x="0" y="2815134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500" kern="1200" dirty="0" smtClean="0"/>
            <a:t>Верблюд – большое одногорбое или двугорбое жвачное животное </a:t>
          </a:r>
          <a:r>
            <a:rPr lang="ru-RU" sz="1500" kern="1200" dirty="0" smtClean="0">
              <a:latin typeface="Cambria Math"/>
              <a:ea typeface="Cambria Math"/>
            </a:rPr>
            <a:t>&lt; </a:t>
          </a:r>
          <a:r>
            <a:rPr lang="en-US" sz="1500" kern="1200" dirty="0" err="1" smtClean="0">
              <a:latin typeface="Cambria Math"/>
              <a:ea typeface="Cambria Math"/>
            </a:rPr>
            <a:t>ulbandus</a:t>
          </a:r>
          <a:r>
            <a:rPr lang="en-US" sz="1500" kern="1200" dirty="0" smtClean="0">
              <a:latin typeface="Cambria Math"/>
              <a:ea typeface="Cambria Math"/>
            </a:rPr>
            <a:t> </a:t>
          </a:r>
          <a:r>
            <a:rPr lang="ru-RU" sz="1500" kern="1200" dirty="0" smtClean="0">
              <a:latin typeface="Cambria Math"/>
              <a:ea typeface="Cambria Math"/>
            </a:rPr>
            <a:t>(гот)&gt;</a:t>
          </a:r>
          <a:r>
            <a:rPr lang="en-US" sz="1500" kern="1200" dirty="0" smtClean="0">
              <a:latin typeface="Cambria Math"/>
              <a:ea typeface="Cambria Math"/>
            </a:rPr>
            <a:t>elephant </a:t>
          </a:r>
          <a:r>
            <a:rPr lang="ru-RU" sz="1500" kern="1200" dirty="0" smtClean="0">
              <a:latin typeface="Cambria Math"/>
              <a:ea typeface="Cambria Math"/>
            </a:rPr>
            <a:t> (слон – </a:t>
          </a:r>
          <a:r>
            <a:rPr lang="ru-RU" sz="1500" kern="1200" dirty="0" err="1" smtClean="0">
              <a:latin typeface="Cambria Math"/>
              <a:ea typeface="Cambria Math"/>
            </a:rPr>
            <a:t>англ</a:t>
          </a:r>
          <a:r>
            <a:rPr lang="ru-RU" sz="1500" kern="1200" dirty="0" smtClean="0">
              <a:latin typeface="Cambria Math"/>
              <a:ea typeface="Cambria Math"/>
            </a:rPr>
            <a:t>)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500" kern="1200" dirty="0" smtClean="0">
              <a:latin typeface="Cambria Math"/>
              <a:ea typeface="Cambria Math"/>
            </a:rPr>
            <a:t>Для славян и европейцев слон и верблюд одинаково неизвестные экзотические большие удивительные животные</a:t>
          </a:r>
          <a:endParaRPr lang="ru-RU" sz="1500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 smtClean="0">
            <a:latin typeface="Cambria Math"/>
            <a:ea typeface="Cambria Math"/>
          </a:endParaRPr>
        </a:p>
      </dsp:txBody>
      <dsp:txXfrm>
        <a:off x="0" y="2815134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Гиппопотам – бегемот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 smtClean="0"/>
            <a:t>ippos+potamios</a:t>
          </a:r>
          <a:r>
            <a:rPr lang="en-US" sz="1500" kern="1200" dirty="0" smtClean="0"/>
            <a:t> (</a:t>
          </a:r>
          <a:r>
            <a:rPr lang="ru-RU" sz="1500" kern="1200" dirty="0" smtClean="0"/>
            <a:t>греч) – </a:t>
          </a:r>
          <a:r>
            <a:rPr lang="ru-RU" sz="1500" kern="1200" dirty="0" err="1" smtClean="0"/>
            <a:t>Лошадь+река</a:t>
          </a:r>
          <a:endParaRPr lang="ru-RU" sz="1500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Ипподром – </a:t>
          </a:r>
          <a:r>
            <a:rPr lang="ru-RU" sz="1500" kern="1200" dirty="0" err="1" smtClean="0"/>
            <a:t>лошадь+скачки</a:t>
          </a:r>
          <a:endParaRPr lang="ru-RU" sz="1500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err="1" smtClean="0"/>
            <a:t>Филлип</a:t>
          </a:r>
          <a:r>
            <a:rPr lang="ru-RU" sz="1500" kern="1200" dirty="0" smtClean="0"/>
            <a:t> – </a:t>
          </a:r>
          <a:r>
            <a:rPr lang="ru-RU" sz="1500" kern="1200" dirty="0" err="1" smtClean="0"/>
            <a:t>любить+лошадь</a:t>
          </a:r>
          <a:endParaRPr lang="ru-RU" sz="1500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Архип – </a:t>
          </a:r>
          <a:r>
            <a:rPr lang="ru-RU" sz="1500" kern="1200" dirty="0" err="1" smtClean="0"/>
            <a:t>старший+лошадь</a:t>
          </a:r>
          <a:r>
            <a:rPr lang="ru-RU" sz="1500" kern="1200" dirty="0" smtClean="0">
              <a:latin typeface="Cambria Math"/>
              <a:ea typeface="Cambria Math"/>
            </a:rPr>
            <a:t>&gt;старший конюх</a:t>
          </a:r>
          <a:endParaRPr lang="ru-RU" sz="1500" kern="1200" dirty="0"/>
        </a:p>
      </dsp:txBody>
      <dsp:txXfrm>
        <a:off x="3922677" y="2842557"/>
        <a:ext cx="3565239" cy="2139143"/>
      </dsp:txXfrm>
    </dsp:sp>
  </dsp:spTree>
</dsp:drawing>
</file>

<file path=ppt/diagrams/drawing1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0" y="360045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Лягушка – земноводное с длинными задними конечностями, приспособленными для прыганья</a:t>
          </a:r>
          <a:r>
            <a:rPr lang="ru-RU" sz="1500" kern="1200" dirty="0" smtClean="0">
              <a:latin typeface="Cambria Math"/>
              <a:ea typeface="Cambria Math"/>
            </a:rPr>
            <a:t>&lt; лягать – отталкивать – тот, кто передвигается, отталкиваясь ногами. Ср: </a:t>
          </a:r>
          <a:r>
            <a:rPr lang="ru-RU" sz="1500" kern="1200" dirty="0" err="1" smtClean="0">
              <a:latin typeface="Cambria Math"/>
              <a:ea typeface="Cambria Math"/>
            </a:rPr>
            <a:t>скакуха</a:t>
          </a:r>
          <a:r>
            <a:rPr lang="ru-RU" sz="1500" kern="1200" dirty="0" smtClean="0">
              <a:latin typeface="Cambria Math"/>
              <a:ea typeface="Cambria Math"/>
            </a:rPr>
            <a:t> (</a:t>
          </a:r>
          <a:r>
            <a:rPr lang="ru-RU" sz="1500" kern="1200" dirty="0" err="1" smtClean="0">
              <a:latin typeface="Cambria Math"/>
              <a:ea typeface="Cambria Math"/>
            </a:rPr>
            <a:t>диал</a:t>
          </a:r>
          <a:r>
            <a:rPr lang="ru-RU" sz="1500" kern="1200" dirty="0" smtClean="0">
              <a:latin typeface="Cambria Math"/>
              <a:ea typeface="Cambria Math"/>
            </a:rPr>
            <a:t>)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Cambria Math"/>
              <a:ea typeface="Cambria Math"/>
            </a:rPr>
            <a:t>Лягушка &lt;</a:t>
          </a:r>
          <a:r>
            <a:rPr lang="ru-RU" sz="1500" kern="1200" dirty="0" err="1" smtClean="0">
              <a:latin typeface="Cambria Math"/>
              <a:ea typeface="Cambria Math"/>
            </a:rPr>
            <a:t>лягуха</a:t>
          </a:r>
          <a:r>
            <a:rPr lang="ru-RU" sz="1500" kern="1200" dirty="0" smtClean="0">
              <a:latin typeface="Cambria Math"/>
              <a:ea typeface="Cambria Math"/>
            </a:rPr>
            <a:t>&lt;</a:t>
          </a:r>
          <a:r>
            <a:rPr lang="ru-RU" sz="1500" kern="1200" dirty="0" err="1" smtClean="0">
              <a:latin typeface="Cambria Math"/>
              <a:ea typeface="Cambria Math"/>
            </a:rPr>
            <a:t>ляга</a:t>
          </a:r>
          <a:r>
            <a:rPr lang="ru-RU" sz="1500" kern="1200" dirty="0" smtClean="0">
              <a:latin typeface="Cambria Math"/>
              <a:ea typeface="Cambria Math"/>
            </a:rPr>
            <a:t>  - нога, бедро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Cambria Math"/>
              <a:ea typeface="Cambria Math"/>
            </a:rPr>
            <a:t>Ляжка &lt;</a:t>
          </a:r>
          <a:r>
            <a:rPr lang="ru-RU" sz="1500" kern="1200" dirty="0" err="1" smtClean="0">
              <a:latin typeface="Cambria Math"/>
              <a:ea typeface="Cambria Math"/>
            </a:rPr>
            <a:t>ляга</a:t>
          </a:r>
          <a:r>
            <a:rPr lang="ru-RU" sz="1500" kern="1200" dirty="0" smtClean="0">
              <a:latin typeface="Cambria Math"/>
              <a:ea typeface="Cambria Math"/>
            </a:rPr>
            <a:t> – нога, бедро</a:t>
          </a:r>
          <a:endParaRPr lang="ru-RU" sz="1500" kern="1200" dirty="0"/>
        </a:p>
      </dsp:txBody>
      <dsp:txXfrm>
        <a:off x="0" y="360045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816433" y="72010"/>
          <a:ext cx="3565239" cy="25712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Медведь – крупное животное – поедающий мед.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err="1" smtClean="0"/>
            <a:t>Табуистическое</a:t>
          </a:r>
          <a:r>
            <a:rPr lang="ru-RU" sz="1500" kern="1200" dirty="0" smtClean="0"/>
            <a:t> название.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Он, Мишка, хозяин, космач, лесник, костоправ, </a:t>
          </a:r>
          <a:r>
            <a:rPr lang="ru-RU" sz="1500" kern="1200" dirty="0" err="1" smtClean="0"/>
            <a:t>Потапыч</a:t>
          </a:r>
          <a:r>
            <a:rPr lang="ru-RU" sz="1500" kern="1200" dirty="0" smtClean="0"/>
            <a:t>, Михайло Иванович Топтыгин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 smtClean="0"/>
            <a:t>Arctos</a:t>
          </a:r>
          <a:r>
            <a:rPr lang="en-US" sz="1500" kern="1200" dirty="0" smtClean="0"/>
            <a:t> </a:t>
          </a:r>
          <a:r>
            <a:rPr lang="ru-RU" sz="1500" kern="1200" dirty="0" smtClean="0"/>
            <a:t>(греч) – северный (Арктика, Антарктика)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 smtClean="0"/>
            <a:t>Ursus</a:t>
          </a:r>
          <a:r>
            <a:rPr lang="en-US" sz="1500" kern="1200" dirty="0" smtClean="0"/>
            <a:t> </a:t>
          </a:r>
          <a:r>
            <a:rPr lang="ru-RU" sz="1500" kern="1200" dirty="0" smtClean="0"/>
            <a:t>(лат) - медведь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 </a:t>
          </a:r>
          <a:endParaRPr lang="ru-RU" sz="1500" kern="1200" dirty="0"/>
        </a:p>
      </dsp:txBody>
      <dsp:txXfrm>
        <a:off x="3816433" y="72010"/>
        <a:ext cx="3565239" cy="2571208"/>
      </dsp:txXfrm>
    </dsp:sp>
    <dsp:sp modelId="{E678F170-A34B-4AFB-B58A-7B4884C55ADD}">
      <dsp:nvSpPr>
        <dsp:cNvPr id="0" name=""/>
        <dsp:cNvSpPr/>
      </dsp:nvSpPr>
      <dsp:spPr>
        <a:xfrm>
          <a:off x="914" y="30585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Змея – та, что ползает по земле.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err="1" smtClean="0"/>
            <a:t>Табуистическое</a:t>
          </a:r>
          <a:r>
            <a:rPr lang="ru-RU" sz="1500" kern="1200" dirty="0" smtClean="0"/>
            <a:t> название</a:t>
          </a:r>
          <a:endParaRPr lang="ru-RU" sz="1500" kern="1200" dirty="0"/>
        </a:p>
      </dsp:txBody>
      <dsp:txXfrm>
        <a:off x="914" y="3058590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30585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3922677" y="3058590"/>
        <a:ext cx="3565239" cy="2139143"/>
      </dsp:txXfrm>
    </dsp:sp>
  </dsp:spTree>
</dsp:drawing>
</file>

<file path=ppt/diagrams/drawing1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76327" y="990"/>
          <a:ext cx="5536177" cy="14512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Валерьяна – травянистое растение, используемое в медицине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 smtClean="0"/>
            <a:t>Valere</a:t>
          </a:r>
          <a:r>
            <a:rPr lang="ru-RU" sz="1500" kern="1200" dirty="0" smtClean="0"/>
            <a:t> (лат)</a:t>
          </a:r>
          <a:r>
            <a:rPr lang="en-US" sz="1500" kern="1200" dirty="0" smtClean="0"/>
            <a:t> – </a:t>
          </a:r>
          <a:r>
            <a:rPr lang="ru-RU" sz="1500" kern="1200" dirty="0" smtClean="0"/>
            <a:t>быть сильным и крепким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976327" y="990"/>
        <a:ext cx="5536177" cy="1451286"/>
      </dsp:txXfrm>
    </dsp:sp>
    <dsp:sp modelId="{D9C46A1F-AEA0-4FBB-9698-6342DBE73277}">
      <dsp:nvSpPr>
        <dsp:cNvPr id="0" name=""/>
        <dsp:cNvSpPr/>
      </dsp:nvSpPr>
      <dsp:spPr>
        <a:xfrm>
          <a:off x="976327" y="2005895"/>
          <a:ext cx="5536177" cy="332170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Валидол </a:t>
          </a:r>
          <a:r>
            <a:rPr lang="ru-RU" sz="1500" kern="1200" dirty="0" smtClean="0">
              <a:latin typeface="Cambria Math"/>
              <a:ea typeface="Cambria Math"/>
            </a:rPr>
            <a:t>&lt; </a:t>
          </a:r>
          <a:r>
            <a:rPr lang="en-US" sz="1500" kern="1200" dirty="0" err="1" smtClean="0">
              <a:latin typeface="Cambria Math"/>
              <a:ea typeface="Cambria Math"/>
            </a:rPr>
            <a:t>validus</a:t>
          </a:r>
          <a:r>
            <a:rPr lang="en-US" sz="1500" kern="1200" dirty="0" smtClean="0">
              <a:latin typeface="Cambria Math"/>
              <a:ea typeface="Cambria Math"/>
            </a:rPr>
            <a:t> (</a:t>
          </a:r>
          <a:r>
            <a:rPr lang="en-US" sz="1500" kern="1200" dirty="0" err="1" smtClean="0">
              <a:latin typeface="Cambria Math"/>
              <a:ea typeface="Cambria Math"/>
            </a:rPr>
            <a:t>valere</a:t>
          </a:r>
          <a:r>
            <a:rPr lang="en-US" sz="1500" kern="1200" dirty="0" smtClean="0">
              <a:latin typeface="Cambria Math"/>
              <a:ea typeface="Cambria Math"/>
            </a:rPr>
            <a:t>) -  </a:t>
          </a:r>
          <a:r>
            <a:rPr lang="ru-RU" sz="1500" kern="1200" dirty="0" smtClean="0">
              <a:latin typeface="Cambria Math"/>
              <a:ea typeface="Cambria Math"/>
            </a:rPr>
            <a:t>крепкий </a:t>
          </a:r>
          <a:r>
            <a:rPr lang="en-US" sz="1500" kern="1200" dirty="0" smtClean="0">
              <a:latin typeface="Cambria Math"/>
              <a:ea typeface="Cambria Math"/>
            </a:rPr>
            <a:t>+ </a:t>
          </a:r>
          <a:r>
            <a:rPr lang="en-US" sz="1500" kern="1200" dirty="0" err="1" smtClean="0">
              <a:latin typeface="Cambria Math"/>
              <a:ea typeface="Cambria Math"/>
            </a:rPr>
            <a:t>oleum</a:t>
          </a:r>
          <a:r>
            <a:rPr lang="en-US" sz="1500" kern="1200" dirty="0" smtClean="0">
              <a:latin typeface="Cambria Math"/>
              <a:ea typeface="Cambria Math"/>
            </a:rPr>
            <a:t> </a:t>
          </a:r>
          <a:r>
            <a:rPr lang="ru-RU" sz="1500" kern="1200" dirty="0" smtClean="0">
              <a:latin typeface="Cambria Math"/>
              <a:ea typeface="Cambria Math"/>
            </a:rPr>
            <a:t>(масло)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Cambria Math"/>
              <a:ea typeface="Cambria Math"/>
            </a:rPr>
            <a:t>Инвалид &lt; </a:t>
          </a:r>
          <a:r>
            <a:rPr lang="en-US" sz="1500" kern="1200" dirty="0" err="1" smtClean="0">
              <a:latin typeface="Cambria Math"/>
              <a:ea typeface="Cambria Math"/>
            </a:rPr>
            <a:t>in+validus</a:t>
          </a:r>
          <a:r>
            <a:rPr lang="en-US" sz="1500" kern="1200" dirty="0" smtClean="0">
              <a:latin typeface="Cambria Math"/>
              <a:ea typeface="Cambria Math"/>
            </a:rPr>
            <a:t>  -</a:t>
          </a:r>
          <a:r>
            <a:rPr lang="ru-RU" sz="1500" kern="1200" dirty="0" smtClean="0">
              <a:latin typeface="Cambria Math"/>
              <a:ea typeface="Cambria Math"/>
            </a:rPr>
            <a:t> некрепкий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Cambria Math"/>
              <a:ea typeface="Cambria Math"/>
            </a:rPr>
            <a:t>Валюта &lt; </a:t>
          </a:r>
          <a:r>
            <a:rPr lang="en-US" sz="1500" kern="1200" dirty="0" err="1" smtClean="0">
              <a:latin typeface="Cambria Math"/>
              <a:ea typeface="Cambria Math"/>
            </a:rPr>
            <a:t>valuta</a:t>
          </a:r>
          <a:r>
            <a:rPr lang="en-US" sz="1500" kern="1200" dirty="0" smtClean="0">
              <a:latin typeface="Cambria Math"/>
              <a:ea typeface="Cambria Math"/>
            </a:rPr>
            <a:t> </a:t>
          </a:r>
          <a:r>
            <a:rPr lang="ru-RU" sz="1500" kern="1200" dirty="0" smtClean="0">
              <a:latin typeface="Cambria Math"/>
              <a:ea typeface="Cambria Math"/>
            </a:rPr>
            <a:t>(</a:t>
          </a:r>
          <a:r>
            <a:rPr lang="ru-RU" sz="1500" kern="1200" dirty="0" err="1" smtClean="0">
              <a:latin typeface="Cambria Math"/>
              <a:ea typeface="Cambria Math"/>
            </a:rPr>
            <a:t>итал</a:t>
          </a:r>
          <a:r>
            <a:rPr lang="ru-RU" sz="1500" kern="1200" dirty="0" smtClean="0">
              <a:latin typeface="Cambria Math"/>
              <a:ea typeface="Cambria Math"/>
            </a:rPr>
            <a:t>) – стоимость, валюта, монета &lt; </a:t>
          </a:r>
          <a:r>
            <a:rPr lang="en-US" sz="1500" kern="1200" dirty="0" err="1" smtClean="0">
              <a:latin typeface="Cambria Math"/>
              <a:ea typeface="Cambria Math"/>
            </a:rPr>
            <a:t>valere</a:t>
          </a:r>
          <a:r>
            <a:rPr lang="en-US" sz="1500" kern="1200" dirty="0" smtClean="0">
              <a:latin typeface="Cambria Math"/>
              <a:ea typeface="Cambria Math"/>
            </a:rPr>
            <a:t> –</a:t>
          </a:r>
          <a:r>
            <a:rPr lang="ru-RU" sz="1500" kern="1200" dirty="0" smtClean="0">
              <a:latin typeface="Cambria Math"/>
              <a:ea typeface="Cambria Math"/>
            </a:rPr>
            <a:t> иметь ценность, стоить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Cambria Math"/>
              <a:ea typeface="Cambria Math"/>
            </a:rPr>
            <a:t>Девальвация  &lt; </a:t>
          </a:r>
          <a:r>
            <a:rPr lang="en-US" sz="1500" kern="1200" dirty="0" err="1" smtClean="0">
              <a:latin typeface="Cambria Math"/>
              <a:ea typeface="Cambria Math"/>
            </a:rPr>
            <a:t>de+valere</a:t>
          </a:r>
          <a:r>
            <a:rPr lang="en-US" sz="1500" kern="1200" dirty="0" smtClean="0">
              <a:latin typeface="Cambria Math"/>
              <a:ea typeface="Cambria Math"/>
            </a:rPr>
            <a:t>  (</a:t>
          </a:r>
          <a:r>
            <a:rPr lang="ru-RU" sz="1500" kern="1200" dirty="0" err="1" smtClean="0">
              <a:latin typeface="Cambria Math"/>
              <a:ea typeface="Cambria Math"/>
            </a:rPr>
            <a:t>фран</a:t>
          </a:r>
          <a:r>
            <a:rPr lang="ru-RU" sz="1500" kern="1200" dirty="0" smtClean="0">
              <a:latin typeface="Cambria Math"/>
              <a:ea typeface="Cambria Math"/>
            </a:rPr>
            <a:t>&lt; лат) </a:t>
          </a:r>
          <a:r>
            <a:rPr lang="en-US" sz="1500" kern="1200" dirty="0" smtClean="0">
              <a:latin typeface="Cambria Math"/>
              <a:ea typeface="Cambria Math"/>
            </a:rPr>
            <a:t>– </a:t>
          </a:r>
          <a:r>
            <a:rPr lang="ru-RU" sz="1500" kern="1200" dirty="0" err="1" smtClean="0">
              <a:latin typeface="Cambria Math"/>
              <a:ea typeface="Cambria Math"/>
            </a:rPr>
            <a:t>вниз+иметь</a:t>
          </a:r>
          <a:r>
            <a:rPr lang="ru-RU" sz="1500" kern="1200" dirty="0" smtClean="0">
              <a:latin typeface="Cambria Math"/>
              <a:ea typeface="Cambria Math"/>
            </a:rPr>
            <a:t> ценность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Cambria Math"/>
              <a:ea typeface="Cambria Math"/>
            </a:rPr>
            <a:t>Превалировать  &lt; </a:t>
          </a:r>
          <a:r>
            <a:rPr lang="en-US" sz="1500" kern="1200" dirty="0" err="1" smtClean="0">
              <a:latin typeface="Cambria Math"/>
              <a:ea typeface="Cambria Math"/>
            </a:rPr>
            <a:t>prae</a:t>
          </a:r>
          <a:r>
            <a:rPr lang="en-US" sz="1500" kern="1200" dirty="0" smtClean="0">
              <a:latin typeface="Cambria Math"/>
              <a:ea typeface="Cambria Math"/>
            </a:rPr>
            <a:t> </a:t>
          </a:r>
          <a:r>
            <a:rPr lang="ru-RU" sz="1500" kern="1200" dirty="0" smtClean="0">
              <a:latin typeface="Cambria Math"/>
              <a:ea typeface="Cambria Math"/>
            </a:rPr>
            <a:t>+ </a:t>
          </a:r>
          <a:r>
            <a:rPr lang="en-US" sz="1500" kern="1200" dirty="0" err="1" smtClean="0">
              <a:latin typeface="Cambria Math"/>
              <a:ea typeface="Cambria Math"/>
            </a:rPr>
            <a:t>valere</a:t>
          </a:r>
          <a:r>
            <a:rPr lang="en-US" sz="1500" kern="1200" dirty="0" smtClean="0">
              <a:latin typeface="Cambria Math"/>
              <a:ea typeface="Cambria Math"/>
            </a:rPr>
            <a:t> </a:t>
          </a:r>
          <a:r>
            <a:rPr lang="ru-RU" sz="1500" kern="1200" dirty="0" smtClean="0">
              <a:latin typeface="Cambria Math"/>
              <a:ea typeface="Cambria Math"/>
            </a:rPr>
            <a:t>(лат) -</a:t>
          </a:r>
          <a:r>
            <a:rPr lang="ru-RU" sz="1500" kern="1200" dirty="0" err="1" smtClean="0">
              <a:latin typeface="Cambria Math"/>
              <a:ea typeface="Cambria Math"/>
            </a:rPr>
            <a:t>сверх+быть</a:t>
          </a:r>
          <a:r>
            <a:rPr lang="ru-RU" sz="1500" kern="1200" dirty="0" smtClean="0">
              <a:latin typeface="Cambria Math"/>
              <a:ea typeface="Cambria Math"/>
            </a:rPr>
            <a:t> сильным &gt; быть сильнее, иметь перевес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Cambria Math"/>
              <a:ea typeface="Cambria Math"/>
            </a:rPr>
            <a:t>Валентность &lt; </a:t>
          </a:r>
          <a:r>
            <a:rPr lang="en-US" sz="1500" kern="1200" dirty="0" err="1" smtClean="0">
              <a:latin typeface="Cambria Math"/>
              <a:ea typeface="Cambria Math"/>
            </a:rPr>
            <a:t>valentis</a:t>
          </a:r>
          <a:r>
            <a:rPr lang="en-US" sz="1500" kern="1200" dirty="0" smtClean="0">
              <a:latin typeface="Cambria Math"/>
              <a:ea typeface="Cambria Math"/>
            </a:rPr>
            <a:t> &lt;</a:t>
          </a:r>
          <a:r>
            <a:rPr lang="en-US" sz="1500" kern="1200" dirty="0" err="1" smtClean="0">
              <a:latin typeface="Cambria Math"/>
              <a:ea typeface="Cambria Math"/>
            </a:rPr>
            <a:t>valere</a:t>
          </a:r>
          <a:r>
            <a:rPr lang="en-US" sz="1500" kern="1200" dirty="0" smtClean="0">
              <a:latin typeface="Cambria Math"/>
              <a:ea typeface="Cambria Math"/>
            </a:rPr>
            <a:t> – </a:t>
          </a:r>
          <a:r>
            <a:rPr lang="ru-RU" sz="1500" kern="1200" dirty="0" smtClean="0">
              <a:latin typeface="Cambria Math"/>
              <a:ea typeface="Cambria Math"/>
            </a:rPr>
            <a:t>имеющий силу &gt;способность атома соединяться с определенным числом других атомов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Cambria Math"/>
              <a:ea typeface="Cambria Math"/>
            </a:rPr>
            <a:t>Валентин, Валентина, Валерий, Валерия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976327" y="2005895"/>
        <a:ext cx="5536177" cy="3321706"/>
      </dsp:txXfrm>
    </dsp:sp>
  </dsp:spTree>
</dsp:drawing>
</file>

<file path=ppt/diagrams/drawing1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5" y="346890"/>
          <a:ext cx="7488821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Гречиха – полевое крупяное и медоносное растение – греческая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err="1" smtClean="0"/>
            <a:t>Польск</a:t>
          </a:r>
          <a:r>
            <a:rPr lang="ru-RU" sz="1900" kern="1200" dirty="0" smtClean="0"/>
            <a:t>, </a:t>
          </a:r>
          <a:r>
            <a:rPr lang="ru-RU" sz="1900" kern="1200" dirty="0" err="1" smtClean="0"/>
            <a:t>словацк</a:t>
          </a:r>
          <a:r>
            <a:rPr lang="ru-RU" sz="1900" kern="1200" dirty="0" smtClean="0"/>
            <a:t> – татарка; </a:t>
          </a:r>
          <a:r>
            <a:rPr lang="ru-RU" sz="1900" kern="1200" dirty="0" err="1" smtClean="0"/>
            <a:t>чешск</a:t>
          </a:r>
          <a:r>
            <a:rPr lang="ru-RU" sz="1900" kern="1200" dirty="0" smtClean="0"/>
            <a:t> – немка; </a:t>
          </a:r>
          <a:r>
            <a:rPr lang="ru-RU" sz="1900" kern="1200" dirty="0" err="1" smtClean="0"/>
            <a:t>польск</a:t>
          </a:r>
          <a:r>
            <a:rPr lang="ru-RU" sz="1900" kern="1200" dirty="0" smtClean="0"/>
            <a:t> (</a:t>
          </a:r>
          <a:r>
            <a:rPr lang="ru-RU" sz="1900" kern="1200" dirty="0" err="1" smtClean="0"/>
            <a:t>диал</a:t>
          </a:r>
          <a:r>
            <a:rPr lang="ru-RU" sz="1900" kern="1200" dirty="0" smtClean="0"/>
            <a:t>) – литовка; </a:t>
          </a:r>
          <a:r>
            <a:rPr lang="ru-RU" sz="1900" kern="1200" dirty="0" err="1" smtClean="0"/>
            <a:t>фран</a:t>
          </a:r>
          <a:r>
            <a:rPr lang="ru-RU" sz="1900" kern="1200" dirty="0" smtClean="0"/>
            <a:t>., </a:t>
          </a:r>
          <a:r>
            <a:rPr lang="ru-RU" sz="1900" kern="1200" dirty="0" err="1" smtClean="0"/>
            <a:t>итал</a:t>
          </a:r>
          <a:r>
            <a:rPr lang="ru-RU" sz="1900" kern="1200" dirty="0" smtClean="0"/>
            <a:t> -  сарацинское зерно (сарацинами в Средневековье называли арабов и мусульман)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Нем – языческое зерно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Грецкий орех</a:t>
          </a:r>
          <a:endParaRPr lang="ru-RU" sz="1900" kern="1200" dirty="0"/>
        </a:p>
      </dsp:txBody>
      <dsp:txXfrm>
        <a:off x="5" y="346890"/>
        <a:ext cx="7488821" cy="2139143"/>
      </dsp:txXfrm>
    </dsp:sp>
    <dsp:sp modelId="{E678F170-A34B-4AFB-B58A-7B4884C55ADD}">
      <dsp:nvSpPr>
        <dsp:cNvPr id="0" name=""/>
        <dsp:cNvSpPr/>
      </dsp:nvSpPr>
      <dsp:spPr>
        <a:xfrm>
          <a:off x="0" y="3024342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Ежевика – черно-сизая ягода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err="1" smtClean="0"/>
            <a:t>Ёжовый+ик</a:t>
          </a:r>
          <a:r>
            <a:rPr lang="ru-RU" sz="1900" kern="1200" dirty="0" smtClean="0"/>
            <a:t> – кустарник ежевики имеет шипы и колючки</a:t>
          </a:r>
          <a:endParaRPr lang="ru-RU" sz="1900" kern="1200" dirty="0"/>
        </a:p>
      </dsp:txBody>
      <dsp:txXfrm>
        <a:off x="0" y="3024342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888416" y="3024342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Брусника – съедобная полезная лесная ягода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err="1" smtClean="0"/>
            <a:t>Бруснуть</a:t>
          </a:r>
          <a:r>
            <a:rPr lang="ru-RU" sz="1900" kern="1200" dirty="0" smtClean="0"/>
            <a:t> + </a:t>
          </a:r>
          <a:r>
            <a:rPr lang="ru-RU" sz="1900" kern="1200" dirty="0" err="1" smtClean="0"/>
            <a:t>ик</a:t>
          </a:r>
          <a:endParaRPr lang="ru-RU" sz="1900" kern="1200" dirty="0" smtClean="0"/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Cambria Math"/>
              <a:ea typeface="Cambria Math"/>
            </a:rPr>
            <a:t>↓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Cambria Math"/>
              <a:ea typeface="Cambria Math"/>
            </a:rPr>
            <a:t>Рвать, обрывать горстью</a:t>
          </a:r>
          <a:endParaRPr lang="ru-RU" sz="1900" kern="1200" dirty="0"/>
        </a:p>
      </dsp:txBody>
      <dsp:txXfrm>
        <a:off x="3888416" y="3024342"/>
        <a:ext cx="3565239" cy="2139143"/>
      </dsp:txXfrm>
    </dsp:sp>
  </dsp:spTree>
</dsp:drawing>
</file>

<file path=ppt/diagrams/drawing15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Липа </a:t>
          </a:r>
          <a:r>
            <a:rPr lang="ru-RU" sz="2100" kern="1200" dirty="0" smtClean="0">
              <a:latin typeface="Cambria Math"/>
              <a:ea typeface="Cambria Math"/>
            </a:rPr>
            <a:t>&lt; липнуть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latin typeface="Cambria Math"/>
              <a:ea typeface="Cambria Math"/>
            </a:rPr>
            <a:t>Дерево так названо из-за клейких , липких листьев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latin typeface="Cambria Math"/>
              <a:ea typeface="Cambria Math"/>
            </a:rPr>
            <a:t>Лепота, нелепый, великолепный, липнуть, липкий </a:t>
          </a:r>
          <a:endParaRPr lang="ru-RU" sz="21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>
        <a:off x="3922677" y="2842557"/>
        <a:ext cx="3565239" cy="2139143"/>
      </dsp:txXfrm>
    </dsp:sp>
  </dsp:spTree>
</dsp:drawing>
</file>

<file path=ppt/diagrams/drawing15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Варвар – пренебрежительное название иноземцев </a:t>
          </a:r>
          <a:r>
            <a:rPr lang="ru-RU" sz="1500" kern="1200" dirty="0" smtClean="0">
              <a:latin typeface="Cambria Math"/>
              <a:ea typeface="Cambria Math"/>
            </a:rPr>
            <a:t>&gt; невежественный человек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 smtClean="0"/>
            <a:t>Barbaros</a:t>
          </a:r>
          <a:r>
            <a:rPr lang="en-US" sz="1500" kern="1200" dirty="0" smtClean="0"/>
            <a:t> </a:t>
          </a:r>
          <a:r>
            <a:rPr lang="ru-RU" sz="1500" kern="1200" dirty="0" smtClean="0"/>
            <a:t>(греч) – звукоподражательное – неясная речь иноземцев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Варваризм – слово из чужого языка, не прошедшее адаптацию в принимающем языке</a:t>
          </a:r>
          <a:endParaRPr lang="ru-RU" sz="15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144013"/>
          <a:ext cx="3565239" cy="25448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Вандал – разрушитель культурных ценностей, некультурный, невежественный человек.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 </a:t>
          </a:r>
          <a:r>
            <a:rPr lang="en-US" sz="1400" kern="1200" dirty="0" err="1" smtClean="0"/>
            <a:t>Wandale</a:t>
          </a:r>
          <a:r>
            <a:rPr lang="en-US" sz="1400" kern="1200" dirty="0" smtClean="0"/>
            <a:t> – </a:t>
          </a:r>
          <a:r>
            <a:rPr lang="ru-RU" sz="1400" kern="1200" dirty="0" smtClean="0"/>
            <a:t>название восточногерманского племени, опустошившего Римскую империю в </a:t>
          </a:r>
          <a:r>
            <a:rPr lang="en-US" sz="1400" kern="1200" dirty="0" smtClean="0"/>
            <a:t>V </a:t>
          </a:r>
          <a:r>
            <a:rPr lang="ru-RU" sz="1400" kern="1200" dirty="0" smtClean="0"/>
            <a:t>в. заимствовано в </a:t>
          </a:r>
          <a:r>
            <a:rPr lang="en-US" sz="1400" kern="1200" dirty="0" smtClean="0"/>
            <a:t>XVIII</a:t>
          </a:r>
          <a:r>
            <a:rPr lang="ru-RU" sz="1400" kern="1200" dirty="0" smtClean="0"/>
            <a:t> в  из французского языка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Вандализм – термин создан в 1793-1794 </a:t>
          </a:r>
          <a:r>
            <a:rPr lang="ru-RU" sz="1400" kern="1200" dirty="0" err="1" smtClean="0"/>
            <a:t>гг</a:t>
          </a:r>
          <a:r>
            <a:rPr lang="ru-RU" sz="1400" kern="1200" dirty="0" smtClean="0"/>
            <a:t> аббатом </a:t>
          </a:r>
          <a:r>
            <a:rPr lang="ru-RU" sz="1400" kern="1200" dirty="0" err="1" smtClean="0"/>
            <a:t>Грегуаром</a:t>
          </a:r>
          <a:r>
            <a:rPr lang="ru-RU" sz="1400" kern="1200" dirty="0" smtClean="0"/>
            <a:t> – деятелем французской революции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3922677" y="144013"/>
        <a:ext cx="3565239" cy="2544896"/>
      </dsp:txXfrm>
    </dsp:sp>
    <dsp:sp modelId="{E678F170-A34B-4AFB-B58A-7B4884C55ADD}">
      <dsp:nvSpPr>
        <dsp:cNvPr id="0" name=""/>
        <dsp:cNvSpPr/>
      </dsp:nvSpPr>
      <dsp:spPr>
        <a:xfrm>
          <a:off x="914" y="3045434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Варяг – выходец из Скандинавии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 smtClean="0"/>
            <a:t>Var</a:t>
          </a:r>
          <a:r>
            <a:rPr lang="en-US" sz="1500" kern="1200" dirty="0" smtClean="0"/>
            <a:t> </a:t>
          </a:r>
          <a:r>
            <a:rPr lang="ru-RU" sz="1500" kern="1200" dirty="0" smtClean="0"/>
            <a:t> (</a:t>
          </a:r>
          <a:r>
            <a:rPr lang="ru-RU" sz="1500" kern="1200" dirty="0" err="1" smtClean="0"/>
            <a:t>сканд</a:t>
          </a:r>
          <a:r>
            <a:rPr lang="ru-RU" sz="1500" kern="1200" dirty="0" smtClean="0"/>
            <a:t>) </a:t>
          </a:r>
          <a:r>
            <a:rPr lang="en-US" sz="1500" kern="1200" dirty="0" smtClean="0"/>
            <a:t>-</a:t>
          </a:r>
          <a:r>
            <a:rPr lang="ru-RU" sz="1500" kern="1200" dirty="0" smtClean="0"/>
            <a:t>  присяга </a:t>
          </a:r>
          <a:r>
            <a:rPr lang="ru-RU" sz="1500" kern="1200" dirty="0" smtClean="0">
              <a:latin typeface="Cambria Math"/>
              <a:ea typeface="Cambria Math"/>
            </a:rPr>
            <a:t>&gt; связанный присягой, товарищ, давший присягу, наемник (</a:t>
          </a:r>
          <a:r>
            <a:rPr lang="en-US" sz="1500" kern="1200" dirty="0" err="1" smtClean="0">
              <a:latin typeface="Cambria Math"/>
              <a:ea typeface="Cambria Math"/>
            </a:rPr>
            <a:t>varingr</a:t>
          </a:r>
          <a:r>
            <a:rPr lang="en-US" sz="1500" kern="1200" smtClean="0">
              <a:latin typeface="Cambria Math"/>
              <a:ea typeface="Cambria Math"/>
            </a:rPr>
            <a:t>)</a:t>
          </a:r>
          <a:endParaRPr lang="ru-RU" sz="1500" kern="1200" dirty="0"/>
        </a:p>
      </dsp:txBody>
      <dsp:txXfrm>
        <a:off x="914" y="3045434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3045434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Индеец – коренной житель Америки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Колумб, открывший Америку, был уверен, что  это Индия.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Ср. Индюк – птица, привезенная европейцами из Америки</a:t>
          </a:r>
        </a:p>
      </dsp:txBody>
      <dsp:txXfrm>
        <a:off x="3922677" y="3045434"/>
        <a:ext cx="3565239" cy="2139143"/>
      </dsp:txXfrm>
    </dsp:sp>
  </dsp:spTree>
</dsp:drawing>
</file>

<file path=ppt/diagrams/drawing15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Немец – представитель основного населения Германии (должно быть германец) </a:t>
          </a:r>
          <a:r>
            <a:rPr lang="ru-RU" sz="1700" kern="1200" dirty="0" smtClean="0">
              <a:latin typeface="Cambria Math"/>
              <a:ea typeface="Cambria Math"/>
            </a:rPr>
            <a:t>&lt; немой.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Cambria Math"/>
              <a:ea typeface="Cambria Math"/>
            </a:rPr>
            <a:t>Первоначально  так называли многие чужеземные народы, т.к. они характеризуются непонятной для нас речью – немой, бессловесный человек</a:t>
          </a:r>
          <a:endParaRPr lang="ru-RU" sz="17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3922677" y="2842557"/>
        <a:ext cx="3565239" cy="2139143"/>
      </dsp:txXfrm>
    </dsp:sp>
  </dsp:spTree>
</dsp:drawing>
</file>

<file path=ppt/diagrams/drawing15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Воробей – маленькая птичка, живущая обычно близ жилых строений </a:t>
          </a:r>
          <a:r>
            <a:rPr lang="ru-RU" sz="1600" kern="1200" dirty="0" smtClean="0">
              <a:latin typeface="Cambria Math"/>
              <a:ea typeface="Cambria Math"/>
            </a:rPr>
            <a:t>&lt; вор (</a:t>
          </a:r>
          <a:r>
            <a:rPr lang="ru-RU" sz="1600" kern="1200" dirty="0" err="1" smtClean="0">
              <a:latin typeface="Cambria Math"/>
              <a:ea typeface="Cambria Math"/>
            </a:rPr>
            <a:t>общеслав</a:t>
          </a:r>
          <a:r>
            <a:rPr lang="ru-RU" sz="1600" kern="1200" dirty="0" smtClean="0">
              <a:latin typeface="Cambria Math"/>
              <a:ea typeface="Cambria Math"/>
            </a:rPr>
            <a:t>)&lt; вертеть &gt;проворная, вертлявая птица </a:t>
          </a:r>
          <a:endParaRPr lang="ru-RU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Проворный, ворота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Врубель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Vrobel</a:t>
          </a:r>
          <a:r>
            <a:rPr lang="en-US" sz="1600" kern="1200" dirty="0" smtClean="0"/>
            <a:t> (</a:t>
          </a:r>
          <a:r>
            <a:rPr lang="ru-RU" sz="1600" kern="1200" dirty="0" smtClean="0"/>
            <a:t>пол), </a:t>
          </a:r>
          <a:r>
            <a:rPr lang="ru-RU" sz="1600" kern="1200" dirty="0" err="1" smtClean="0"/>
            <a:t>враебц</a:t>
          </a:r>
          <a:r>
            <a:rPr lang="ru-RU" sz="1600" kern="1200" dirty="0" smtClean="0"/>
            <a:t> (</a:t>
          </a:r>
          <a:r>
            <a:rPr lang="ru-RU" sz="1600" kern="1200" dirty="0" err="1" smtClean="0"/>
            <a:t>оро</a:t>
          </a:r>
          <a:r>
            <a:rPr lang="ru-RU" sz="1600" kern="1200" dirty="0" smtClean="0"/>
            <a:t>//</a:t>
          </a:r>
          <a:r>
            <a:rPr lang="ru-RU" sz="1600" kern="1200" dirty="0" err="1" smtClean="0"/>
            <a:t>ра</a:t>
          </a:r>
          <a:r>
            <a:rPr lang="ru-RU" sz="1600" kern="1200" dirty="0" smtClean="0"/>
            <a:t>//</a:t>
          </a:r>
          <a:r>
            <a:rPr lang="ru-RU" sz="1600" kern="1200" dirty="0" err="1" smtClean="0"/>
            <a:t>ро</a:t>
          </a:r>
          <a:r>
            <a:rPr lang="ru-RU" sz="1600" kern="1200" smtClean="0"/>
            <a:t>)</a:t>
          </a:r>
          <a:endParaRPr lang="ru-RU" sz="16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Дятел – лесная птица</a:t>
          </a:r>
          <a:r>
            <a:rPr lang="ru-RU" sz="1600" kern="1200" dirty="0" smtClean="0">
              <a:latin typeface="Cambria Math"/>
              <a:ea typeface="Cambria Math"/>
            </a:rPr>
            <a:t>&lt;</a:t>
          </a:r>
          <a:r>
            <a:rPr lang="ru-RU" sz="1600" kern="1200" dirty="0" err="1" smtClean="0">
              <a:latin typeface="Cambria Math"/>
              <a:ea typeface="Cambria Math"/>
            </a:rPr>
            <a:t>долбить+тель</a:t>
          </a:r>
          <a:endParaRPr lang="ru-RU" sz="1600" kern="1200" dirty="0" smtClean="0">
            <a:latin typeface="Cambria Math"/>
            <a:ea typeface="Cambria Math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Носовая гласная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Дятел – долбящий, выдалбливающий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Долото – инструмент – то, чем долбят</a:t>
          </a:r>
          <a:endParaRPr lang="ru-RU" sz="16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Индюк (индейка) </a:t>
          </a:r>
          <a:r>
            <a:rPr lang="ru-RU" sz="1600" kern="1200" dirty="0" smtClean="0">
              <a:latin typeface="Cambria Math"/>
              <a:ea typeface="Cambria Math"/>
            </a:rPr>
            <a:t>&lt;</a:t>
          </a:r>
          <a:r>
            <a:rPr lang="en-US" sz="1600" kern="1200" dirty="0" smtClean="0">
              <a:latin typeface="Cambria Math"/>
              <a:ea typeface="Cambria Math"/>
            </a:rPr>
            <a:t>(</a:t>
          </a:r>
          <a:r>
            <a:rPr lang="en-US" sz="1600" kern="1200" dirty="0" err="1" smtClean="0">
              <a:latin typeface="Cambria Math"/>
              <a:ea typeface="Cambria Math"/>
            </a:rPr>
            <a:t>pavo</a:t>
          </a:r>
          <a:r>
            <a:rPr lang="en-US" sz="1600" kern="1200" dirty="0" smtClean="0">
              <a:latin typeface="Cambria Math"/>
              <a:ea typeface="Cambria Math"/>
            </a:rPr>
            <a:t>) </a:t>
          </a:r>
          <a:r>
            <a:rPr lang="en-US" sz="1600" kern="1200" dirty="0" err="1" smtClean="0">
              <a:latin typeface="Cambria Math"/>
              <a:ea typeface="Cambria Math"/>
            </a:rPr>
            <a:t>indicus</a:t>
          </a:r>
          <a:r>
            <a:rPr lang="ru-RU" sz="1600" kern="1200" dirty="0" smtClean="0">
              <a:latin typeface="Cambria Math"/>
              <a:ea typeface="Cambria Math"/>
            </a:rPr>
            <a:t> – лат – (павлин) индийский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Эту породу птиц вывезли из Америки в </a:t>
          </a:r>
          <a:r>
            <a:rPr lang="en-US" sz="1600" kern="1200" dirty="0" smtClean="0"/>
            <a:t>XVI</a:t>
          </a:r>
          <a:r>
            <a:rPr lang="ru-RU" sz="1600" kern="1200" dirty="0" smtClean="0"/>
            <a:t> в. Колумб, открыв Америку, был уверен, что это Индия </a:t>
          </a:r>
          <a:r>
            <a:rPr lang="ru-RU" sz="1600" kern="1200" dirty="0" smtClean="0">
              <a:latin typeface="Cambria Math"/>
              <a:ea typeface="Cambria Math"/>
            </a:rPr>
            <a:t>&gt; индейцы – коренные жители Америки</a:t>
          </a:r>
          <a:endParaRPr lang="ru-RU" sz="16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Канарейка – певчая южная птица – Петровская эпоха </a:t>
          </a:r>
          <a:r>
            <a:rPr lang="ru-RU" sz="1600" kern="1200" dirty="0" smtClean="0">
              <a:latin typeface="Cambria Math"/>
              <a:ea typeface="Cambria Math"/>
            </a:rPr>
            <a:t>&lt; </a:t>
          </a:r>
          <a:r>
            <a:rPr lang="en-US" sz="1600" kern="1200" dirty="0" smtClean="0">
              <a:latin typeface="Cambria Math"/>
              <a:ea typeface="Cambria Math"/>
            </a:rPr>
            <a:t> </a:t>
          </a:r>
          <a:r>
            <a:rPr lang="en-US" sz="1600" kern="1200" dirty="0" err="1" smtClean="0">
              <a:latin typeface="Cambria Math"/>
              <a:ea typeface="Cambria Math"/>
            </a:rPr>
            <a:t>canaria</a:t>
          </a:r>
          <a:r>
            <a:rPr lang="en-US" sz="1600" kern="1200" dirty="0" smtClean="0">
              <a:latin typeface="Cambria Math"/>
              <a:ea typeface="Cambria Math"/>
            </a:rPr>
            <a:t> (</a:t>
          </a:r>
          <a:r>
            <a:rPr lang="ru-RU" sz="1600" kern="1200" dirty="0" err="1" smtClean="0">
              <a:latin typeface="Cambria Math"/>
              <a:ea typeface="Cambria Math"/>
            </a:rPr>
            <a:t>фр</a:t>
          </a:r>
          <a:r>
            <a:rPr lang="ru-RU" sz="1600" kern="1200" dirty="0" smtClean="0">
              <a:latin typeface="Cambria Math"/>
              <a:ea typeface="Cambria Math"/>
            </a:rPr>
            <a:t>) &lt; </a:t>
          </a:r>
          <a:r>
            <a:rPr lang="en-US" sz="1600" kern="1200" dirty="0" err="1" smtClean="0">
              <a:latin typeface="Cambria Math"/>
              <a:ea typeface="Cambria Math"/>
            </a:rPr>
            <a:t>avis</a:t>
          </a:r>
          <a:r>
            <a:rPr lang="en-US" sz="1600" kern="1200" dirty="0" smtClean="0">
              <a:latin typeface="Cambria Math"/>
              <a:ea typeface="Cambria Math"/>
            </a:rPr>
            <a:t> </a:t>
          </a:r>
          <a:r>
            <a:rPr lang="en-US" sz="1600" kern="1200" dirty="0" err="1" smtClean="0">
              <a:latin typeface="Cambria Math"/>
              <a:ea typeface="Cambria Math"/>
            </a:rPr>
            <a:t>canaria</a:t>
          </a:r>
          <a:r>
            <a:rPr lang="ru-RU" sz="1600" kern="1200" dirty="0" smtClean="0">
              <a:latin typeface="Cambria Math"/>
              <a:ea typeface="Cambria Math"/>
            </a:rPr>
            <a:t> (лат) – </a:t>
          </a:r>
          <a:r>
            <a:rPr lang="ru-RU" sz="1600" kern="1200" dirty="0" err="1" smtClean="0">
              <a:latin typeface="Cambria Math"/>
              <a:ea typeface="Cambria Math"/>
            </a:rPr>
            <a:t>канарская</a:t>
          </a:r>
          <a:r>
            <a:rPr lang="ru-RU" sz="1600" kern="1200" dirty="0" smtClean="0">
              <a:latin typeface="Cambria Math"/>
              <a:ea typeface="Cambria Math"/>
            </a:rPr>
            <a:t> птица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Была привезена в </a:t>
          </a:r>
          <a:r>
            <a:rPr lang="en-US" sz="1600" kern="1200" dirty="0" smtClean="0">
              <a:latin typeface="Cambria Math"/>
              <a:ea typeface="Cambria Math"/>
            </a:rPr>
            <a:t>XVI</a:t>
          </a:r>
          <a:r>
            <a:rPr lang="ru-RU" sz="1600" kern="1200" dirty="0" smtClean="0">
              <a:latin typeface="Cambria Math"/>
              <a:ea typeface="Cambria Math"/>
            </a:rPr>
            <a:t> в с Канарских островов в Европу</a:t>
          </a:r>
          <a:endParaRPr lang="ru-RU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3922677" y="2842557"/>
        <a:ext cx="3565239" cy="2139143"/>
      </dsp:txXfrm>
    </dsp:sp>
  </dsp:spTree>
</dsp:drawing>
</file>

<file path=ppt/diagrams/drawing15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Газ – особое состояние вещества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Авторское слово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Chaos - </a:t>
          </a:r>
          <a:r>
            <a:rPr lang="ru-RU" sz="1500" kern="1200" dirty="0" smtClean="0"/>
            <a:t> хаос, бесконечное пустое пространство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Название дал </a:t>
          </a:r>
          <a:r>
            <a:rPr lang="ru-RU" sz="1500" kern="1200" dirty="0" err="1" smtClean="0"/>
            <a:t>ван</a:t>
          </a:r>
          <a:r>
            <a:rPr lang="ru-RU" sz="1500" kern="1200" dirty="0" smtClean="0"/>
            <a:t> </a:t>
          </a:r>
          <a:r>
            <a:rPr lang="ru-RU" sz="1500" kern="1200" dirty="0" err="1" smtClean="0"/>
            <a:t>Гельмонт</a:t>
          </a:r>
          <a:r>
            <a:rPr lang="ru-RU" sz="1500" kern="1200" dirty="0" smtClean="0"/>
            <a:t> – голландский </a:t>
          </a:r>
          <a:r>
            <a:rPr lang="ru-RU" sz="1500" kern="1200" dirty="0" err="1" smtClean="0"/>
            <a:t>естестоиспытатель</a:t>
          </a:r>
          <a:r>
            <a:rPr lang="ru-RU" sz="1500" kern="1200" smtClean="0"/>
            <a:t> (1577-1644)</a:t>
          </a:r>
          <a:endParaRPr lang="ru-RU" sz="15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3592" y="288042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Валентность – способность атома соединяться с определенным числом других атомов </a:t>
          </a:r>
          <a:r>
            <a:rPr lang="ru-RU" sz="1500" kern="1200" dirty="0" smtClean="0">
              <a:latin typeface="Cambria Math"/>
              <a:ea typeface="Cambria Math"/>
            </a:rPr>
            <a:t>&lt; имеющий силу</a:t>
          </a:r>
          <a:endParaRPr lang="ru-RU" sz="1500" kern="1200" dirty="0" smtClean="0"/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 smtClean="0"/>
            <a:t>Vaqlere</a:t>
          </a:r>
          <a:r>
            <a:rPr lang="ru-RU" sz="1500" kern="1200" dirty="0" smtClean="0"/>
            <a:t>(лат)</a:t>
          </a:r>
          <a:r>
            <a:rPr lang="en-US" sz="1500" kern="1200" dirty="0" smtClean="0"/>
            <a:t> - </a:t>
          </a:r>
          <a:r>
            <a:rPr lang="ru-RU" sz="1500" kern="1200" dirty="0" smtClean="0"/>
            <a:t> быть сильным, крепким, здоровым, иметь ценность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Валентина, валериана, валидол, инвалид, валюта, девальвация, превалировать</a:t>
          </a:r>
          <a:endParaRPr lang="ru-RU" sz="1500" kern="1200" dirty="0"/>
        </a:p>
      </dsp:txBody>
      <dsp:txXfrm>
        <a:off x="3923592" y="288042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Градус – единица измерения угла или дуги, а также единица измерения температуры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err="1" smtClean="0"/>
            <a:t>Gradus</a:t>
          </a:r>
          <a:r>
            <a:rPr lang="en-US" sz="1500" kern="1200" dirty="0" smtClean="0"/>
            <a:t> </a:t>
          </a:r>
          <a:r>
            <a:rPr lang="ru-RU" sz="1500" kern="1200" dirty="0" smtClean="0"/>
            <a:t>(лат) </a:t>
          </a:r>
          <a:r>
            <a:rPr lang="en-US" sz="1500" kern="1200" dirty="0" smtClean="0"/>
            <a:t>– </a:t>
          </a:r>
          <a:r>
            <a:rPr lang="ru-RU" sz="1500" kern="1200" dirty="0" smtClean="0"/>
            <a:t>шаг, ступень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Ранее в русском языке вместо «градус» использовалось «степень»</a:t>
          </a:r>
          <a:r>
            <a:rPr lang="ru-RU" sz="1500" kern="1200" dirty="0" smtClean="0">
              <a:latin typeface="Cambria Math"/>
              <a:ea typeface="Cambria Math"/>
            </a:rPr>
            <a:t>&lt;стопа (тоже шаг)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Градация, градусник,, деградация</a:t>
          </a:r>
          <a:endParaRPr lang="ru-RU" sz="15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744416" y="280831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Железо </a:t>
          </a:r>
          <a:r>
            <a:rPr lang="ru-RU" sz="1400" kern="1200" dirty="0" smtClean="0">
              <a:latin typeface="Times New Roman" panose="02020603050405020304" pitchFamily="18" charset="0"/>
              <a:ea typeface="Cambria Math"/>
              <a:cs typeface="Times New Roman" panose="02020603050405020304" pitchFamily="18" charset="0"/>
            </a:rPr>
            <a:t>↔ </a:t>
          </a:r>
          <a:r>
            <a:rPr lang="ru-RU" sz="1400" kern="1200" dirty="0" err="1" smtClean="0">
              <a:latin typeface="Times New Roman" panose="02020603050405020304" pitchFamily="18" charset="0"/>
              <a:ea typeface="Cambria Math"/>
              <a:cs typeface="Times New Roman" panose="02020603050405020304" pitchFamily="18" charset="0"/>
            </a:rPr>
            <a:t>железа</a:t>
          </a:r>
          <a:r>
            <a:rPr lang="ru-RU" sz="1400" kern="1200" dirty="0" err="1" smtClean="0">
              <a:latin typeface="Cambria Math"/>
              <a:ea typeface="Cambria Math"/>
              <a:cs typeface="Times New Roman" panose="02020603050405020304" pitchFamily="18" charset="0"/>
            </a:rPr>
            <a:t>↔желвак↔голова</a:t>
          </a:r>
          <a:endParaRPr lang="ru-RU" sz="1400" kern="1200" dirty="0" smtClean="0">
            <a:latin typeface="Cambria Math"/>
            <a:ea typeface="Cambria Math"/>
            <a:cs typeface="Times New Roman" panose="02020603050405020304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err="1" smtClean="0">
              <a:latin typeface="Cambria Math"/>
              <a:ea typeface="Cambria Math"/>
              <a:cs typeface="Times New Roman" panose="02020603050405020304" pitchFamily="18" charset="0"/>
            </a:rPr>
            <a:t>Жел</a:t>
          </a:r>
          <a:r>
            <a:rPr lang="ru-RU" sz="1400" kern="1200" dirty="0" smtClean="0">
              <a:latin typeface="Cambria Math"/>
              <a:ea typeface="Cambria Math"/>
              <a:cs typeface="Times New Roman" panose="02020603050405020304" pitchFamily="18" charset="0"/>
            </a:rPr>
            <a:t> (слав) – шишка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  <a:cs typeface="Times New Roman" panose="02020603050405020304" pitchFamily="18" charset="0"/>
            </a:rPr>
            <a:t>Железо добывали из болотной железной руды, которая представляла из себя плотные землистые комья красного цвета а также при окислении эти комья как будто вспучиваются, покрываются шишками - желваками</a:t>
          </a:r>
          <a:endParaRPr lang="ru-RU" sz="2000" kern="1200" dirty="0" smtClean="0">
            <a:latin typeface="Times New Roman" panose="02020603050405020304" pitchFamily="18" charset="0"/>
            <a:ea typeface="Cambria Math"/>
            <a:cs typeface="Times New Roman" panose="02020603050405020304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44416" y="2808310"/>
        <a:ext cx="3565239" cy="2139143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089B0C-262C-4060-9827-BCE282B81896}">
      <dsp:nvSpPr>
        <dsp:cNvPr id="0" name=""/>
        <dsp:cNvSpPr/>
      </dsp:nvSpPr>
      <dsp:spPr>
        <a:xfrm>
          <a:off x="3494071" y="910673"/>
          <a:ext cx="2344389" cy="26461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12023"/>
              </a:lnTo>
              <a:lnTo>
                <a:pt x="2344389" y="2512023"/>
              </a:lnTo>
              <a:lnTo>
                <a:pt x="2344389" y="264616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E73980-B17F-4F79-BFFD-B145F5E09688}">
      <dsp:nvSpPr>
        <dsp:cNvPr id="0" name=""/>
        <dsp:cNvSpPr/>
      </dsp:nvSpPr>
      <dsp:spPr>
        <a:xfrm>
          <a:off x="3494071" y="910673"/>
          <a:ext cx="2461184" cy="2499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5790"/>
              </a:lnTo>
              <a:lnTo>
                <a:pt x="2461184" y="115790"/>
              </a:lnTo>
              <a:lnTo>
                <a:pt x="2461184" y="24993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30A219-D6B8-470C-8048-8B756684231D}">
      <dsp:nvSpPr>
        <dsp:cNvPr id="0" name=""/>
        <dsp:cNvSpPr/>
      </dsp:nvSpPr>
      <dsp:spPr>
        <a:xfrm>
          <a:off x="3448351" y="910673"/>
          <a:ext cx="91440" cy="98211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47972"/>
              </a:lnTo>
              <a:lnTo>
                <a:pt x="110677" y="847972"/>
              </a:lnTo>
              <a:lnTo>
                <a:pt x="110677" y="98211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3125B0-D6D5-4329-9C0A-6C0717D27867}">
      <dsp:nvSpPr>
        <dsp:cNvPr id="0" name=""/>
        <dsp:cNvSpPr/>
      </dsp:nvSpPr>
      <dsp:spPr>
        <a:xfrm>
          <a:off x="829984" y="910673"/>
          <a:ext cx="2664086" cy="715865"/>
        </a:xfrm>
        <a:custGeom>
          <a:avLst/>
          <a:gdLst/>
          <a:ahLst/>
          <a:cxnLst/>
          <a:rect l="0" t="0" r="0" b="0"/>
          <a:pathLst>
            <a:path>
              <a:moveTo>
                <a:pt x="2664086" y="0"/>
              </a:moveTo>
              <a:lnTo>
                <a:pt x="2664086" y="581720"/>
              </a:lnTo>
              <a:lnTo>
                <a:pt x="0" y="581720"/>
              </a:lnTo>
              <a:lnTo>
                <a:pt x="0" y="71586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132FEC-BBE3-4D91-A7BD-9EB69F8352B3}">
      <dsp:nvSpPr>
        <dsp:cNvPr id="0" name=""/>
        <dsp:cNvSpPr/>
      </dsp:nvSpPr>
      <dsp:spPr>
        <a:xfrm>
          <a:off x="884341" y="-8829"/>
          <a:ext cx="5219459" cy="9195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38C920-BB3E-4054-9674-C07D9B80EBFA}">
      <dsp:nvSpPr>
        <dsp:cNvPr id="0" name=""/>
        <dsp:cNvSpPr/>
      </dsp:nvSpPr>
      <dsp:spPr>
        <a:xfrm>
          <a:off x="1045234" y="144018"/>
          <a:ext cx="5219459" cy="9195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scandere,scala</a:t>
          </a:r>
          <a:r>
            <a:rPr lang="en-US" sz="1600" kern="1200" dirty="0" smtClean="0"/>
            <a:t> </a:t>
          </a:r>
          <a:r>
            <a:rPr lang="ru-RU" sz="1600" kern="1200" dirty="0" smtClean="0"/>
            <a:t> (лат)</a:t>
          </a:r>
          <a:r>
            <a:rPr lang="en-US" sz="1600" kern="1200" dirty="0" smtClean="0"/>
            <a:t>- </a:t>
          </a:r>
          <a:r>
            <a:rPr lang="ru-RU" sz="1600" kern="1200" dirty="0" smtClean="0"/>
            <a:t> подниматься, лестница</a:t>
          </a:r>
          <a:endParaRPr lang="ru-RU" sz="1600" kern="1200" dirty="0"/>
        </a:p>
      </dsp:txBody>
      <dsp:txXfrm>
        <a:off x="1072165" y="170949"/>
        <a:ext cx="5165597" cy="865640"/>
      </dsp:txXfrm>
    </dsp:sp>
    <dsp:sp modelId="{B07BE29C-3D2A-45E0-B9BA-05C069B36D97}">
      <dsp:nvSpPr>
        <dsp:cNvPr id="0" name=""/>
        <dsp:cNvSpPr/>
      </dsp:nvSpPr>
      <dsp:spPr>
        <a:xfrm>
          <a:off x="105966" y="1626538"/>
          <a:ext cx="1448035" cy="24158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48D247-F3B9-42EF-81CE-B109E514AC3E}">
      <dsp:nvSpPr>
        <dsp:cNvPr id="0" name=""/>
        <dsp:cNvSpPr/>
      </dsp:nvSpPr>
      <dsp:spPr>
        <a:xfrm>
          <a:off x="266859" y="1779386"/>
          <a:ext cx="1448035" cy="24158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Шкала – линейка или циферблат в приборах с системой деления</a:t>
          </a:r>
          <a:r>
            <a:rPr lang="en-US" sz="1200" kern="1200" dirty="0" smtClean="0"/>
            <a:t>&lt;</a:t>
          </a:r>
          <a:r>
            <a:rPr lang="en-US" sz="1200" kern="1200" dirty="0" err="1" smtClean="0"/>
            <a:t>scala</a:t>
          </a:r>
          <a:r>
            <a:rPr lang="en-US" sz="1200" kern="1200" dirty="0" smtClean="0"/>
            <a:t> – </a:t>
          </a:r>
          <a:r>
            <a:rPr lang="ru-RU" sz="1200" kern="1200" dirty="0" smtClean="0"/>
            <a:t>восходящий или нисходящий порядок чисел - лестница</a:t>
          </a:r>
          <a:endParaRPr lang="ru-RU" sz="1200" kern="1200" dirty="0"/>
        </a:p>
      </dsp:txBody>
      <dsp:txXfrm>
        <a:off x="309270" y="1821797"/>
        <a:ext cx="1363213" cy="2331015"/>
      </dsp:txXfrm>
    </dsp:sp>
    <dsp:sp modelId="{71745C44-B281-4C1C-AE8F-DE244A413FAA}">
      <dsp:nvSpPr>
        <dsp:cNvPr id="0" name=""/>
        <dsp:cNvSpPr/>
      </dsp:nvSpPr>
      <dsp:spPr>
        <a:xfrm>
          <a:off x="2835010" y="1892789"/>
          <a:ext cx="1448035" cy="17115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B3FF53-3D71-4040-85DD-3B1762FC8D24}">
      <dsp:nvSpPr>
        <dsp:cNvPr id="0" name=""/>
        <dsp:cNvSpPr/>
      </dsp:nvSpPr>
      <dsp:spPr>
        <a:xfrm>
          <a:off x="2995903" y="2045638"/>
          <a:ext cx="1448035" cy="17115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Эскалатор</a:t>
          </a:r>
          <a:r>
            <a:rPr lang="en-US" sz="1400" kern="1200" dirty="0" smtClean="0"/>
            <a:t>&lt;escalator  (</a:t>
          </a:r>
          <a:r>
            <a:rPr lang="ru-RU" sz="1400" kern="1200" dirty="0" err="1" smtClean="0"/>
            <a:t>англ</a:t>
          </a:r>
          <a:r>
            <a:rPr lang="ru-RU" sz="1400" kern="1200" dirty="0" smtClean="0"/>
            <a:t>)</a:t>
          </a:r>
          <a:r>
            <a:rPr lang="en-US" sz="1400" kern="1200" dirty="0" smtClean="0"/>
            <a:t>&lt;</a:t>
          </a:r>
          <a:r>
            <a:rPr lang="en-US" sz="1400" kern="1200" dirty="0" err="1" smtClean="0"/>
            <a:t>scala</a:t>
          </a:r>
          <a:r>
            <a:rPr lang="ru-RU" sz="1400" kern="1200" dirty="0" smtClean="0"/>
            <a:t> (лат) - лестница</a:t>
          </a:r>
          <a:endParaRPr lang="ru-RU" sz="1400" kern="1200" dirty="0"/>
        </a:p>
      </dsp:txBody>
      <dsp:txXfrm>
        <a:off x="3038314" y="2088049"/>
        <a:ext cx="1363213" cy="1626777"/>
      </dsp:txXfrm>
    </dsp:sp>
    <dsp:sp modelId="{16F1D158-4013-4B9B-8AFE-7CC8FF992F6E}">
      <dsp:nvSpPr>
        <dsp:cNvPr id="0" name=""/>
        <dsp:cNvSpPr/>
      </dsp:nvSpPr>
      <dsp:spPr>
        <a:xfrm>
          <a:off x="5231238" y="1160608"/>
          <a:ext cx="1448035" cy="16883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76123E-876F-4830-82FC-A03B2E880861}">
      <dsp:nvSpPr>
        <dsp:cNvPr id="0" name=""/>
        <dsp:cNvSpPr/>
      </dsp:nvSpPr>
      <dsp:spPr>
        <a:xfrm>
          <a:off x="5392131" y="1313456"/>
          <a:ext cx="1448035" cy="16883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Десант – войска, высаживаемые с корабля, самолета</a:t>
          </a:r>
          <a:r>
            <a:rPr lang="en-US" sz="1200" kern="1200" dirty="0" smtClean="0"/>
            <a:t>&lt;</a:t>
          </a:r>
          <a:r>
            <a:rPr lang="en-US" sz="1200" kern="1200" dirty="0" err="1" smtClean="0"/>
            <a:t>de+scandere</a:t>
          </a:r>
          <a:r>
            <a:rPr lang="ru-RU" sz="1200" kern="1200" dirty="0" smtClean="0"/>
            <a:t> – сходить, спускаться</a:t>
          </a:r>
          <a:endParaRPr lang="ru-RU" sz="1200" kern="1200" dirty="0"/>
        </a:p>
      </dsp:txBody>
      <dsp:txXfrm>
        <a:off x="5434542" y="1355867"/>
        <a:ext cx="1363213" cy="1603495"/>
      </dsp:txXfrm>
    </dsp:sp>
    <dsp:sp modelId="{A97BD35C-F298-41F5-BD26-F31F4CA6460C}">
      <dsp:nvSpPr>
        <dsp:cNvPr id="0" name=""/>
        <dsp:cNvSpPr/>
      </dsp:nvSpPr>
      <dsp:spPr>
        <a:xfrm>
          <a:off x="4831858" y="3556841"/>
          <a:ext cx="2013204" cy="151592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A23120-87E9-4A2C-85C1-FE81D9C0F945}">
      <dsp:nvSpPr>
        <dsp:cNvPr id="0" name=""/>
        <dsp:cNvSpPr/>
      </dsp:nvSpPr>
      <dsp:spPr>
        <a:xfrm>
          <a:off x="4992751" y="3709689"/>
          <a:ext cx="2013204" cy="15159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Скандировать – отчетливо произносить ударяемый слог в каждой стопе стиха</a:t>
          </a:r>
          <a:r>
            <a:rPr lang="en-US" sz="1200" kern="1200" dirty="0" smtClean="0"/>
            <a:t>&lt;</a:t>
          </a:r>
          <a:r>
            <a:rPr lang="en-US" sz="1200" kern="1200" dirty="0" err="1" smtClean="0"/>
            <a:t>scandere</a:t>
          </a:r>
          <a:r>
            <a:rPr lang="en-US" sz="1200" kern="1200" dirty="0" smtClean="0"/>
            <a:t> – </a:t>
          </a:r>
          <a:r>
            <a:rPr lang="ru-RU" sz="1200" kern="1200" dirty="0" smtClean="0"/>
            <a:t>восходить, подниматься – ударный слог – вершина слова</a:t>
          </a:r>
          <a:endParaRPr lang="ru-RU" sz="1200" kern="1200" dirty="0"/>
        </a:p>
      </dsp:txBody>
      <dsp:txXfrm>
        <a:off x="5037151" y="3754089"/>
        <a:ext cx="1924404" cy="1427129"/>
      </dsp:txXfrm>
    </dsp:sp>
  </dsp:spTree>
</dsp:drawing>
</file>

<file path=ppt/diagrams/drawing16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Йод – химический элемент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Iode</a:t>
          </a:r>
          <a:r>
            <a:rPr lang="en-US" sz="1400" kern="1200" dirty="0" smtClean="0"/>
            <a:t> </a:t>
          </a:r>
          <a:r>
            <a:rPr lang="ru-RU" sz="1400" kern="1200" dirty="0" smtClean="0"/>
            <a:t>(греч) – фиолетовый, цвета фиалки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 1812 г. придумал французский </a:t>
          </a:r>
          <a:r>
            <a:rPr lang="ru-RU" sz="1400" kern="1200" dirty="0" err="1" smtClean="0"/>
            <a:t>зимик</a:t>
          </a:r>
          <a:r>
            <a:rPr lang="ru-RU" sz="1400" kern="1200" dirty="0" smtClean="0"/>
            <a:t> Жозеф Луи Гей-Люссак</a:t>
          </a:r>
          <a:endParaRPr lang="ru-RU" sz="14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Микстура – жидкое лекарство из смеси нескольких веществ </a:t>
          </a:r>
          <a:r>
            <a:rPr lang="ru-RU" sz="1400" kern="1200" dirty="0" smtClean="0">
              <a:latin typeface="Cambria Math"/>
              <a:ea typeface="Cambria Math"/>
            </a:rPr>
            <a:t>&lt; </a:t>
          </a:r>
          <a:r>
            <a:rPr lang="en-US" sz="1400" kern="1200" dirty="0" err="1" smtClean="0">
              <a:latin typeface="Cambria Math"/>
              <a:ea typeface="Cambria Math"/>
            </a:rPr>
            <a:t>miscere</a:t>
          </a:r>
          <a:r>
            <a:rPr lang="en-US" sz="1400" kern="1200" dirty="0" smtClean="0">
              <a:latin typeface="Cambria Math"/>
              <a:ea typeface="Cambria Math"/>
            </a:rPr>
            <a:t> </a:t>
          </a:r>
          <a:r>
            <a:rPr lang="ru-RU" sz="1400" kern="1200" dirty="0" smtClean="0">
              <a:latin typeface="Cambria Math"/>
              <a:ea typeface="Cambria Math"/>
            </a:rPr>
            <a:t>(лат) – смешивать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Миксер –смеситель, </a:t>
          </a:r>
          <a:r>
            <a:rPr lang="ru-RU" sz="1400" kern="1200" dirty="0" err="1" smtClean="0">
              <a:latin typeface="Cambria Math"/>
              <a:ea typeface="Cambria Math"/>
            </a:rPr>
            <a:t>сбиватель</a:t>
          </a:r>
          <a:r>
            <a:rPr lang="en-US" sz="1400" kern="1200" dirty="0" smtClean="0">
              <a:latin typeface="Cambria Math"/>
              <a:ea typeface="Cambria Math"/>
            </a:rPr>
            <a:t> </a:t>
          </a:r>
          <a:endParaRPr lang="ru-RU" sz="14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Никель – химический элемент </a:t>
          </a:r>
          <a:r>
            <a:rPr lang="ru-RU" sz="1400" kern="1200" dirty="0" smtClean="0">
              <a:latin typeface="Cambria Math"/>
              <a:ea typeface="Cambria Math"/>
            </a:rPr>
            <a:t>&lt;</a:t>
          </a:r>
          <a:r>
            <a:rPr lang="en-US" sz="1400" kern="1200" dirty="0" smtClean="0">
              <a:latin typeface="Cambria Math"/>
              <a:ea typeface="Cambria Math"/>
            </a:rPr>
            <a:t> </a:t>
          </a:r>
          <a:r>
            <a:rPr lang="en-US" sz="1400" kern="1200" dirty="0" err="1" smtClean="0">
              <a:latin typeface="Cambria Math"/>
              <a:ea typeface="Cambria Math"/>
            </a:rPr>
            <a:t>Kupfer+Nickel</a:t>
          </a:r>
          <a:r>
            <a:rPr lang="en-US" sz="1400" kern="1200" dirty="0" smtClean="0">
              <a:latin typeface="Cambria Math"/>
              <a:ea typeface="Cambria Math"/>
            </a:rPr>
            <a:t> – </a:t>
          </a:r>
          <a:r>
            <a:rPr lang="ru-RU" sz="1400" kern="1200" dirty="0" err="1" smtClean="0">
              <a:latin typeface="Cambria Math"/>
              <a:ea typeface="Cambria Math"/>
            </a:rPr>
            <a:t>медь+злой</a:t>
          </a:r>
          <a:r>
            <a:rPr lang="ru-RU" sz="1400" kern="1200" dirty="0" smtClean="0">
              <a:latin typeface="Cambria Math"/>
              <a:ea typeface="Cambria Math"/>
            </a:rPr>
            <a:t> дух – руда своим цветом вводила в заблуждение, что в ней содержится медь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mbria Math"/>
              <a:ea typeface="Cambria Math"/>
            </a:rPr>
            <a:t>Nickel &lt;</a:t>
          </a:r>
          <a:r>
            <a:rPr lang="ru-RU" sz="1400" kern="1200" dirty="0" smtClean="0">
              <a:latin typeface="Cambria Math"/>
              <a:ea typeface="Cambria Math"/>
            </a:rPr>
            <a:t> Николаус – злые силы часто называют именами собственными (</a:t>
          </a:r>
          <a:r>
            <a:rPr lang="ru-RU" sz="1400" kern="1200" dirty="0" err="1" smtClean="0">
              <a:latin typeface="Cambria Math"/>
              <a:ea typeface="Cambria Math"/>
            </a:rPr>
            <a:t>Потапушко</a:t>
          </a:r>
          <a:r>
            <a:rPr lang="ru-RU" sz="1400" kern="1200" dirty="0" smtClean="0">
              <a:latin typeface="Cambria Math"/>
              <a:ea typeface="Cambria Math"/>
            </a:rPr>
            <a:t> – домовой, </a:t>
          </a:r>
          <a:r>
            <a:rPr lang="ru-RU" sz="1400" kern="1200" dirty="0" err="1" smtClean="0">
              <a:latin typeface="Cambria Math"/>
              <a:ea typeface="Cambria Math"/>
            </a:rPr>
            <a:t>Антипка</a:t>
          </a:r>
          <a:r>
            <a:rPr lang="ru-RU" sz="1400" kern="1200" dirty="0" smtClean="0">
              <a:latin typeface="Cambria Math"/>
              <a:ea typeface="Cambria Math"/>
            </a:rPr>
            <a:t> – черт)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Кобальт – химический элемент – гном, злой дух, который, согласно германским народным поверьям, обитал в рудниках и вредил рудокопам: кобальт содержался в руде, которая по виду содержала металл, но при выплавке это опровергалось. Рудокопы это свойство объясняли проделками злого духа</a:t>
          </a:r>
          <a:endParaRPr lang="ru-RU" sz="1400" kern="1200" dirty="0"/>
        </a:p>
      </dsp:txBody>
      <dsp:txXfrm>
        <a:off x="3922677" y="2842557"/>
        <a:ext cx="3565239" cy="2139143"/>
      </dsp:txXfrm>
    </dsp:sp>
  </dsp:spTree>
</dsp:drawing>
</file>

<file path=ppt/diagrams/drawing16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90A0A4-94C7-4426-960C-0EB545DB9BC9}">
      <dsp:nvSpPr>
        <dsp:cNvPr id="0" name=""/>
        <dsp:cNvSpPr/>
      </dsp:nvSpPr>
      <dsp:spPr>
        <a:xfrm>
          <a:off x="744" y="145603"/>
          <a:ext cx="2902148" cy="17412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Одеколон – спиртовой раствор душистых веществ </a:t>
          </a:r>
          <a:r>
            <a:rPr lang="ru-RU" sz="1900" kern="1200" dirty="0" smtClean="0">
              <a:latin typeface="Cambria Math"/>
              <a:ea typeface="Cambria Math"/>
            </a:rPr>
            <a:t>&lt; вода из Кёльна (фр.</a:t>
          </a:r>
          <a:r>
            <a:rPr lang="en-US" sz="1900" kern="1200" dirty="0" smtClean="0">
              <a:latin typeface="Cambria Math"/>
              <a:ea typeface="Cambria Math"/>
            </a:rPr>
            <a:t> XIX</a:t>
          </a:r>
          <a:r>
            <a:rPr lang="ru-RU" sz="1900" kern="1200" dirty="0" smtClean="0">
              <a:latin typeface="Cambria Math"/>
              <a:ea typeface="Cambria Math"/>
            </a:rPr>
            <a:t> в)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Cambria Math"/>
              <a:ea typeface="Cambria Math"/>
            </a:rPr>
            <a:t>Кёльн – немецкий город </a:t>
          </a:r>
          <a:endParaRPr lang="ru-RU" sz="1900" kern="1200" dirty="0"/>
        </a:p>
      </dsp:txBody>
      <dsp:txXfrm>
        <a:off x="744" y="145603"/>
        <a:ext cx="2902148" cy="1741289"/>
      </dsp:txXfrm>
    </dsp:sp>
    <dsp:sp modelId="{BBC0AEEA-F902-4653-83E5-D03F5731B660}">
      <dsp:nvSpPr>
        <dsp:cNvPr id="0" name=""/>
        <dsp:cNvSpPr/>
      </dsp:nvSpPr>
      <dsp:spPr>
        <a:xfrm>
          <a:off x="3193107" y="145603"/>
          <a:ext cx="2902148" cy="17412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3193107" y="145603"/>
        <a:ext cx="2902148" cy="1741289"/>
      </dsp:txXfrm>
    </dsp:sp>
    <dsp:sp modelId="{3ADAC3EE-006D-40ED-A404-DC00E77F676A}">
      <dsp:nvSpPr>
        <dsp:cNvPr id="0" name=""/>
        <dsp:cNvSpPr/>
      </dsp:nvSpPr>
      <dsp:spPr>
        <a:xfrm>
          <a:off x="744" y="2177107"/>
          <a:ext cx="2902148" cy="17412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744" y="2177107"/>
        <a:ext cx="2902148" cy="1741289"/>
      </dsp:txXfrm>
    </dsp:sp>
    <dsp:sp modelId="{B065CE29-AA9E-4853-9AC0-9D06A7771D38}">
      <dsp:nvSpPr>
        <dsp:cNvPr id="0" name=""/>
        <dsp:cNvSpPr/>
      </dsp:nvSpPr>
      <dsp:spPr>
        <a:xfrm>
          <a:off x="3193107" y="2177107"/>
          <a:ext cx="2902148" cy="17412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3193107" y="2177107"/>
        <a:ext cx="2902148" cy="1741289"/>
      </dsp:txXfrm>
    </dsp:sp>
  </dsp:spTree>
</dsp:drawing>
</file>

<file path=ppt/diagrams/drawing16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Гном – в западноевропейской мифологии – уродливый карлик, охраняющий подземные сокровища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err="1" smtClean="0"/>
            <a:t>Иск.слово</a:t>
          </a:r>
          <a:r>
            <a:rPr lang="ru-RU" sz="1500" kern="1200" dirty="0" smtClean="0"/>
            <a:t> – </a:t>
          </a:r>
          <a:r>
            <a:rPr lang="en-US" sz="1500" kern="1200" dirty="0" err="1" smtClean="0"/>
            <a:t>geo+nomos</a:t>
          </a:r>
          <a:r>
            <a:rPr lang="en-US" sz="1500" kern="1200" dirty="0" smtClean="0"/>
            <a:t> </a:t>
          </a:r>
          <a:r>
            <a:rPr lang="ru-RU" sz="1500" kern="1200" dirty="0" smtClean="0"/>
            <a:t>(греч)</a:t>
          </a:r>
          <a:r>
            <a:rPr lang="en-US" sz="1500" kern="1200" dirty="0" smtClean="0"/>
            <a:t>– </a:t>
          </a:r>
          <a:r>
            <a:rPr lang="ru-RU" sz="1500" kern="1200" dirty="0" err="1" smtClean="0"/>
            <a:t>земля+местопребывания</a:t>
          </a:r>
          <a:r>
            <a:rPr lang="ru-RU" sz="1500" kern="1200" dirty="0" smtClean="0"/>
            <a:t> – находящийся в земле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Придумано Парацельсом (1493-1541) – немецким естествоиспытателем эпохи Возрождения</a:t>
          </a:r>
          <a:endParaRPr lang="ru-RU" sz="15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err="1" smtClean="0"/>
            <a:t>Кащей</a:t>
          </a:r>
          <a:r>
            <a:rPr lang="ru-RU" sz="1500" kern="1200" dirty="0" smtClean="0"/>
            <a:t> – сказочный герой </a:t>
          </a:r>
          <a:r>
            <a:rPr lang="ru-RU" sz="1500" kern="1200" dirty="0" smtClean="0">
              <a:latin typeface="Cambria Math"/>
              <a:ea typeface="Cambria Math"/>
            </a:rPr>
            <a:t>&lt; кость + ей (</a:t>
          </a:r>
          <a:r>
            <a:rPr lang="ru-RU" sz="1500" kern="1200" dirty="0" err="1" smtClean="0">
              <a:latin typeface="Cambria Math"/>
              <a:ea typeface="Cambria Math"/>
            </a:rPr>
            <a:t>ст</a:t>
          </a:r>
          <a:r>
            <a:rPr lang="ru-RU" sz="1500" kern="1200" dirty="0" smtClean="0">
              <a:latin typeface="Cambria Math"/>
              <a:ea typeface="Cambria Math"/>
            </a:rPr>
            <a:t>//щ) – костлявый, тощий</a:t>
          </a:r>
          <a:endParaRPr lang="ru-RU" sz="15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3922677" y="2842557"/>
        <a:ext cx="3565239" cy="2139143"/>
      </dsp:txXfrm>
    </dsp:sp>
  </dsp:spTree>
</dsp:drawing>
</file>

<file path=ppt/diagrams/drawing16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3536" y="1209661"/>
          <a:ext cx="3214200" cy="29092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Время – длительность существования всего происходящего, все явлений и предметов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Время</a:t>
          </a:r>
          <a:r>
            <a:rPr lang="ru-RU" sz="2100" kern="1200" dirty="0" smtClean="0">
              <a:latin typeface="Cambria Math"/>
              <a:ea typeface="Cambria Math"/>
            </a:rPr>
            <a:t>&lt;вертеть, оборачиваться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latin typeface="Cambria Math"/>
              <a:ea typeface="Cambria Math"/>
            </a:rPr>
            <a:t>Цикличность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latin typeface="Cambria Math"/>
              <a:ea typeface="Cambria Math"/>
            </a:rPr>
            <a:t>Круглый год</a:t>
          </a:r>
          <a:endParaRPr lang="ru-RU" sz="2100" kern="1200" dirty="0"/>
        </a:p>
      </dsp:txBody>
      <dsp:txXfrm>
        <a:off x="3536" y="1209661"/>
        <a:ext cx="3214200" cy="2909269"/>
      </dsp:txXfrm>
    </dsp:sp>
    <dsp:sp modelId="{D9C46A1F-AEA0-4FBB-9698-6342DBE73277}">
      <dsp:nvSpPr>
        <dsp:cNvPr id="0" name=""/>
        <dsp:cNvSpPr/>
      </dsp:nvSpPr>
      <dsp:spPr>
        <a:xfrm>
          <a:off x="3542693" y="1253033"/>
          <a:ext cx="3946138" cy="38481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Сентябрь, октябрь, ноябрь, декабрь – лат – семь, весь, восемь, девять, десять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Древнеримская календарная система – начало нового года с 1 марта по Лунному календарю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Впоследствии при Гай Юлии Цезаре в 47 г. до н.э. с 1 января – по Солнечному календарю – в должность вступали консулы </a:t>
          </a:r>
          <a:endParaRPr lang="ru-RU" sz="2100" kern="1200" dirty="0"/>
        </a:p>
      </dsp:txBody>
      <dsp:txXfrm>
        <a:off x="3542693" y="1253033"/>
        <a:ext cx="3946138" cy="3848189"/>
      </dsp:txXfrm>
    </dsp:sp>
  </dsp:spTree>
</dsp:drawing>
</file>

<file path=ppt/diagrams/drawing16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Календарь – способ исчисления дней в году – </a:t>
          </a:r>
          <a:r>
            <a:rPr lang="ru-RU" sz="1600" kern="1200" dirty="0" err="1" smtClean="0"/>
            <a:t>фр</a:t>
          </a:r>
          <a:r>
            <a:rPr lang="ru-RU" sz="1600" kern="1200" dirty="0" smtClean="0"/>
            <a:t> – </a:t>
          </a:r>
          <a:r>
            <a:rPr lang="en-US" sz="1600" kern="1200" dirty="0" smtClean="0"/>
            <a:t>XVII </a:t>
          </a:r>
          <a:r>
            <a:rPr lang="ru-RU" sz="1600" kern="1200" dirty="0" smtClean="0"/>
            <a:t>в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Kalendae</a:t>
          </a:r>
          <a:r>
            <a:rPr lang="en-US" sz="1600" kern="1200" dirty="0" smtClean="0"/>
            <a:t> – </a:t>
          </a:r>
          <a:r>
            <a:rPr lang="ru-RU" sz="1600" kern="1200" dirty="0" smtClean="0"/>
            <a:t>календы – первый день каждого месяца в Древнем Риме по лунному календарю </a:t>
          </a:r>
          <a:r>
            <a:rPr lang="ru-RU" sz="1600" kern="1200" dirty="0" smtClean="0">
              <a:latin typeface="Cambria Math"/>
              <a:ea typeface="Cambria Math"/>
            </a:rPr>
            <a:t>&gt;</a:t>
          </a:r>
          <a:r>
            <a:rPr lang="en-US" sz="1600" kern="1200" dirty="0" err="1" smtClean="0">
              <a:latin typeface="Cambria Math"/>
              <a:ea typeface="Cambria Math"/>
            </a:rPr>
            <a:t>Kalendarium</a:t>
          </a:r>
          <a:r>
            <a:rPr lang="en-US" sz="1600" kern="1200" dirty="0" smtClean="0">
              <a:latin typeface="Cambria Math"/>
              <a:ea typeface="Cambria Math"/>
            </a:rPr>
            <a:t> </a:t>
          </a:r>
          <a:r>
            <a:rPr lang="ru-RU" sz="1600" kern="1200" dirty="0" smtClean="0">
              <a:latin typeface="Cambria Math"/>
              <a:ea typeface="Cambria Math"/>
            </a:rPr>
            <a:t>(лат) – запись ссуд – во время календ римляне должны были выплачивать долги и проценты</a:t>
          </a:r>
          <a:endParaRPr lang="ru-RU" sz="16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Коляда – старинный рождественский и новогодний обряд прославления праздника песнями, а также сама песня </a:t>
          </a:r>
          <a:r>
            <a:rPr lang="ru-RU" sz="1600" kern="1200" dirty="0" smtClean="0">
              <a:latin typeface="Cambria Math"/>
              <a:ea typeface="Cambria Math"/>
            </a:rPr>
            <a:t>&lt;  у римлян сходный с </a:t>
          </a:r>
          <a:r>
            <a:rPr lang="ru-RU" sz="1600" kern="1200" dirty="0" err="1" smtClean="0">
              <a:latin typeface="Cambria Math"/>
              <a:ea typeface="Cambria Math"/>
            </a:rPr>
            <a:t>колядованием</a:t>
          </a:r>
          <a:r>
            <a:rPr lang="ru-RU" sz="1600" kern="1200" dirty="0" smtClean="0">
              <a:latin typeface="Cambria Math"/>
              <a:ea typeface="Cambria Math"/>
            </a:rPr>
            <a:t> обряд, приуроченный к Новому году.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я//</a:t>
          </a:r>
          <a:r>
            <a:rPr lang="ru-RU" sz="1600" kern="1200" dirty="0" err="1" smtClean="0">
              <a:latin typeface="Cambria Math"/>
              <a:ea typeface="Cambria Math"/>
            </a:rPr>
            <a:t>ен</a:t>
          </a:r>
          <a:endParaRPr lang="ru-RU" sz="16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Календула – растение семейства  сложноцветных – выращивается как декоративный </a:t>
          </a:r>
          <a:r>
            <a:rPr lang="ru-RU" sz="1600" u="sng" kern="1200" dirty="0" smtClean="0"/>
            <a:t>однолетник</a:t>
          </a:r>
          <a:endParaRPr lang="ru-RU" sz="1600" u="sng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До греческих календ -  отложить на  неопределенный срок – Календы существовали только в Риме, греческих календ не существовало</a:t>
          </a:r>
          <a:endParaRPr lang="ru-RU" sz="1600" kern="1200" dirty="0"/>
        </a:p>
      </dsp:txBody>
      <dsp:txXfrm>
        <a:off x="3922677" y="2842557"/>
        <a:ext cx="3565239" cy="2139143"/>
      </dsp:txXfrm>
    </dsp:sp>
  </dsp:spTree>
</dsp:drawing>
</file>

<file path=ppt/diagrams/drawing16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35176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Каникулы  -перерыв в учебных занятия – </a:t>
          </a:r>
          <a:r>
            <a:rPr lang="en-US" sz="1300" kern="1200" dirty="0" smtClean="0"/>
            <a:t>XVIII</a:t>
          </a:r>
          <a:r>
            <a:rPr lang="ru-RU" sz="1300" kern="1200" dirty="0" smtClean="0"/>
            <a:t> в – </a:t>
          </a:r>
          <a:r>
            <a:rPr lang="ru-RU" sz="1300" kern="1200" dirty="0" err="1" smtClean="0"/>
            <a:t>польск</a:t>
          </a:r>
          <a:r>
            <a:rPr lang="ru-RU" sz="1300" kern="1200" dirty="0" smtClean="0"/>
            <a:t> </a:t>
          </a:r>
          <a:r>
            <a:rPr lang="ru-RU" sz="1300" kern="1200" dirty="0" smtClean="0">
              <a:latin typeface="Cambria Math"/>
              <a:ea typeface="Cambria Math"/>
            </a:rPr>
            <a:t>&lt;с</a:t>
          </a:r>
          <a:r>
            <a:rPr lang="en-US" sz="1300" kern="1200" dirty="0" err="1" smtClean="0">
              <a:latin typeface="Cambria Math"/>
              <a:ea typeface="Cambria Math"/>
            </a:rPr>
            <a:t>anicula</a:t>
          </a:r>
          <a:r>
            <a:rPr lang="en-US" sz="1300" kern="1200" dirty="0" smtClean="0">
              <a:latin typeface="Cambria Math"/>
              <a:ea typeface="Cambria Math"/>
            </a:rPr>
            <a:t> – </a:t>
          </a:r>
          <a:r>
            <a:rPr lang="ru-RU" sz="1300" kern="1200" dirty="0" smtClean="0">
              <a:latin typeface="Cambria Math"/>
              <a:ea typeface="Cambria Math"/>
            </a:rPr>
            <a:t>собачка – название самой яркой звезды Сириус в созвездии Большого Пса (лат).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С 22 июля по 23 августа Солнце находилось в созвездии Большого Пса. Восход этого созвездия возвещал жару (ср: собачья жара – греч)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Каналья –подлец </a:t>
          </a:r>
          <a:r>
            <a:rPr lang="ru-RU" sz="1300" kern="1200" dirty="0" smtClean="0">
              <a:latin typeface="Cambria Math"/>
              <a:ea typeface="Cambria Math"/>
            </a:rPr>
            <a:t>&lt;чернь&lt;свора собак&lt;собака</a:t>
          </a:r>
          <a:endParaRPr lang="ru-RU" sz="1300" kern="1200" dirty="0"/>
        </a:p>
      </dsp:txBody>
      <dsp:txXfrm>
        <a:off x="35176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Канун – день перед праздником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Накануне – в предыдущий день .перед чем-нибудь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err="1" smtClean="0"/>
            <a:t>Канонъ</a:t>
          </a:r>
          <a:r>
            <a:rPr lang="ru-RU" sz="1300" kern="1200" dirty="0" smtClean="0"/>
            <a:t> (</a:t>
          </a:r>
          <a:r>
            <a:rPr lang="ru-RU" sz="1300" kern="1200" dirty="0" err="1" smtClean="0"/>
            <a:t>др</a:t>
          </a:r>
          <a:r>
            <a:rPr lang="ru-RU" sz="1300" kern="1200" dirty="0" smtClean="0"/>
            <a:t>-р)</a:t>
          </a:r>
          <a:r>
            <a:rPr lang="ru-RU" sz="1300" kern="1200" dirty="0" smtClean="0">
              <a:latin typeface="Cambria Math"/>
              <a:ea typeface="Cambria Math"/>
            </a:rPr>
            <a:t>&lt;греч «прямая палка, правило, линейка»&gt;правило,  норма&gt;время, в которое исполняется определенное (церковное) правило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Канон – правило, положение какого-нибудь направление (то же происхождение)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О//У – в различных греческих диалектах</a:t>
          </a:r>
          <a:endParaRPr lang="ru-RU" sz="13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Неделя </a:t>
          </a:r>
          <a:r>
            <a:rPr lang="ru-RU" sz="1300" kern="1200" dirty="0" smtClean="0">
              <a:latin typeface="Cambria Math"/>
              <a:ea typeface="Cambria Math"/>
            </a:rPr>
            <a:t>&lt; </a:t>
          </a:r>
          <a:r>
            <a:rPr lang="ru-RU" sz="1300" kern="1200" dirty="0" err="1" smtClean="0">
              <a:latin typeface="Cambria Math"/>
              <a:ea typeface="Cambria Math"/>
            </a:rPr>
            <a:t>не+делать</a:t>
          </a:r>
          <a:r>
            <a:rPr lang="ru-RU" sz="1300" kern="1200" dirty="0" smtClean="0">
              <a:latin typeface="Cambria Math"/>
              <a:ea typeface="Cambria Math"/>
            </a:rPr>
            <a:t> – воскресенье, т.е. день, когда ничего не делают , последний день недели &gt; вся неделя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Понедельник  &lt; после недели (после воскресенья)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Воскресенье – после принятия  христианства – день воскрешения Христа</a:t>
          </a:r>
          <a:endParaRPr lang="ru-RU" sz="13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>
        <a:off x="3922677" y="2842557"/>
        <a:ext cx="3565239" cy="2139143"/>
      </dsp:txXfrm>
    </dsp:sp>
  </dsp:spTree>
</dsp:drawing>
</file>

<file path=ppt/diagrams/drawing16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552582" y="0"/>
          <a:ext cx="6216163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Доллар – денежная единица США, Канады, Австралии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Талер  - серебряная и золота монета, впервые отчеканенная в начале</a:t>
          </a:r>
          <a:r>
            <a:rPr lang="en-US" sz="2100" kern="1200" dirty="0" smtClean="0"/>
            <a:t> XVI</a:t>
          </a:r>
          <a:r>
            <a:rPr lang="ru-RU" sz="2100" kern="1200" dirty="0" smtClean="0"/>
            <a:t> в </a:t>
          </a:r>
          <a:r>
            <a:rPr lang="ru-RU" sz="2100" kern="1200" dirty="0" err="1" smtClean="0"/>
            <a:t>в</a:t>
          </a:r>
          <a:r>
            <a:rPr lang="ru-RU" sz="2100" kern="1200" dirty="0" smtClean="0"/>
            <a:t> Богемии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Ефимок  - крупная серебряная монета, которая была распространена в Московском государстве </a:t>
          </a:r>
          <a:r>
            <a:rPr lang="en-US" sz="2100" kern="1200" dirty="0" smtClean="0"/>
            <a:t> XVII </a:t>
          </a:r>
          <a:r>
            <a:rPr lang="ru-RU" sz="2100" kern="1200" dirty="0" smtClean="0"/>
            <a:t>в</a:t>
          </a:r>
          <a:endParaRPr lang="ru-RU" sz="2100" kern="1200" dirty="0"/>
        </a:p>
      </dsp:txBody>
      <dsp:txXfrm>
        <a:off x="552582" y="0"/>
        <a:ext cx="6216163" cy="2457273"/>
      </dsp:txXfrm>
    </dsp:sp>
    <dsp:sp modelId="{D9C46A1F-AEA0-4FBB-9698-6342DBE73277}">
      <dsp:nvSpPr>
        <dsp:cNvPr id="0" name=""/>
        <dsp:cNvSpPr/>
      </dsp:nvSpPr>
      <dsp:spPr>
        <a:xfrm>
          <a:off x="576069" y="2869068"/>
          <a:ext cx="6336692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Dollar</a:t>
          </a:r>
          <a:r>
            <a:rPr lang="en-US" sz="2100" kern="1200" dirty="0" smtClean="0">
              <a:latin typeface="Cambria Math"/>
              <a:ea typeface="Cambria Math"/>
            </a:rPr>
            <a:t>&lt;</a:t>
          </a:r>
          <a:r>
            <a:rPr lang="en-US" sz="2100" kern="1200" dirty="0" err="1" smtClean="0">
              <a:latin typeface="Cambria Math"/>
              <a:ea typeface="Cambria Math"/>
            </a:rPr>
            <a:t>daler</a:t>
          </a:r>
          <a:r>
            <a:rPr lang="en-US" sz="2100" kern="1200" dirty="0" smtClean="0">
              <a:latin typeface="Cambria Math"/>
              <a:ea typeface="Cambria Math"/>
            </a:rPr>
            <a:t>&lt;</a:t>
          </a:r>
          <a:r>
            <a:rPr lang="en-US" sz="2100" kern="1200" dirty="0" err="1" smtClean="0">
              <a:latin typeface="Cambria Math"/>
              <a:ea typeface="Cambria Math"/>
            </a:rPr>
            <a:t>thaler</a:t>
          </a:r>
          <a:r>
            <a:rPr lang="en-US" sz="2100" kern="1200" dirty="0" smtClean="0">
              <a:latin typeface="Cambria Math"/>
              <a:ea typeface="Cambria Math"/>
            </a:rPr>
            <a:t>&lt;(</a:t>
          </a:r>
          <a:r>
            <a:rPr lang="en-US" sz="2100" kern="1200" dirty="0" err="1" smtClean="0">
              <a:latin typeface="Cambria Math"/>
              <a:ea typeface="Cambria Math"/>
            </a:rPr>
            <a:t>Joachs</a:t>
          </a:r>
          <a:r>
            <a:rPr lang="en-US" sz="2100" kern="1200" dirty="0" smtClean="0">
              <a:latin typeface="Cambria Math"/>
              <a:ea typeface="Cambria Math"/>
            </a:rPr>
            <a:t>)</a:t>
          </a:r>
          <a:r>
            <a:rPr lang="en-US" sz="2100" kern="1200" dirty="0" err="1" smtClean="0">
              <a:latin typeface="Cambria Math"/>
              <a:ea typeface="Cambria Math"/>
            </a:rPr>
            <a:t>thal</a:t>
          </a:r>
          <a:r>
            <a:rPr lang="en-US" sz="2100" kern="1200" dirty="0" smtClean="0">
              <a:latin typeface="Cambria Math"/>
              <a:ea typeface="Cambria Math"/>
            </a:rPr>
            <a:t> – </a:t>
          </a:r>
          <a:r>
            <a:rPr lang="ru-RU" sz="2100" kern="1200" dirty="0" smtClean="0">
              <a:latin typeface="Cambria Math"/>
              <a:ea typeface="Cambria Math"/>
            </a:rPr>
            <a:t>имя </a:t>
          </a:r>
          <a:r>
            <a:rPr lang="ru-RU" sz="2100" kern="1200" dirty="0" err="1" smtClean="0">
              <a:latin typeface="Cambria Math"/>
              <a:ea typeface="Cambria Math"/>
            </a:rPr>
            <a:t>Иохим</a:t>
          </a:r>
          <a:r>
            <a:rPr lang="ru-RU" sz="2100" kern="1200" dirty="0" smtClean="0">
              <a:latin typeface="Cambria Math"/>
              <a:ea typeface="Cambria Math"/>
            </a:rPr>
            <a:t> + долина – местность в Богемии, где находились  рудники, в которых добывалось серебро для чеканки монет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err="1" smtClean="0">
              <a:latin typeface="Cambria Math"/>
              <a:ea typeface="Cambria Math"/>
            </a:rPr>
            <a:t>Jachymovo</a:t>
          </a:r>
          <a:r>
            <a:rPr lang="en-US" sz="2100" kern="1200" dirty="0" smtClean="0">
              <a:latin typeface="Cambria Math"/>
              <a:ea typeface="Cambria Math"/>
            </a:rPr>
            <a:t> </a:t>
          </a:r>
          <a:r>
            <a:rPr lang="ru-RU" sz="2100" kern="1200" dirty="0" smtClean="0">
              <a:latin typeface="Cambria Math"/>
              <a:ea typeface="Cambria Math"/>
            </a:rPr>
            <a:t> - та  же  местность по-чешски &gt; ефимок</a:t>
          </a:r>
          <a:endParaRPr lang="ru-RU" sz="2100" kern="1200" dirty="0"/>
        </a:p>
      </dsp:txBody>
      <dsp:txXfrm>
        <a:off x="576069" y="2869068"/>
        <a:ext cx="6336692" cy="2457273"/>
      </dsp:txXfrm>
    </dsp:sp>
  </dsp:spTree>
</dsp:drawing>
</file>

<file path=ppt/diagrams/drawing16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Дукат – старинная серебряная, а затем золотая монета, имевшая хождение в ряде западных стран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Дукат</a:t>
          </a:r>
          <a:r>
            <a:rPr lang="ru-RU" sz="1300" kern="1200" dirty="0" smtClean="0">
              <a:latin typeface="Cambria Math"/>
              <a:ea typeface="Cambria Math"/>
            </a:rPr>
            <a:t>&lt;</a:t>
          </a:r>
          <a:r>
            <a:rPr lang="en-US" sz="1300" kern="1200" dirty="0" err="1" smtClean="0">
              <a:latin typeface="Cambria Math"/>
              <a:ea typeface="Cambria Math"/>
            </a:rPr>
            <a:t>ducato</a:t>
          </a:r>
          <a:r>
            <a:rPr lang="en-US" sz="1300" kern="1200" dirty="0" smtClean="0">
              <a:latin typeface="Cambria Math"/>
              <a:ea typeface="Cambria Math"/>
            </a:rPr>
            <a:t> (</a:t>
          </a:r>
          <a:r>
            <a:rPr lang="ru-RU" sz="1300" kern="1200" dirty="0" smtClean="0">
              <a:latin typeface="Cambria Math"/>
              <a:ea typeface="Cambria Math"/>
            </a:rPr>
            <a:t>монета с изображением герцога)&lt;</a:t>
          </a:r>
          <a:r>
            <a:rPr lang="en-US" sz="1300" kern="1200" dirty="0" err="1" smtClean="0">
              <a:latin typeface="Cambria Math"/>
              <a:ea typeface="Cambria Math"/>
            </a:rPr>
            <a:t>duca</a:t>
          </a:r>
          <a:r>
            <a:rPr lang="en-US" sz="1300" kern="1200" dirty="0" smtClean="0">
              <a:latin typeface="Cambria Math"/>
              <a:ea typeface="Cambria Math"/>
            </a:rPr>
            <a:t> </a:t>
          </a:r>
          <a:r>
            <a:rPr lang="ru-RU" sz="1300" kern="1200" dirty="0" smtClean="0">
              <a:latin typeface="Cambria Math"/>
              <a:ea typeface="Cambria Math"/>
            </a:rPr>
            <a:t>(герцог)&lt;</a:t>
          </a:r>
          <a:r>
            <a:rPr lang="en-US" sz="1300" kern="1200" dirty="0" smtClean="0">
              <a:latin typeface="Cambria Math"/>
              <a:ea typeface="Cambria Math"/>
            </a:rPr>
            <a:t>dux</a:t>
          </a:r>
          <a:r>
            <a:rPr lang="ru-RU" sz="1300" kern="1200" dirty="0" smtClean="0">
              <a:latin typeface="Cambria Math"/>
              <a:ea typeface="Cambria Math"/>
            </a:rPr>
            <a:t>(вождь, военачальник)&lt;</a:t>
          </a:r>
          <a:r>
            <a:rPr lang="en-US" sz="1300" kern="1200" dirty="0" err="1" smtClean="0">
              <a:latin typeface="Cambria Math"/>
              <a:ea typeface="Cambria Math"/>
            </a:rPr>
            <a:t>ductere</a:t>
          </a:r>
          <a:r>
            <a:rPr lang="en-US" sz="1300" kern="1200" dirty="0" smtClean="0">
              <a:latin typeface="Cambria Math"/>
              <a:ea typeface="Cambria Math"/>
            </a:rPr>
            <a:t> </a:t>
          </a:r>
          <a:r>
            <a:rPr lang="ru-RU" sz="1300" kern="1200" dirty="0" smtClean="0">
              <a:latin typeface="Cambria Math"/>
              <a:ea typeface="Cambria Math"/>
            </a:rPr>
            <a:t>(водить) – лат.</a:t>
          </a:r>
          <a:endParaRPr lang="ru-RU" sz="13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Лепта – посильные пожертвования, взнос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&lt; греч. – самая мелкая медная монета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Евангельская притча о том, что взносы богатых людей в сокровищницу иерусалимского храма не  были для низ заметны, а бедная вдова дала все, что у нее было , - две лепты. Именно это посильное пожертвование стало символизировать посильный вклад в какое-нибудь  дело.</a:t>
          </a:r>
          <a:endParaRPr lang="ru-RU" sz="13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>
        <a:off x="3922677" y="2842557"/>
        <a:ext cx="3565239" cy="2139143"/>
      </dsp:txXfrm>
    </dsp:sp>
  </dsp:spTree>
</dsp:drawing>
</file>

<file path=ppt/diagrams/drawing16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C54438-7827-4D64-BAFF-855F7B165AE0}">
      <dsp:nvSpPr>
        <dsp:cNvPr id="0" name=""/>
        <dsp:cNvSpPr/>
      </dsp:nvSpPr>
      <dsp:spPr>
        <a:xfrm>
          <a:off x="3744416" y="1814788"/>
          <a:ext cx="2649201" cy="45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9889"/>
              </a:lnTo>
              <a:lnTo>
                <a:pt x="2649201" y="229889"/>
              </a:lnTo>
              <a:lnTo>
                <a:pt x="2649201" y="45977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D2619D-AB3C-4B93-B375-0E08ACA3590B}">
      <dsp:nvSpPr>
        <dsp:cNvPr id="0" name=""/>
        <dsp:cNvSpPr/>
      </dsp:nvSpPr>
      <dsp:spPr>
        <a:xfrm>
          <a:off x="3698696" y="1814788"/>
          <a:ext cx="91440" cy="45977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977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3FA287-EE9D-44CC-AC36-39784092CA8B}">
      <dsp:nvSpPr>
        <dsp:cNvPr id="0" name=""/>
        <dsp:cNvSpPr/>
      </dsp:nvSpPr>
      <dsp:spPr>
        <a:xfrm>
          <a:off x="1095214" y="1814788"/>
          <a:ext cx="2649201" cy="459778"/>
        </a:xfrm>
        <a:custGeom>
          <a:avLst/>
          <a:gdLst/>
          <a:ahLst/>
          <a:cxnLst/>
          <a:rect l="0" t="0" r="0" b="0"/>
          <a:pathLst>
            <a:path>
              <a:moveTo>
                <a:pt x="2649201" y="0"/>
              </a:moveTo>
              <a:lnTo>
                <a:pt x="2649201" y="229889"/>
              </a:lnTo>
              <a:lnTo>
                <a:pt x="0" y="229889"/>
              </a:lnTo>
              <a:lnTo>
                <a:pt x="0" y="45977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09DD10-EFF2-4A52-A197-6D37F22557EF}">
      <dsp:nvSpPr>
        <dsp:cNvPr id="0" name=""/>
        <dsp:cNvSpPr/>
      </dsp:nvSpPr>
      <dsp:spPr>
        <a:xfrm>
          <a:off x="2649704" y="720077"/>
          <a:ext cx="2189422" cy="1094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Ерунда – что-нибудь несерьезное, пустое, вздор ,чепуха</a:t>
          </a:r>
          <a:endParaRPr lang="ru-RU" sz="1700" kern="1200" dirty="0"/>
        </a:p>
      </dsp:txBody>
      <dsp:txXfrm>
        <a:off x="2649704" y="720077"/>
        <a:ext cx="2189422" cy="1094711"/>
      </dsp:txXfrm>
    </dsp:sp>
    <dsp:sp modelId="{165B7F59-A035-4462-8AEA-AE9DFE8C351E}">
      <dsp:nvSpPr>
        <dsp:cNvPr id="0" name=""/>
        <dsp:cNvSpPr/>
      </dsp:nvSpPr>
      <dsp:spPr>
        <a:xfrm>
          <a:off x="502" y="2274567"/>
          <a:ext cx="2189422" cy="23339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 40-е гг. </a:t>
          </a:r>
          <a:r>
            <a:rPr lang="en-US" sz="1700" kern="1200" dirty="0" smtClean="0"/>
            <a:t>XIX </a:t>
          </a:r>
          <a:r>
            <a:rPr lang="ru-RU" sz="1700" kern="1200" dirty="0" smtClean="0"/>
            <a:t>в </a:t>
          </a:r>
          <a:r>
            <a:rPr lang="ru-RU" sz="1700" kern="1200" dirty="0" smtClean="0">
              <a:latin typeface="Cambria Math"/>
              <a:ea typeface="Cambria Math"/>
            </a:rPr>
            <a:t>&lt; герундий (латинский грамматический термин, не имеющий аналога в русской грамматике) – символ чего-то непонятного и бессмысленного &gt; </a:t>
          </a:r>
          <a:r>
            <a:rPr lang="ru-RU" sz="1700" kern="1200" dirty="0" err="1" smtClean="0">
              <a:latin typeface="Cambria Math"/>
              <a:ea typeface="Cambria Math"/>
            </a:rPr>
            <a:t>герунда</a:t>
          </a:r>
          <a:r>
            <a:rPr lang="ru-RU" sz="1700" kern="1200" dirty="0" smtClean="0">
              <a:latin typeface="Cambria Math"/>
              <a:ea typeface="Cambria Math"/>
            </a:rPr>
            <a:t> - ерунда</a:t>
          </a:r>
          <a:endParaRPr lang="ru-RU" sz="1700" kern="1200" dirty="0"/>
        </a:p>
      </dsp:txBody>
      <dsp:txXfrm>
        <a:off x="502" y="2274567"/>
        <a:ext cx="2189422" cy="2333946"/>
      </dsp:txXfrm>
    </dsp:sp>
    <dsp:sp modelId="{3706EEE8-4623-477B-BE6D-D3F14CD74A47}">
      <dsp:nvSpPr>
        <dsp:cNvPr id="0" name=""/>
        <dsp:cNvSpPr/>
      </dsp:nvSpPr>
      <dsp:spPr>
        <a:xfrm>
          <a:off x="2649704" y="2274567"/>
          <a:ext cx="2189422" cy="1094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Ерунда, </a:t>
          </a:r>
          <a:r>
            <a:rPr lang="ru-RU" sz="1700" kern="1200" dirty="0" err="1" smtClean="0"/>
            <a:t>еранда</a:t>
          </a:r>
          <a:r>
            <a:rPr lang="ru-RU" sz="1700" kern="1200" dirty="0" smtClean="0"/>
            <a:t> – в русских говорах жидкий безвкусный напиток</a:t>
          </a:r>
          <a:endParaRPr lang="ru-RU" sz="1700" kern="1200" dirty="0"/>
        </a:p>
      </dsp:txBody>
      <dsp:txXfrm>
        <a:off x="2649704" y="2274567"/>
        <a:ext cx="2189422" cy="1094711"/>
      </dsp:txXfrm>
    </dsp:sp>
    <dsp:sp modelId="{249C88E6-ACB1-472A-B2F5-7887A00437A3}">
      <dsp:nvSpPr>
        <dsp:cNvPr id="0" name=""/>
        <dsp:cNvSpPr/>
      </dsp:nvSpPr>
      <dsp:spPr>
        <a:xfrm>
          <a:off x="5298906" y="2274567"/>
          <a:ext cx="2189422" cy="21330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Hier</a:t>
          </a:r>
          <a:r>
            <a:rPr lang="en-US" sz="1700" kern="1200" dirty="0" smtClean="0"/>
            <a:t> und da </a:t>
          </a:r>
          <a:r>
            <a:rPr lang="ru-RU" sz="1700" kern="1200" dirty="0" smtClean="0"/>
            <a:t> (нем)</a:t>
          </a:r>
          <a:r>
            <a:rPr lang="en-US" sz="1700" kern="1200" dirty="0" smtClean="0"/>
            <a:t>– </a:t>
          </a:r>
          <a:r>
            <a:rPr lang="ru-RU" sz="1700" kern="1200" dirty="0" smtClean="0"/>
            <a:t>о колбасе низшего сорта – отмечалось в говоре питерских немцев-колбасников (в переводе «туда-сюда»)</a:t>
          </a:r>
          <a:endParaRPr lang="ru-RU" sz="1700" kern="1200" dirty="0"/>
        </a:p>
      </dsp:txBody>
      <dsp:txXfrm>
        <a:off x="5298906" y="2274567"/>
        <a:ext cx="2189422" cy="2133023"/>
      </dsp:txXfrm>
    </dsp:sp>
  </dsp:spTree>
</dsp:drawing>
</file>

<file path=ppt/diagrams/drawing16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Ералаш – беспорядок, путаница, неразбериха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&lt; (</a:t>
          </a:r>
          <a:r>
            <a:rPr lang="ru-RU" sz="1300" kern="1200" dirty="0" err="1" smtClean="0">
              <a:latin typeface="Cambria Math"/>
              <a:ea typeface="Cambria Math"/>
            </a:rPr>
            <a:t>тюр</a:t>
          </a:r>
          <a:r>
            <a:rPr lang="ru-RU" sz="1300" kern="1200" dirty="0" smtClean="0">
              <a:latin typeface="Cambria Math"/>
              <a:ea typeface="Cambria Math"/>
            </a:rPr>
            <a:t>) </a:t>
          </a:r>
          <a:r>
            <a:rPr lang="ru-RU" sz="1300" kern="1200" dirty="0" err="1" smtClean="0">
              <a:latin typeface="Cambria Math"/>
              <a:ea typeface="Cambria Math"/>
            </a:rPr>
            <a:t>аралаш</a:t>
          </a:r>
          <a:r>
            <a:rPr lang="ru-RU" sz="1300" kern="1200" dirty="0" smtClean="0">
              <a:latin typeface="Cambria Math"/>
              <a:ea typeface="Cambria Math"/>
            </a:rPr>
            <a:t> – неразбериха, смесь, соединение, путаница, смешение </a:t>
          </a:r>
          <a:endParaRPr lang="ru-RU" sz="13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Кавардак – беспорядок, неразбериха </a:t>
          </a:r>
          <a:r>
            <a:rPr lang="ru-RU" sz="1300" kern="1200" dirty="0" smtClean="0">
              <a:latin typeface="Cambria Math"/>
              <a:ea typeface="Cambria Math"/>
            </a:rPr>
            <a:t>&lt;</a:t>
          </a:r>
          <a:r>
            <a:rPr lang="en-US" sz="1300" kern="1200" dirty="0" err="1" smtClean="0">
              <a:latin typeface="Cambria Math"/>
              <a:ea typeface="Cambria Math"/>
            </a:rPr>
            <a:t>kavardak</a:t>
          </a:r>
          <a:r>
            <a:rPr lang="ru-RU" sz="1300" kern="1200" dirty="0" smtClean="0">
              <a:latin typeface="Cambria Math"/>
              <a:ea typeface="Cambria Math"/>
            </a:rPr>
            <a:t> (тур) – жаркое – смешение разнообразных  продуктов – боль в животе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Ср: каша, винегрет</a:t>
          </a:r>
          <a:endParaRPr lang="ru-RU" sz="13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Катавасия – суматоха, беспорядок, суета </a:t>
          </a:r>
          <a:r>
            <a:rPr lang="ru-RU" sz="1300" kern="1200" dirty="0" smtClean="0">
              <a:latin typeface="Cambria Math"/>
              <a:ea typeface="Cambria Math"/>
            </a:rPr>
            <a:t>&lt; греч – </a:t>
          </a:r>
          <a:r>
            <a:rPr lang="ru-RU" sz="1300" kern="1200" dirty="0" err="1" smtClean="0">
              <a:latin typeface="Cambria Math"/>
              <a:ea typeface="Cambria Math"/>
            </a:rPr>
            <a:t>спускаться+вниз</a:t>
          </a:r>
          <a:endParaRPr lang="ru-RU" sz="1300" kern="1200" dirty="0" smtClean="0">
            <a:latin typeface="Cambria Math"/>
            <a:ea typeface="Cambria Math"/>
          </a:endParaRP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Церковное песнопение, исполняемое двумя (женским и мужским) клиросами, при котором оба хора сходятся на середине церкви для пения канонов. Значение «неразбериха» появилось в конце </a:t>
          </a:r>
          <a:r>
            <a:rPr lang="en-US" sz="1300" kern="1200" dirty="0" smtClean="0">
              <a:latin typeface="Cambria Math"/>
              <a:ea typeface="Cambria Math"/>
            </a:rPr>
            <a:t> XVIII</a:t>
          </a:r>
          <a:r>
            <a:rPr lang="ru-RU" sz="1300" kern="1200" dirty="0" smtClean="0">
              <a:latin typeface="Cambria Math"/>
              <a:ea typeface="Cambria Math"/>
            </a:rPr>
            <a:t> в, т.к. при схождении клиросов возникали  замешательство и путаница</a:t>
          </a:r>
          <a:endParaRPr lang="ru-RU" sz="1300" kern="1200" dirty="0" smtClean="0"/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>
        <a:off x="3922677" y="2842557"/>
        <a:ext cx="3565239" cy="2139143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216020" y="72001"/>
          <a:ext cx="2662045" cy="15972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Ducere</a:t>
          </a:r>
          <a:r>
            <a:rPr lang="ru-RU" sz="1400" kern="1200" dirty="0" smtClean="0"/>
            <a:t> (лат) – водить, вести</a:t>
          </a:r>
          <a:r>
            <a:rPr lang="ru-RU" sz="1400" kern="1200" dirty="0" smtClean="0">
              <a:latin typeface="Cambria Math"/>
              <a:ea typeface="Cambria Math"/>
            </a:rPr>
            <a:t>&gt;</a:t>
          </a:r>
          <a:r>
            <a:rPr lang="en-US" sz="1400" kern="1200" dirty="0" err="1" smtClean="0">
              <a:latin typeface="Cambria Math"/>
              <a:ea typeface="Cambria Math"/>
            </a:rPr>
            <a:t>ducere</a:t>
          </a:r>
          <a:r>
            <a:rPr lang="en-US" sz="1400" kern="1200" dirty="0" smtClean="0">
              <a:latin typeface="Cambria Math"/>
              <a:ea typeface="Cambria Math"/>
            </a:rPr>
            <a:t> –</a:t>
          </a:r>
          <a:r>
            <a:rPr lang="ru-RU" sz="1400" kern="1200" dirty="0" smtClean="0">
              <a:latin typeface="Cambria Math"/>
              <a:ea typeface="Cambria Math"/>
            </a:rPr>
            <a:t>глава, начальник, руководитель</a:t>
          </a:r>
          <a:endParaRPr lang="ru-RU" sz="1400" kern="1200" dirty="0"/>
        </a:p>
      </dsp:txBody>
      <dsp:txXfrm>
        <a:off x="216020" y="72001"/>
        <a:ext cx="2662045" cy="1597227"/>
      </dsp:txXfrm>
    </dsp:sp>
    <dsp:sp modelId="{D9C46A1F-AEA0-4FBB-9698-6342DBE73277}">
      <dsp:nvSpPr>
        <dsp:cNvPr id="0" name=""/>
        <dsp:cNvSpPr/>
      </dsp:nvSpPr>
      <dsp:spPr>
        <a:xfrm>
          <a:off x="3360296" y="2250"/>
          <a:ext cx="3696490" cy="15972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Душ </a:t>
          </a:r>
          <a:r>
            <a:rPr lang="ru-RU" sz="1500" kern="1200" dirty="0" smtClean="0">
              <a:latin typeface="Cambria Math"/>
              <a:ea typeface="Cambria Math"/>
            </a:rPr>
            <a:t>&lt; из итал. «водопроводная труба»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Cambria Math"/>
              <a:ea typeface="Cambria Math"/>
            </a:rPr>
            <a:t>Акведук – приспособление для перевода водопроводных труб&lt;</a:t>
          </a:r>
          <a:r>
            <a:rPr lang="en-US" sz="1500" kern="1200" dirty="0" smtClean="0">
              <a:latin typeface="Cambria Math"/>
              <a:ea typeface="Cambria Math"/>
            </a:rPr>
            <a:t>aqua</a:t>
          </a:r>
          <a:r>
            <a:rPr lang="ru-RU" sz="1500" kern="1200" dirty="0" smtClean="0">
              <a:latin typeface="Cambria Math"/>
              <a:ea typeface="Cambria Math"/>
            </a:rPr>
            <a:t>-вода+</a:t>
          </a:r>
          <a:r>
            <a:rPr lang="en-US" sz="1500" kern="1200" dirty="0" err="1" smtClean="0">
              <a:latin typeface="Cambria Math"/>
              <a:ea typeface="Cambria Math"/>
            </a:rPr>
            <a:t>ducere</a:t>
          </a:r>
          <a:r>
            <a:rPr lang="en-US" sz="1500" kern="1200" dirty="0" smtClean="0">
              <a:latin typeface="Cambria Math"/>
              <a:ea typeface="Cambria Math"/>
            </a:rPr>
            <a:t> – </a:t>
          </a:r>
          <a:r>
            <a:rPr lang="ru-RU" sz="1500" kern="1200" dirty="0" smtClean="0">
              <a:latin typeface="Cambria Math"/>
              <a:ea typeface="Cambria Math"/>
            </a:rPr>
            <a:t>вести (лат)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Cambria Math"/>
              <a:ea typeface="Cambria Math"/>
            </a:rPr>
            <a:t>Акварель, акватория, акваланг, акванавт, аквариум</a:t>
          </a:r>
          <a:endParaRPr lang="ru-RU" sz="1500" kern="1200" dirty="0"/>
        </a:p>
      </dsp:txBody>
      <dsp:txXfrm>
        <a:off x="3360296" y="2250"/>
        <a:ext cx="3696490" cy="1597227"/>
      </dsp:txXfrm>
    </dsp:sp>
    <dsp:sp modelId="{E678F170-A34B-4AFB-B58A-7B4884C55ADD}">
      <dsp:nvSpPr>
        <dsp:cNvPr id="0" name=""/>
        <dsp:cNvSpPr/>
      </dsp:nvSpPr>
      <dsp:spPr>
        <a:xfrm>
          <a:off x="949267" y="1865682"/>
          <a:ext cx="2662045" cy="15972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Виадук – мост через глубокий овраг </a:t>
          </a:r>
          <a:r>
            <a:rPr lang="ru-RU" sz="1500" kern="1200" dirty="0" smtClean="0">
              <a:latin typeface="Cambria Math"/>
              <a:ea typeface="Cambria Math"/>
            </a:rPr>
            <a:t>&lt;</a:t>
          </a:r>
          <a:r>
            <a:rPr lang="en-US" sz="1500" kern="1200" dirty="0" smtClean="0">
              <a:latin typeface="Cambria Math"/>
              <a:ea typeface="Cambria Math"/>
            </a:rPr>
            <a:t>viaduct (</a:t>
          </a:r>
          <a:r>
            <a:rPr lang="ru-RU" sz="1500" kern="1200" dirty="0" err="1" smtClean="0">
              <a:latin typeface="Cambria Math"/>
              <a:ea typeface="Cambria Math"/>
            </a:rPr>
            <a:t>англ</a:t>
          </a:r>
          <a:r>
            <a:rPr lang="ru-RU" sz="1500" kern="1200" dirty="0" smtClean="0">
              <a:latin typeface="Cambria Math"/>
              <a:ea typeface="Cambria Math"/>
            </a:rPr>
            <a:t>)&lt;(лат) </a:t>
          </a:r>
          <a:r>
            <a:rPr lang="en-US" sz="1500" kern="1200" dirty="0" smtClean="0">
              <a:latin typeface="Cambria Math"/>
              <a:ea typeface="Cambria Math"/>
            </a:rPr>
            <a:t>via-</a:t>
          </a:r>
          <a:r>
            <a:rPr lang="ru-RU" sz="1500" kern="1200" dirty="0" smtClean="0">
              <a:latin typeface="Cambria Math"/>
              <a:ea typeface="Cambria Math"/>
            </a:rPr>
            <a:t>путь+</a:t>
          </a:r>
          <a:r>
            <a:rPr lang="en-US" sz="1500" kern="1200" dirty="0" err="1" smtClean="0">
              <a:latin typeface="Cambria Math"/>
              <a:ea typeface="Cambria Math"/>
            </a:rPr>
            <a:t>ductus</a:t>
          </a:r>
          <a:r>
            <a:rPr lang="en-US" sz="1500" kern="1200" dirty="0" smtClean="0">
              <a:latin typeface="Cambria Math"/>
              <a:ea typeface="Cambria Math"/>
            </a:rPr>
            <a:t>-</a:t>
          </a:r>
          <a:r>
            <a:rPr lang="ru-RU" sz="1500" kern="1200" dirty="0" smtClean="0">
              <a:latin typeface="Cambria Math"/>
              <a:ea typeface="Cambria Math"/>
            </a:rPr>
            <a:t>проведение&lt;</a:t>
          </a:r>
          <a:r>
            <a:rPr lang="en-US" sz="1500" kern="1200" dirty="0" err="1" smtClean="0">
              <a:latin typeface="Cambria Math"/>
              <a:ea typeface="Cambria Math"/>
            </a:rPr>
            <a:t>ducere</a:t>
          </a:r>
          <a:endParaRPr lang="ru-RU" sz="1500" kern="1200" dirty="0" smtClean="0">
            <a:latin typeface="Cambria Math"/>
            <a:ea typeface="Cambria Math"/>
          </a:endParaRPr>
        </a:p>
      </dsp:txBody>
      <dsp:txXfrm>
        <a:off x="949267" y="1865682"/>
        <a:ext cx="2662045" cy="1597227"/>
      </dsp:txXfrm>
    </dsp:sp>
    <dsp:sp modelId="{DD1DBEB3-060B-451F-8B97-F2A8B528BD90}">
      <dsp:nvSpPr>
        <dsp:cNvPr id="0" name=""/>
        <dsp:cNvSpPr/>
      </dsp:nvSpPr>
      <dsp:spPr>
        <a:xfrm>
          <a:off x="3877518" y="1865682"/>
          <a:ext cx="2662045" cy="15972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Кондуктор – работник, сопровождающий определенный вид общественного транспорта </a:t>
          </a:r>
          <a:r>
            <a:rPr lang="ru-RU" sz="1500" kern="1200" dirty="0" smtClean="0">
              <a:latin typeface="Cambria Math"/>
              <a:ea typeface="Cambria Math"/>
            </a:rPr>
            <a:t>&lt; </a:t>
          </a:r>
          <a:r>
            <a:rPr lang="ru-RU" sz="1500" kern="1200" dirty="0" err="1" smtClean="0">
              <a:latin typeface="Cambria Math"/>
              <a:ea typeface="Cambria Math"/>
            </a:rPr>
            <a:t>польск</a:t>
          </a:r>
          <a:r>
            <a:rPr lang="ru-RU" sz="1500" kern="1200" dirty="0" smtClean="0">
              <a:latin typeface="Cambria Math"/>
              <a:ea typeface="Cambria Math"/>
            </a:rPr>
            <a:t>&lt;нем&lt;лат. </a:t>
          </a:r>
          <a:r>
            <a:rPr lang="en-US" sz="1500" kern="1200" dirty="0" err="1" smtClean="0">
              <a:latin typeface="Cambria Math"/>
              <a:ea typeface="Cambria Math"/>
            </a:rPr>
            <a:t>Con+ducere</a:t>
          </a:r>
          <a:r>
            <a:rPr lang="en-US" sz="1500" kern="1200" dirty="0" smtClean="0">
              <a:latin typeface="Cambria Math"/>
              <a:ea typeface="Cambria Math"/>
            </a:rPr>
            <a:t> – </a:t>
          </a:r>
          <a:r>
            <a:rPr lang="ru-RU" sz="1500" kern="1200" dirty="0" smtClean="0">
              <a:latin typeface="Cambria Math"/>
              <a:ea typeface="Cambria Math"/>
            </a:rPr>
            <a:t>тот, кто сводит вместе</a:t>
          </a:r>
          <a:endParaRPr lang="ru-RU" sz="1500" kern="1200" dirty="0"/>
        </a:p>
      </dsp:txBody>
      <dsp:txXfrm>
        <a:off x="3877518" y="1865682"/>
        <a:ext cx="2662045" cy="1597227"/>
      </dsp:txXfrm>
    </dsp:sp>
    <dsp:sp modelId="{1555DE61-05E6-4A4F-AB5C-343C1A2F5F58}">
      <dsp:nvSpPr>
        <dsp:cNvPr id="0" name=""/>
        <dsp:cNvSpPr/>
      </dsp:nvSpPr>
      <dsp:spPr>
        <a:xfrm>
          <a:off x="1224137" y="3729114"/>
          <a:ext cx="5040557" cy="15972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500" kern="1200" dirty="0" smtClean="0">
              <a:latin typeface="Cambria Math"/>
              <a:ea typeface="Cambria Math"/>
            </a:rPr>
            <a:t>Дедукция – логический вывод частного из общего &lt;лат. </a:t>
          </a:r>
          <a:r>
            <a:rPr lang="en-US" sz="1500" kern="1200" dirty="0" smtClean="0">
              <a:latin typeface="Cambria Math"/>
              <a:ea typeface="Cambria Math"/>
            </a:rPr>
            <a:t>De</a:t>
          </a:r>
          <a:r>
            <a:rPr lang="ru-RU" sz="1500" kern="1200" dirty="0" smtClean="0">
              <a:latin typeface="Cambria Math"/>
              <a:ea typeface="Cambria Math"/>
            </a:rPr>
            <a:t>(вы)</a:t>
          </a:r>
          <a:r>
            <a:rPr lang="en-US" sz="1500" kern="1200" dirty="0" smtClean="0">
              <a:latin typeface="Cambria Math"/>
              <a:ea typeface="Cambria Math"/>
            </a:rPr>
            <a:t>+</a:t>
          </a:r>
          <a:r>
            <a:rPr lang="en-US" sz="1500" kern="1200" dirty="0" err="1" smtClean="0">
              <a:latin typeface="Cambria Math"/>
              <a:ea typeface="Cambria Math"/>
            </a:rPr>
            <a:t>ducere</a:t>
          </a:r>
          <a:r>
            <a:rPr lang="ru-RU" sz="1500" kern="1200" dirty="0" smtClean="0">
              <a:latin typeface="Cambria Math"/>
              <a:ea typeface="Cambria Math"/>
            </a:rPr>
            <a:t>(водить) – выведение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500" kern="1200" dirty="0" smtClean="0">
              <a:latin typeface="Cambria Math"/>
              <a:ea typeface="Cambria Math"/>
            </a:rPr>
            <a:t>Индукция – логический вывод из частного к общему&lt;лат. </a:t>
          </a:r>
          <a:r>
            <a:rPr lang="en-US" sz="1500" kern="1200" dirty="0" smtClean="0">
              <a:latin typeface="Cambria Math"/>
              <a:ea typeface="Cambria Math"/>
            </a:rPr>
            <a:t>in(</a:t>
          </a:r>
          <a:r>
            <a:rPr lang="ru-RU" sz="1500" kern="1200" dirty="0" smtClean="0">
              <a:latin typeface="Cambria Math"/>
              <a:ea typeface="Cambria Math"/>
            </a:rPr>
            <a:t>движение внутрь)+</a:t>
          </a:r>
          <a:r>
            <a:rPr lang="en-US" sz="1500" kern="1200" dirty="0" err="1" smtClean="0">
              <a:latin typeface="Cambria Math"/>
              <a:ea typeface="Cambria Math"/>
            </a:rPr>
            <a:t>ducere</a:t>
          </a:r>
          <a:r>
            <a:rPr lang="ru-RU" sz="1500" kern="1200" dirty="0" smtClean="0">
              <a:latin typeface="Cambria Math"/>
              <a:ea typeface="Cambria Math"/>
            </a:rPr>
            <a:t>(водить) </a:t>
          </a:r>
          <a:r>
            <a:rPr lang="en-US" sz="1500" kern="1200" dirty="0" smtClean="0">
              <a:latin typeface="Cambria Math"/>
              <a:ea typeface="Cambria Math"/>
            </a:rPr>
            <a:t>-</a:t>
          </a:r>
          <a:r>
            <a:rPr lang="ru-RU" sz="1500" kern="1200" dirty="0" smtClean="0">
              <a:latin typeface="Cambria Math"/>
              <a:ea typeface="Cambria Math"/>
            </a:rPr>
            <a:t>введение</a:t>
          </a:r>
          <a:endParaRPr lang="ru-RU" sz="15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1224137" y="3729114"/>
        <a:ext cx="5040557" cy="1597227"/>
      </dsp:txXfrm>
    </dsp:sp>
  </dsp:spTree>
</dsp:drawing>
</file>

<file path=ppt/diagrams/drawing17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Лазер – оптический генератор – источник очень узкого и мощного пучка света, имеющего строго определенную длину волны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Light Amplification by Simulated Emission of Radiation</a:t>
          </a:r>
          <a:r>
            <a:rPr lang="ru-RU" sz="1600" kern="1200" dirty="0" smtClean="0"/>
            <a:t> – усиление света посредством стимулированного излучения – 60-е </a:t>
          </a:r>
          <a:r>
            <a:rPr lang="ru-RU" sz="1600" kern="1200" dirty="0" err="1" smtClean="0"/>
            <a:t>гг.ХХ</a:t>
          </a:r>
          <a:r>
            <a:rPr lang="ru-RU" sz="1600" kern="1200" dirty="0" smtClean="0"/>
            <a:t> в. из </a:t>
          </a:r>
          <a:r>
            <a:rPr lang="ru-RU" sz="1600" kern="1200" dirty="0" err="1" smtClean="0"/>
            <a:t>англ</a:t>
          </a:r>
          <a:r>
            <a:rPr lang="ru-RU" sz="1600" kern="1200" dirty="0" smtClean="0"/>
            <a:t> языка</a:t>
          </a:r>
          <a:endParaRPr lang="ru-RU" sz="16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Лавсан – синтетическое волокно, получаемое из продуктов переработки нефти – Лаборатория высокомолекулярных соединений АН СССР – 50-е гг. ХХ в. в СССР</a:t>
          </a:r>
          <a:endParaRPr lang="ru-RU" sz="16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3922677" y="2842557"/>
        <a:ext cx="3565239" cy="2139143"/>
      </dsp:txXfrm>
    </dsp:sp>
  </dsp:spTree>
</dsp:drawing>
</file>

<file path=ppt/diagrams/drawing17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err="1" smtClean="0"/>
            <a:t>Неряха</a:t>
          </a:r>
          <a:r>
            <a:rPr lang="ru-RU" sz="1900" kern="1200" dirty="0" smtClean="0"/>
            <a:t> </a:t>
          </a:r>
          <a:r>
            <a:rPr lang="ru-RU" sz="1900" kern="1200" dirty="0" smtClean="0">
              <a:latin typeface="Cambria Math"/>
              <a:ea typeface="Cambria Math"/>
            </a:rPr>
            <a:t>&lt; </a:t>
          </a:r>
          <a:r>
            <a:rPr lang="ru-RU" sz="1900" kern="1200" dirty="0" err="1" smtClean="0">
              <a:latin typeface="Cambria Math"/>
              <a:ea typeface="Cambria Math"/>
            </a:rPr>
            <a:t>не+ряха</a:t>
          </a:r>
          <a:r>
            <a:rPr lang="ru-RU" sz="1900" kern="1200" dirty="0" smtClean="0">
              <a:latin typeface="Cambria Math"/>
              <a:ea typeface="Cambria Math"/>
            </a:rPr>
            <a:t>&lt;рядиться – та, которая не рядится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Cambria Math"/>
              <a:ea typeface="Cambria Math"/>
            </a:rPr>
            <a:t>Наряд&lt;ряд (упорядоченность и внешняя красота)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Cambria Math"/>
              <a:ea typeface="Cambria Math"/>
            </a:rPr>
            <a:t>Порядочность&lt;порядок – вновь связь упорядоченности с нравственной красотой</a:t>
          </a:r>
          <a:endParaRPr lang="ru-RU" sz="19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>
        <a:off x="3922677" y="2842557"/>
        <a:ext cx="3565239" cy="2139143"/>
      </dsp:txXfrm>
    </dsp:sp>
  </dsp:spTree>
</dsp:drawing>
</file>

<file path=ppt/diagrams/drawing17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Обои – широкие полосы бумаги с рисунком для оклейки стен в помещении</a:t>
          </a:r>
          <a:r>
            <a:rPr lang="ru-RU" sz="2000" kern="1200" dirty="0" smtClean="0">
              <a:latin typeface="Cambria Math"/>
              <a:ea typeface="Cambria Math"/>
            </a:rPr>
            <a:t>&lt;обить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mbria Math"/>
              <a:ea typeface="Cambria Math"/>
            </a:rPr>
            <a:t>Первоначально обои делали из ткани или кожи и прибивали их к стенам</a:t>
          </a:r>
          <a:endParaRPr lang="ru-RU" sz="20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3922677" y="2842557"/>
        <a:ext cx="3565239" cy="2139143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Игла – заостренный металлический стержень с ушком для вдевания нити, вообще колющий предмет, заостренный с одного конца</a:t>
          </a:r>
          <a:endParaRPr lang="ru-RU" sz="18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ambria Math"/>
              <a:ea typeface="Cambria Math"/>
            </a:rPr>
            <a:t>&lt;иго – то, что связывает, соединяет – хомут для упряжки волов, ярмо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ambria Math"/>
              <a:ea typeface="Cambria Math"/>
            </a:rPr>
            <a:t>Игла – то, что скрепляет это иго – деревянная палочка, заостренная с одного конца</a:t>
          </a:r>
          <a:endParaRPr lang="ru-RU" sz="18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Ижица</a:t>
          </a:r>
          <a:r>
            <a:rPr lang="ru-RU" sz="1800" kern="1200" dirty="0" smtClean="0">
              <a:latin typeface="Cambria Math"/>
              <a:ea typeface="Cambria Math"/>
            </a:rPr>
            <a:t>&lt;</a:t>
          </a:r>
          <a:r>
            <a:rPr lang="ru-RU" sz="1800" kern="1200" dirty="0" err="1" smtClean="0">
              <a:latin typeface="Cambria Math"/>
              <a:ea typeface="Cambria Math"/>
            </a:rPr>
            <a:t>иго+иц</a:t>
          </a:r>
          <a:r>
            <a:rPr lang="ru-RU" sz="1800" kern="1200" dirty="0" smtClean="0">
              <a:latin typeface="Cambria Math"/>
              <a:ea typeface="Cambria Math"/>
            </a:rPr>
            <a:t> – маленькое ярмо – схожесть по форме.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ambria Math"/>
              <a:ea typeface="Cambria Math"/>
            </a:rPr>
            <a:t>Ижица – буква русского алфавита дугообразной формы</a:t>
          </a:r>
          <a:endParaRPr lang="ru-RU" sz="18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Прописать ижицу – высечь, выпороть, наказать за что-то невыученное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Буква ижица напоминала пучок розог, плетку или перевернутый кнут, возможно, и те следы, которые они оставляют на теле</a:t>
          </a:r>
          <a:endParaRPr lang="ru-RU" sz="1800" kern="1200" dirty="0"/>
        </a:p>
      </dsp:txBody>
      <dsp:txXfrm>
        <a:off x="3922677" y="2842557"/>
        <a:ext cx="3565239" cy="2139143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Идиома (в </a:t>
          </a:r>
          <a:r>
            <a:rPr lang="en-US" sz="2300" kern="1200" dirty="0" smtClean="0"/>
            <a:t>XVIII</a:t>
          </a:r>
          <a:r>
            <a:rPr lang="ru-RU" sz="2300" kern="1200" dirty="0" smtClean="0"/>
            <a:t>в из Европы)- фразеологизм, оборот, нерасчлененный оборот, свойственный только данному языку</a:t>
          </a:r>
          <a:endParaRPr lang="ru-RU" sz="23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/>
            <a:t>Idios</a:t>
          </a:r>
          <a:r>
            <a:rPr lang="en-US" sz="2300" kern="1200" dirty="0" smtClean="0"/>
            <a:t> –</a:t>
          </a:r>
          <a:r>
            <a:rPr lang="ru-RU" sz="2300" kern="1200" dirty="0" smtClean="0"/>
            <a:t> свой, собственный. Частный, своеобразный, особенный (</a:t>
          </a:r>
          <a:r>
            <a:rPr lang="ru-RU" sz="2300" kern="1200" dirty="0" err="1" smtClean="0"/>
            <a:t>др</a:t>
          </a:r>
          <a:r>
            <a:rPr lang="ru-RU" sz="2300" kern="1200" dirty="0" smtClean="0"/>
            <a:t>-греч)</a:t>
          </a:r>
          <a:r>
            <a:rPr lang="en-US" sz="2300" kern="1200" dirty="0" smtClean="0"/>
            <a:t> </a:t>
          </a:r>
          <a:endParaRPr lang="ru-RU" sz="23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1961796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Идиот – простой, незнатный человек</a:t>
          </a:r>
          <a:r>
            <a:rPr lang="ru-RU" sz="2300" kern="1200" dirty="0" smtClean="0">
              <a:latin typeface="Cambria Math"/>
              <a:ea typeface="Cambria Math"/>
            </a:rPr>
            <a:t>&gt;невежа, неуч&gt;болван, тупица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Cambria Math"/>
              <a:ea typeface="Cambria Math"/>
            </a:rPr>
            <a:t>Греч&gt;лат&gt;нем&gt;рус (</a:t>
          </a:r>
          <a:r>
            <a:rPr lang="en-US" sz="2300" kern="1200" dirty="0" smtClean="0">
              <a:latin typeface="Cambria Math"/>
              <a:ea typeface="Cambria Math"/>
            </a:rPr>
            <a:t>XVIII</a:t>
          </a:r>
          <a:r>
            <a:rPr lang="ru-RU" sz="2300" kern="1200" dirty="0" smtClean="0">
              <a:latin typeface="Cambria Math"/>
              <a:ea typeface="Cambria Math"/>
            </a:rPr>
            <a:t> в)</a:t>
          </a:r>
          <a:endParaRPr lang="ru-RU" sz="2300" kern="1200" dirty="0"/>
        </a:p>
      </dsp:txBody>
      <dsp:txXfrm>
        <a:off x="1961796" y="2842557"/>
        <a:ext cx="3565239" cy="21391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Альбом – книга, тетрадь в переплете для стихов, рисунков, каких-либо коллекций</a:t>
          </a:r>
          <a:endParaRPr lang="ru-RU" sz="19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Albus</a:t>
          </a:r>
          <a:r>
            <a:rPr lang="ru-RU" sz="1900" kern="1200" dirty="0" smtClean="0"/>
            <a:t> (лат)</a:t>
          </a:r>
          <a:r>
            <a:rPr lang="en-US" sz="1900" kern="1200" dirty="0" smtClean="0"/>
            <a:t> –</a:t>
          </a:r>
          <a:r>
            <a:rPr lang="ru-RU" sz="1900" kern="1200" dirty="0" smtClean="0"/>
            <a:t> белый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В Древнем Риме – покрытые гипсом белые доски, на которых жрец вел летопись </a:t>
          </a:r>
          <a:r>
            <a:rPr lang="en-US" sz="1900" kern="1200" dirty="0" smtClean="0"/>
            <a:t> </a:t>
          </a:r>
          <a:endParaRPr lang="ru-RU" sz="19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elb</a:t>
          </a:r>
          <a:r>
            <a:rPr lang="en-US" sz="1900" kern="1200" dirty="0" smtClean="0"/>
            <a:t>||</a:t>
          </a:r>
          <a:r>
            <a:rPr lang="en-US" sz="1900" kern="1200" dirty="0" err="1" smtClean="0"/>
            <a:t>alb</a:t>
          </a:r>
          <a:r>
            <a:rPr lang="en-US" sz="1900" kern="1200" dirty="0" smtClean="0"/>
            <a:t> – </a:t>
          </a:r>
          <a:r>
            <a:rPr lang="ru-RU" sz="1900" kern="1200" dirty="0" smtClean="0"/>
            <a:t>индоевропейский уровень –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Лебедь – белая птица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Лебеда – растение с листьями, как будто присыпанными белой мукой</a:t>
          </a:r>
          <a:endParaRPr lang="ru-RU" sz="19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Альбатрос – нем – большая океаническая птица белого цвета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Альбинос – </a:t>
          </a:r>
          <a:r>
            <a:rPr lang="ru-RU" sz="1900" kern="1200" dirty="0" err="1" smtClean="0"/>
            <a:t>фран</a:t>
          </a:r>
          <a:r>
            <a:rPr lang="ru-RU" sz="1900" kern="1200" dirty="0" smtClean="0"/>
            <a:t> – человек или животное, у которого нет нормальной для данного вида организма окраски</a:t>
          </a:r>
          <a:endParaRPr lang="ru-RU" sz="1900" kern="1200" dirty="0"/>
        </a:p>
      </dsp:txBody>
      <dsp:txXfrm>
        <a:off x="3922677" y="2842557"/>
        <a:ext cx="3565239" cy="2139143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Анкета – опросный лист</a:t>
          </a:r>
          <a:r>
            <a:rPr lang="ru-RU" sz="1900" kern="1200" dirty="0" smtClean="0">
              <a:latin typeface="Cambria Math"/>
              <a:ea typeface="Cambria Math"/>
            </a:rPr>
            <a:t>&lt;</a:t>
          </a:r>
          <a:r>
            <a:rPr lang="en-US" sz="1900" kern="1200" dirty="0" err="1" smtClean="0">
              <a:latin typeface="Cambria Math"/>
              <a:ea typeface="Cambria Math"/>
            </a:rPr>
            <a:t>en+quete</a:t>
          </a:r>
          <a:r>
            <a:rPr lang="en-US" sz="1900" kern="1200" dirty="0" smtClean="0">
              <a:latin typeface="Cambria Math"/>
              <a:ea typeface="Cambria Math"/>
            </a:rPr>
            <a:t> (</a:t>
          </a:r>
          <a:r>
            <a:rPr lang="ru-RU" sz="1900" kern="1200" dirty="0" err="1" smtClean="0">
              <a:latin typeface="Cambria Math"/>
              <a:ea typeface="Cambria Math"/>
            </a:rPr>
            <a:t>фр</a:t>
          </a:r>
          <a:r>
            <a:rPr lang="ru-RU" sz="1900" kern="1200" dirty="0" smtClean="0">
              <a:latin typeface="Cambria Math"/>
              <a:ea typeface="Cambria Math"/>
            </a:rPr>
            <a:t> </a:t>
          </a:r>
          <a:r>
            <a:rPr lang="en-US" sz="1900" kern="1200" dirty="0" smtClean="0">
              <a:latin typeface="Cambria Math"/>
              <a:ea typeface="Cambria Math"/>
            </a:rPr>
            <a:t> XIX </a:t>
          </a:r>
          <a:r>
            <a:rPr lang="ru-RU" sz="1900" kern="1200" dirty="0" smtClean="0">
              <a:latin typeface="Cambria Math"/>
              <a:ea typeface="Cambria Math"/>
            </a:rPr>
            <a:t>в) – идти в поиски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Поиски</a:t>
          </a:r>
          <a:r>
            <a:rPr lang="ru-RU" sz="1900" kern="1200" dirty="0" smtClean="0">
              <a:latin typeface="Cambria Math"/>
              <a:ea typeface="Cambria Math"/>
            </a:rPr>
            <a:t>&gt;совокупность вопросов для дознания&gt;опросный лист </a:t>
          </a:r>
          <a:r>
            <a:rPr lang="ru-RU" sz="1900" kern="1200" dirty="0" err="1" smtClean="0">
              <a:latin typeface="Cambria Math"/>
              <a:ea typeface="Cambria Math"/>
            </a:rPr>
            <a:t>дляполучения</a:t>
          </a:r>
          <a:r>
            <a:rPr lang="ru-RU" sz="1900" kern="1200" dirty="0" smtClean="0">
              <a:latin typeface="Cambria Math"/>
              <a:ea typeface="Cambria Math"/>
            </a:rPr>
            <a:t> каких-либо сведений</a:t>
          </a:r>
          <a:endParaRPr lang="ru-RU" sz="19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Inquirere</a:t>
          </a:r>
          <a:r>
            <a:rPr lang="en-US" sz="1900" kern="1200" dirty="0" smtClean="0"/>
            <a:t>(</a:t>
          </a:r>
          <a:r>
            <a:rPr lang="ru-RU" sz="1900" kern="1200" dirty="0" smtClean="0"/>
            <a:t>лат) – разыскивать, искать</a:t>
          </a:r>
          <a:endParaRPr lang="ru-RU" sz="19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Инквизиция – особый церковный суд по делам еретиков,  учрежденный католической церковью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Cambria Math"/>
              <a:ea typeface="Cambria Math"/>
            </a:rPr>
            <a:t>&lt;</a:t>
          </a:r>
          <a:r>
            <a:rPr lang="en-US" sz="1900" kern="1200" dirty="0" err="1" smtClean="0"/>
            <a:t>Inquirere</a:t>
          </a:r>
          <a:r>
            <a:rPr lang="en-US" sz="1900" kern="1200" dirty="0" smtClean="0"/>
            <a:t>(</a:t>
          </a:r>
          <a:r>
            <a:rPr lang="ru-RU" sz="1900" kern="1200" dirty="0" smtClean="0"/>
            <a:t>лат)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Заимствовано в Петровскую эпоху </a:t>
          </a:r>
          <a:endParaRPr lang="ru-RU" sz="1900" kern="1200" dirty="0"/>
        </a:p>
      </dsp:txBody>
      <dsp:txXfrm>
        <a:off x="3922677" y="2842557"/>
        <a:ext cx="3565239" cy="2139143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Ирония – тонкая, скрытая насмешка</a:t>
          </a:r>
          <a:endParaRPr lang="ru-RU" sz="18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Ironia</a:t>
          </a:r>
          <a:r>
            <a:rPr lang="en-US" sz="1800" kern="1200" dirty="0" smtClean="0"/>
            <a:t> (</a:t>
          </a:r>
          <a:r>
            <a:rPr lang="ru-RU" sz="1800" kern="1200" dirty="0" smtClean="0"/>
            <a:t>лат-греч) </a:t>
          </a:r>
          <a:r>
            <a:rPr lang="el-GR" sz="1800" kern="1200" dirty="0" smtClean="0">
              <a:latin typeface="Cambria Math"/>
              <a:ea typeface="Cambria Math"/>
            </a:rPr>
            <a:t>ε</a:t>
          </a:r>
          <a:r>
            <a:rPr lang="en-US" sz="1800" kern="1200" dirty="0" err="1" smtClean="0">
              <a:latin typeface="Cambria Math"/>
              <a:ea typeface="Cambria Math"/>
            </a:rPr>
            <a:t>i</a:t>
          </a:r>
          <a:r>
            <a:rPr lang="el-GR" sz="1800" kern="1200" dirty="0" smtClean="0">
              <a:latin typeface="Cambria Math"/>
              <a:ea typeface="Cambria Math"/>
            </a:rPr>
            <a:t>ρω</a:t>
          </a:r>
          <a:r>
            <a:rPr lang="en-US" sz="1800" kern="1200" dirty="0" smtClean="0">
              <a:latin typeface="Cambria Math"/>
              <a:ea typeface="Cambria Math"/>
            </a:rPr>
            <a:t> - </a:t>
          </a:r>
          <a:r>
            <a:rPr lang="ru-RU" sz="1800" kern="1200" dirty="0" smtClean="0">
              <a:latin typeface="Cambria Math"/>
              <a:ea typeface="Cambria Math"/>
            </a:rPr>
            <a:t>говорить&gt;</a:t>
          </a:r>
          <a:r>
            <a:rPr lang="el-GR" sz="1800" kern="1200" dirty="0" smtClean="0">
              <a:latin typeface="Cambria Math"/>
              <a:ea typeface="Cambria Math"/>
            </a:rPr>
            <a:t>ε</a:t>
          </a:r>
          <a:r>
            <a:rPr lang="en-US" sz="1800" kern="1200" dirty="0" err="1" smtClean="0">
              <a:latin typeface="Cambria Math"/>
              <a:ea typeface="Cambria Math"/>
            </a:rPr>
            <a:t>i</a:t>
          </a:r>
          <a:r>
            <a:rPr lang="el-GR" sz="1800" kern="1200" dirty="0" smtClean="0">
              <a:latin typeface="Cambria Math"/>
              <a:ea typeface="Cambria Math"/>
            </a:rPr>
            <a:t>ρω</a:t>
          </a:r>
          <a:r>
            <a:rPr lang="en-US" sz="1800" kern="1200" dirty="0" smtClean="0">
              <a:latin typeface="Cambria Math"/>
              <a:ea typeface="Cambria Math"/>
            </a:rPr>
            <a:t>n – </a:t>
          </a:r>
          <a:r>
            <a:rPr lang="ru-RU" sz="1800" kern="1200" dirty="0" smtClean="0">
              <a:latin typeface="Cambria Math"/>
              <a:ea typeface="Cambria Math"/>
            </a:rPr>
            <a:t>такой, который говорит, чтобы скрыть свои мысли</a:t>
          </a:r>
          <a:endParaRPr lang="ru-RU" sz="18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Язык дан человеку, для того чтобы скрывать свои мысли.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Особый вид спора, при котором спорящий делает вид, что он чего-то не знает (или не может выразить словами)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Сократ против софистов</a:t>
          </a:r>
          <a:endParaRPr lang="ru-RU" sz="18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Фигура речи, исинное значение которой противоположно тому, что выражается словами</a:t>
          </a:r>
          <a:r>
            <a:rPr lang="ru-RU" sz="1800" kern="1200" dirty="0" smtClean="0">
              <a:latin typeface="Cambria Math"/>
              <a:ea typeface="Cambria Math"/>
            </a:rPr>
            <a:t>&gt;тонкая насмешка</a:t>
          </a:r>
          <a:endParaRPr lang="ru-RU" sz="1800" kern="1200" dirty="0"/>
        </a:p>
      </dsp:txBody>
      <dsp:txXfrm>
        <a:off x="3922677" y="2842557"/>
        <a:ext cx="3565239" cy="2139143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A34A97-9750-4C2A-862D-2C36981E9558}">
      <dsp:nvSpPr>
        <dsp:cNvPr id="0" name=""/>
        <dsp:cNvSpPr/>
      </dsp:nvSpPr>
      <dsp:spPr>
        <a:xfrm>
          <a:off x="615923" y="2664295"/>
          <a:ext cx="336289" cy="24019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68144" y="0"/>
              </a:lnTo>
              <a:lnTo>
                <a:pt x="168144" y="2401912"/>
              </a:lnTo>
              <a:lnTo>
                <a:pt x="336289" y="240191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723434" y="3804618"/>
        <a:ext cx="121267" cy="121267"/>
      </dsp:txXfrm>
    </dsp:sp>
    <dsp:sp modelId="{980E4FF8-687D-4757-982C-0BBA0EAFF2AC}">
      <dsp:nvSpPr>
        <dsp:cNvPr id="0" name=""/>
        <dsp:cNvSpPr/>
      </dsp:nvSpPr>
      <dsp:spPr>
        <a:xfrm>
          <a:off x="615923" y="2664295"/>
          <a:ext cx="365176" cy="17231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2588" y="0"/>
              </a:lnTo>
              <a:lnTo>
                <a:pt x="182588" y="1723136"/>
              </a:lnTo>
              <a:lnTo>
                <a:pt x="365176" y="172313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754476" y="3481829"/>
        <a:ext cx="88070" cy="88070"/>
      </dsp:txXfrm>
    </dsp:sp>
    <dsp:sp modelId="{4BE4C9BA-CA07-4262-BD3D-2EC108B560A7}">
      <dsp:nvSpPr>
        <dsp:cNvPr id="0" name=""/>
        <dsp:cNvSpPr/>
      </dsp:nvSpPr>
      <dsp:spPr>
        <a:xfrm>
          <a:off x="615923" y="2664295"/>
          <a:ext cx="365176" cy="10909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2588" y="0"/>
              </a:lnTo>
              <a:lnTo>
                <a:pt x="182588" y="1090902"/>
              </a:lnTo>
              <a:lnTo>
                <a:pt x="365176" y="109090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69752" y="3180987"/>
        <a:ext cx="57520" cy="57520"/>
      </dsp:txXfrm>
    </dsp:sp>
    <dsp:sp modelId="{E174F85E-062C-498D-A64D-6B9631FD0A76}">
      <dsp:nvSpPr>
        <dsp:cNvPr id="0" name=""/>
        <dsp:cNvSpPr/>
      </dsp:nvSpPr>
      <dsp:spPr>
        <a:xfrm>
          <a:off x="615923" y="2664295"/>
          <a:ext cx="365176" cy="4586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2588" y="0"/>
              </a:lnTo>
              <a:lnTo>
                <a:pt x="182588" y="458663"/>
              </a:lnTo>
              <a:lnTo>
                <a:pt x="365176" y="45866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83855" y="2878970"/>
        <a:ext cx="29314" cy="29314"/>
      </dsp:txXfrm>
    </dsp:sp>
    <dsp:sp modelId="{0908D17C-AEE0-4BBC-8F24-BB49DB800E77}">
      <dsp:nvSpPr>
        <dsp:cNvPr id="0" name=""/>
        <dsp:cNvSpPr/>
      </dsp:nvSpPr>
      <dsp:spPr>
        <a:xfrm>
          <a:off x="615923" y="2562624"/>
          <a:ext cx="365176" cy="101671"/>
        </a:xfrm>
        <a:custGeom>
          <a:avLst/>
          <a:gdLst/>
          <a:ahLst/>
          <a:cxnLst/>
          <a:rect l="0" t="0" r="0" b="0"/>
          <a:pathLst>
            <a:path>
              <a:moveTo>
                <a:pt x="0" y="101671"/>
              </a:moveTo>
              <a:lnTo>
                <a:pt x="182588" y="101671"/>
              </a:lnTo>
              <a:lnTo>
                <a:pt x="182588" y="0"/>
              </a:lnTo>
              <a:lnTo>
                <a:pt x="365176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89035" y="2603983"/>
        <a:ext cx="18953" cy="18953"/>
      </dsp:txXfrm>
    </dsp:sp>
    <dsp:sp modelId="{563627CF-4FD1-4533-9D18-922A937E3569}">
      <dsp:nvSpPr>
        <dsp:cNvPr id="0" name=""/>
        <dsp:cNvSpPr/>
      </dsp:nvSpPr>
      <dsp:spPr>
        <a:xfrm>
          <a:off x="615923" y="2064373"/>
          <a:ext cx="365176" cy="599922"/>
        </a:xfrm>
        <a:custGeom>
          <a:avLst/>
          <a:gdLst/>
          <a:ahLst/>
          <a:cxnLst/>
          <a:rect l="0" t="0" r="0" b="0"/>
          <a:pathLst>
            <a:path>
              <a:moveTo>
                <a:pt x="0" y="599922"/>
              </a:moveTo>
              <a:lnTo>
                <a:pt x="182588" y="599922"/>
              </a:lnTo>
              <a:lnTo>
                <a:pt x="182588" y="0"/>
              </a:lnTo>
              <a:lnTo>
                <a:pt x="365176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80953" y="2346776"/>
        <a:ext cx="35116" cy="35116"/>
      </dsp:txXfrm>
    </dsp:sp>
    <dsp:sp modelId="{0E41D709-CC7D-4F08-A727-E41B8FEAB218}">
      <dsp:nvSpPr>
        <dsp:cNvPr id="0" name=""/>
        <dsp:cNvSpPr/>
      </dsp:nvSpPr>
      <dsp:spPr>
        <a:xfrm>
          <a:off x="615923" y="1507248"/>
          <a:ext cx="365176" cy="1157047"/>
        </a:xfrm>
        <a:custGeom>
          <a:avLst/>
          <a:gdLst/>
          <a:ahLst/>
          <a:cxnLst/>
          <a:rect l="0" t="0" r="0" b="0"/>
          <a:pathLst>
            <a:path>
              <a:moveTo>
                <a:pt x="0" y="1157047"/>
              </a:moveTo>
              <a:lnTo>
                <a:pt x="182588" y="1157047"/>
              </a:lnTo>
              <a:lnTo>
                <a:pt x="182588" y="0"/>
              </a:lnTo>
              <a:lnTo>
                <a:pt x="365176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68179" y="2055439"/>
        <a:ext cx="60665" cy="60665"/>
      </dsp:txXfrm>
    </dsp:sp>
    <dsp:sp modelId="{148D5B31-5EF0-425E-9DB1-5062B65CBEE9}">
      <dsp:nvSpPr>
        <dsp:cNvPr id="0" name=""/>
        <dsp:cNvSpPr/>
      </dsp:nvSpPr>
      <dsp:spPr>
        <a:xfrm>
          <a:off x="615923" y="904670"/>
          <a:ext cx="365176" cy="1759625"/>
        </a:xfrm>
        <a:custGeom>
          <a:avLst/>
          <a:gdLst/>
          <a:ahLst/>
          <a:cxnLst/>
          <a:rect l="0" t="0" r="0" b="0"/>
          <a:pathLst>
            <a:path>
              <a:moveTo>
                <a:pt x="0" y="1759625"/>
              </a:moveTo>
              <a:lnTo>
                <a:pt x="182588" y="1759625"/>
              </a:lnTo>
              <a:lnTo>
                <a:pt x="182588" y="0"/>
              </a:lnTo>
              <a:lnTo>
                <a:pt x="365176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753584" y="1739555"/>
        <a:ext cx="89855" cy="89855"/>
      </dsp:txXfrm>
    </dsp:sp>
    <dsp:sp modelId="{FE265367-16BC-4C56-BAED-DB0454A5C392}">
      <dsp:nvSpPr>
        <dsp:cNvPr id="0" name=""/>
        <dsp:cNvSpPr/>
      </dsp:nvSpPr>
      <dsp:spPr>
        <a:xfrm>
          <a:off x="615923" y="282604"/>
          <a:ext cx="364537" cy="2381691"/>
        </a:xfrm>
        <a:custGeom>
          <a:avLst/>
          <a:gdLst/>
          <a:ahLst/>
          <a:cxnLst/>
          <a:rect l="0" t="0" r="0" b="0"/>
          <a:pathLst>
            <a:path>
              <a:moveTo>
                <a:pt x="0" y="2381691"/>
              </a:moveTo>
              <a:lnTo>
                <a:pt x="182268" y="2381691"/>
              </a:lnTo>
              <a:lnTo>
                <a:pt x="182268" y="0"/>
              </a:lnTo>
              <a:lnTo>
                <a:pt x="364537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737956" y="1413214"/>
        <a:ext cx="120471" cy="120471"/>
      </dsp:txXfrm>
    </dsp:sp>
    <dsp:sp modelId="{47150E98-2632-41CE-B1B0-63F91FE0F5E0}">
      <dsp:nvSpPr>
        <dsp:cNvPr id="0" name=""/>
        <dsp:cNvSpPr/>
      </dsp:nvSpPr>
      <dsp:spPr>
        <a:xfrm rot="16200000">
          <a:off x="-989436" y="2407977"/>
          <a:ext cx="2698084" cy="5126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err="1" smtClean="0"/>
            <a:t>Quartus</a:t>
          </a:r>
          <a:r>
            <a:rPr lang="en-US" sz="900" kern="1200" dirty="0" smtClean="0"/>
            <a:t>, </a:t>
          </a:r>
          <a:r>
            <a:rPr lang="en-US" sz="900" kern="1200" dirty="0" err="1" smtClean="0"/>
            <a:t>quadrare</a:t>
          </a:r>
          <a:r>
            <a:rPr lang="en-US" sz="900" kern="1200" dirty="0" smtClean="0"/>
            <a:t>, </a:t>
          </a:r>
          <a:r>
            <a:rPr lang="en-US" sz="900" kern="1200" dirty="0" err="1" smtClean="0"/>
            <a:t>quadra</a:t>
          </a:r>
          <a:r>
            <a:rPr lang="en-US" sz="900" kern="1200" dirty="0" smtClean="0"/>
            <a:t>, </a:t>
          </a:r>
          <a:r>
            <a:rPr lang="en-US" sz="900" kern="1200" dirty="0" err="1" smtClean="0"/>
            <a:t>quadrum</a:t>
          </a:r>
          <a:r>
            <a:rPr lang="en-US" sz="900" kern="1200" dirty="0" smtClean="0"/>
            <a:t>, </a:t>
          </a:r>
          <a:r>
            <a:rPr lang="en-US" sz="900" kern="1200" dirty="0" err="1" smtClean="0"/>
            <a:t>quadrus</a:t>
          </a:r>
          <a:r>
            <a:rPr lang="ru-RU" sz="900" kern="1200" dirty="0" smtClean="0"/>
            <a:t> – четыре, четвертый, четырехугольный, делать четырехугольным, четырехугольник (лат)</a:t>
          </a:r>
          <a:endParaRPr lang="ru-RU" sz="900" kern="1200" dirty="0"/>
        </a:p>
      </dsp:txBody>
      <dsp:txXfrm>
        <a:off x="-989436" y="2407977"/>
        <a:ext cx="2698084" cy="512636"/>
      </dsp:txXfrm>
    </dsp:sp>
    <dsp:sp modelId="{A33C8655-1654-4AF1-BD67-2AEF66454D31}">
      <dsp:nvSpPr>
        <dsp:cNvPr id="0" name=""/>
        <dsp:cNvSpPr/>
      </dsp:nvSpPr>
      <dsp:spPr>
        <a:xfrm>
          <a:off x="980461" y="73502"/>
          <a:ext cx="3932415" cy="4182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Кадр </a:t>
          </a:r>
          <a:r>
            <a:rPr lang="ru-RU" sz="1400" kern="1200" dirty="0" smtClean="0">
              <a:latin typeface="Cambria Math"/>
              <a:ea typeface="Cambria Math"/>
            </a:rPr>
            <a:t>&lt; четырехугольник – </a:t>
          </a:r>
          <a:r>
            <a:rPr lang="ru-RU" sz="1400" kern="1200" dirty="0" err="1" smtClean="0">
              <a:latin typeface="Cambria Math"/>
              <a:ea typeface="Cambria Math"/>
            </a:rPr>
            <a:t>фр</a:t>
          </a:r>
          <a:r>
            <a:rPr lang="ru-RU" sz="1400" kern="1200" dirty="0" smtClean="0">
              <a:latin typeface="Cambria Math"/>
              <a:ea typeface="Cambria Math"/>
            </a:rPr>
            <a:t> – ХХ в</a:t>
          </a:r>
          <a:endParaRPr lang="ru-RU" sz="1400" kern="1200" dirty="0"/>
        </a:p>
      </dsp:txBody>
      <dsp:txXfrm>
        <a:off x="980461" y="73502"/>
        <a:ext cx="3932415" cy="418203"/>
      </dsp:txXfrm>
    </dsp:sp>
    <dsp:sp modelId="{07C85E8A-F093-4432-8680-2F3D7EA6BBB7}">
      <dsp:nvSpPr>
        <dsp:cNvPr id="0" name=""/>
        <dsp:cNvSpPr/>
      </dsp:nvSpPr>
      <dsp:spPr>
        <a:xfrm>
          <a:off x="981100" y="618696"/>
          <a:ext cx="6103818" cy="5719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Кадриль  - </a:t>
          </a:r>
          <a:r>
            <a:rPr lang="ru-RU" sz="1400" kern="1200" dirty="0" err="1" smtClean="0"/>
            <a:t>фр</a:t>
          </a:r>
          <a:r>
            <a:rPr lang="ru-RU" sz="1400" kern="1200" dirty="0" smtClean="0"/>
            <a:t> – </a:t>
          </a:r>
          <a:r>
            <a:rPr lang="en-US" sz="1400" kern="1200" dirty="0" smtClean="0"/>
            <a:t>XVIII</a:t>
          </a:r>
          <a:r>
            <a:rPr lang="ru-RU" sz="1400" kern="1200" dirty="0" smtClean="0"/>
            <a:t> в </a:t>
          </a:r>
          <a:r>
            <a:rPr lang="ru-RU" sz="1400" kern="1200" dirty="0" smtClean="0">
              <a:latin typeface="Cambria Math"/>
              <a:ea typeface="Cambria Math"/>
            </a:rPr>
            <a:t>&lt; танец &lt;группа людей&lt;четырехугольник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В кадрили участвует четное количество пар, расположенных квадратом </a:t>
          </a:r>
          <a:endParaRPr lang="ru-RU" sz="1400" kern="1200" dirty="0"/>
        </a:p>
      </dsp:txBody>
      <dsp:txXfrm>
        <a:off x="981100" y="618696"/>
        <a:ext cx="6103818" cy="571948"/>
      </dsp:txXfrm>
    </dsp:sp>
    <dsp:sp modelId="{6950AF47-E932-45F1-A6A2-4B513536822A}">
      <dsp:nvSpPr>
        <dsp:cNvPr id="0" name=""/>
        <dsp:cNvSpPr/>
      </dsp:nvSpPr>
      <dsp:spPr>
        <a:xfrm>
          <a:off x="981100" y="1250930"/>
          <a:ext cx="5481464" cy="5126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Карьер – </a:t>
          </a:r>
          <a:r>
            <a:rPr lang="ru-RU" sz="1400" kern="1200" dirty="0" err="1" smtClean="0"/>
            <a:t>фр</a:t>
          </a:r>
          <a:r>
            <a:rPr lang="ru-RU" sz="1400" kern="1200" dirty="0" smtClean="0"/>
            <a:t> – </a:t>
          </a:r>
          <a:r>
            <a:rPr lang="en-US" sz="1400" kern="1200" dirty="0" smtClean="0"/>
            <a:t>XIX </a:t>
          </a:r>
          <a:r>
            <a:rPr lang="ru-RU" sz="1400" kern="1200" dirty="0" smtClean="0"/>
            <a:t>в каменоломня </a:t>
          </a:r>
          <a:r>
            <a:rPr lang="ru-RU" sz="1400" kern="1200" dirty="0" smtClean="0">
              <a:latin typeface="Cambria Math"/>
              <a:ea typeface="Cambria Math"/>
            </a:rPr>
            <a:t>&lt; место обработки каменных глыб&lt; делать четырехугольным</a:t>
          </a:r>
          <a:endParaRPr lang="ru-RU" sz="1400" kern="1200" dirty="0"/>
        </a:p>
      </dsp:txBody>
      <dsp:txXfrm>
        <a:off x="981100" y="1250930"/>
        <a:ext cx="5481464" cy="512636"/>
      </dsp:txXfrm>
    </dsp:sp>
    <dsp:sp modelId="{01829D31-C98F-469C-86E8-29A2230D6CF0}">
      <dsp:nvSpPr>
        <dsp:cNvPr id="0" name=""/>
        <dsp:cNvSpPr/>
      </dsp:nvSpPr>
      <dsp:spPr>
        <a:xfrm>
          <a:off x="981100" y="1883164"/>
          <a:ext cx="4245786" cy="3624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Сквер </a:t>
          </a:r>
          <a:r>
            <a:rPr lang="ru-RU" sz="1400" kern="1200" dirty="0" smtClean="0">
              <a:latin typeface="Cambria Math"/>
              <a:ea typeface="Cambria Math"/>
            </a:rPr>
            <a:t>&lt; </a:t>
          </a:r>
          <a:r>
            <a:rPr lang="ru-RU" sz="1400" kern="1200" dirty="0" err="1" smtClean="0">
              <a:latin typeface="Cambria Math"/>
              <a:ea typeface="Cambria Math"/>
            </a:rPr>
            <a:t>англ</a:t>
          </a:r>
          <a:r>
            <a:rPr lang="ru-RU" sz="1400" kern="1200" dirty="0" smtClean="0">
              <a:latin typeface="Cambria Math"/>
              <a:ea typeface="Cambria Math"/>
            </a:rPr>
            <a:t> – </a:t>
          </a:r>
          <a:r>
            <a:rPr lang="en-US" sz="1400" kern="1200" dirty="0" smtClean="0">
              <a:latin typeface="Cambria Math"/>
              <a:ea typeface="Cambria Math"/>
            </a:rPr>
            <a:t>XIX </a:t>
          </a:r>
          <a:r>
            <a:rPr lang="ru-RU" sz="1400" kern="1200" dirty="0" smtClean="0">
              <a:latin typeface="Cambria Math"/>
              <a:ea typeface="Cambria Math"/>
            </a:rPr>
            <a:t>в - площадь в виде четырехугольника</a:t>
          </a:r>
          <a:endParaRPr lang="ru-RU" sz="1400" kern="1200" dirty="0"/>
        </a:p>
      </dsp:txBody>
      <dsp:txXfrm>
        <a:off x="981100" y="1883164"/>
        <a:ext cx="4245786" cy="362418"/>
      </dsp:txXfrm>
    </dsp:sp>
    <dsp:sp modelId="{DC41D586-69E1-4E7F-A568-0DB0E534BC64}">
      <dsp:nvSpPr>
        <dsp:cNvPr id="0" name=""/>
        <dsp:cNvSpPr/>
      </dsp:nvSpPr>
      <dsp:spPr>
        <a:xfrm>
          <a:off x="981100" y="2374905"/>
          <a:ext cx="4005440" cy="3754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Квадрат </a:t>
          </a:r>
          <a:r>
            <a:rPr lang="ru-RU" sz="1600" kern="1200" dirty="0" smtClean="0">
              <a:latin typeface="Cambria Math"/>
              <a:ea typeface="Cambria Math"/>
            </a:rPr>
            <a:t>&lt;СП – делать четырехугольным</a:t>
          </a:r>
          <a:endParaRPr lang="ru-RU" sz="1600" kern="1200" dirty="0"/>
        </a:p>
      </dsp:txBody>
      <dsp:txXfrm>
        <a:off x="981100" y="2374905"/>
        <a:ext cx="4005440" cy="375439"/>
      </dsp:txXfrm>
    </dsp:sp>
    <dsp:sp modelId="{83EC0F24-DB09-46D3-9E2F-0CA3A0BC6A6F}">
      <dsp:nvSpPr>
        <dsp:cNvPr id="0" name=""/>
        <dsp:cNvSpPr/>
      </dsp:nvSpPr>
      <dsp:spPr>
        <a:xfrm>
          <a:off x="981100" y="2866641"/>
          <a:ext cx="3641794" cy="5126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Каре – </a:t>
          </a:r>
          <a:r>
            <a:rPr lang="ru-RU" sz="1400" kern="1200" dirty="0" err="1" smtClean="0"/>
            <a:t>фр</a:t>
          </a:r>
          <a:r>
            <a:rPr lang="ru-RU" sz="1400" kern="1200" dirty="0" smtClean="0"/>
            <a:t> – </a:t>
          </a:r>
          <a:r>
            <a:rPr lang="en-US" sz="1400" kern="1200" dirty="0" smtClean="0"/>
            <a:t>XVIII </a:t>
          </a:r>
          <a:r>
            <a:rPr lang="ru-RU" sz="1400" kern="1200" dirty="0" smtClean="0"/>
            <a:t>в - вид боевого построения в виде четырехугольника</a:t>
          </a:r>
          <a:endParaRPr lang="ru-RU" sz="1400" kern="1200" dirty="0"/>
        </a:p>
      </dsp:txBody>
      <dsp:txXfrm>
        <a:off x="981100" y="2866641"/>
        <a:ext cx="3641794" cy="512636"/>
      </dsp:txXfrm>
    </dsp:sp>
    <dsp:sp modelId="{22776791-3F8D-460A-ADA5-83A12901402F}">
      <dsp:nvSpPr>
        <dsp:cNvPr id="0" name=""/>
        <dsp:cNvSpPr/>
      </dsp:nvSpPr>
      <dsp:spPr>
        <a:xfrm>
          <a:off x="981100" y="3498880"/>
          <a:ext cx="6433331" cy="5126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Квартира – пол. – </a:t>
          </a:r>
          <a:r>
            <a:rPr lang="en-US" sz="1400" kern="1200" dirty="0" smtClean="0"/>
            <a:t>XVII</a:t>
          </a:r>
          <a:r>
            <a:rPr lang="ru-RU" sz="1400" kern="1200" dirty="0" smtClean="0"/>
            <a:t> в -  население в тех местностях, в которых останавливалась армия, должно было отдать четверть  жилья солдатам. </a:t>
          </a:r>
          <a:endParaRPr lang="ru-RU" sz="1400" kern="1200" dirty="0"/>
        </a:p>
      </dsp:txBody>
      <dsp:txXfrm>
        <a:off x="981100" y="3498880"/>
        <a:ext cx="6433331" cy="512636"/>
      </dsp:txXfrm>
    </dsp:sp>
    <dsp:sp modelId="{CADCCD6F-C240-44AE-A6DD-C392B42E96D0}">
      <dsp:nvSpPr>
        <dsp:cNvPr id="0" name=""/>
        <dsp:cNvSpPr/>
      </dsp:nvSpPr>
      <dsp:spPr>
        <a:xfrm>
          <a:off x="981100" y="4131114"/>
          <a:ext cx="3616992" cy="5126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Квартал – четвертая часть года, четвертая часть площади – площадь в виде квадрата</a:t>
          </a:r>
          <a:endParaRPr lang="ru-RU" sz="1400" kern="1200" dirty="0"/>
        </a:p>
      </dsp:txBody>
      <dsp:txXfrm>
        <a:off x="981100" y="4131114"/>
        <a:ext cx="3616992" cy="512636"/>
      </dsp:txXfrm>
    </dsp:sp>
    <dsp:sp modelId="{317FA01E-BC02-4AA5-8CE1-6831718DB8A0}">
      <dsp:nvSpPr>
        <dsp:cNvPr id="0" name=""/>
        <dsp:cNvSpPr/>
      </dsp:nvSpPr>
      <dsp:spPr>
        <a:xfrm>
          <a:off x="952213" y="4809890"/>
          <a:ext cx="4034176" cy="5126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Квартет, квадрига, кварта, квартерон, квадриллион</a:t>
          </a:r>
          <a:endParaRPr lang="ru-RU" sz="1600" kern="1200" dirty="0"/>
        </a:p>
      </dsp:txBody>
      <dsp:txXfrm>
        <a:off x="952213" y="4809890"/>
        <a:ext cx="4034176" cy="512636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EC9CF6-47DE-4851-B11D-E354F15BE234}">
      <dsp:nvSpPr>
        <dsp:cNvPr id="0" name=""/>
        <dsp:cNvSpPr/>
      </dsp:nvSpPr>
      <dsp:spPr>
        <a:xfrm>
          <a:off x="2258165" y="2664295"/>
          <a:ext cx="664155" cy="16954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2077" y="0"/>
              </a:lnTo>
              <a:lnTo>
                <a:pt x="332077" y="1695429"/>
              </a:lnTo>
              <a:lnTo>
                <a:pt x="664155" y="169542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2544721" y="3466488"/>
        <a:ext cx="91043" cy="91043"/>
      </dsp:txXfrm>
    </dsp:sp>
    <dsp:sp modelId="{4D5AB75E-4209-4ED2-B8AB-412176D7A087}">
      <dsp:nvSpPr>
        <dsp:cNvPr id="0" name=""/>
        <dsp:cNvSpPr/>
      </dsp:nvSpPr>
      <dsp:spPr>
        <a:xfrm>
          <a:off x="2258165" y="2664295"/>
          <a:ext cx="664155" cy="2421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2077" y="0"/>
              </a:lnTo>
              <a:lnTo>
                <a:pt x="332077" y="242128"/>
              </a:lnTo>
              <a:lnTo>
                <a:pt x="664155" y="24212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572570" y="2767687"/>
        <a:ext cx="35345" cy="35345"/>
      </dsp:txXfrm>
    </dsp:sp>
    <dsp:sp modelId="{B0CBA4FE-DE16-493D-8754-182B6B302F6A}">
      <dsp:nvSpPr>
        <dsp:cNvPr id="0" name=""/>
        <dsp:cNvSpPr/>
      </dsp:nvSpPr>
      <dsp:spPr>
        <a:xfrm>
          <a:off x="2258165" y="1843765"/>
          <a:ext cx="664155" cy="820530"/>
        </a:xfrm>
        <a:custGeom>
          <a:avLst/>
          <a:gdLst/>
          <a:ahLst/>
          <a:cxnLst/>
          <a:rect l="0" t="0" r="0" b="0"/>
          <a:pathLst>
            <a:path>
              <a:moveTo>
                <a:pt x="0" y="820530"/>
              </a:moveTo>
              <a:lnTo>
                <a:pt x="332077" y="820530"/>
              </a:lnTo>
              <a:lnTo>
                <a:pt x="332077" y="0"/>
              </a:lnTo>
              <a:lnTo>
                <a:pt x="664155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563851" y="2227639"/>
        <a:ext cx="52781" cy="52781"/>
      </dsp:txXfrm>
    </dsp:sp>
    <dsp:sp modelId="{ABE732A1-EA84-4D12-8B39-F575E81D8F1E}">
      <dsp:nvSpPr>
        <dsp:cNvPr id="0" name=""/>
        <dsp:cNvSpPr/>
      </dsp:nvSpPr>
      <dsp:spPr>
        <a:xfrm>
          <a:off x="2258165" y="578224"/>
          <a:ext cx="664155" cy="2086071"/>
        </a:xfrm>
        <a:custGeom>
          <a:avLst/>
          <a:gdLst/>
          <a:ahLst/>
          <a:cxnLst/>
          <a:rect l="0" t="0" r="0" b="0"/>
          <a:pathLst>
            <a:path>
              <a:moveTo>
                <a:pt x="0" y="2086071"/>
              </a:moveTo>
              <a:lnTo>
                <a:pt x="332077" y="2086071"/>
              </a:lnTo>
              <a:lnTo>
                <a:pt x="332077" y="0"/>
              </a:lnTo>
              <a:lnTo>
                <a:pt x="664155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2535511" y="1566529"/>
        <a:ext cx="109462" cy="109462"/>
      </dsp:txXfrm>
    </dsp:sp>
    <dsp:sp modelId="{817B5B4B-721B-4524-9450-D3E062587E60}">
      <dsp:nvSpPr>
        <dsp:cNvPr id="0" name=""/>
        <dsp:cNvSpPr/>
      </dsp:nvSpPr>
      <dsp:spPr>
        <a:xfrm rot="16200000">
          <a:off x="-912347" y="2158079"/>
          <a:ext cx="5328591" cy="10124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err="1" smtClean="0"/>
            <a:t>Cadere</a:t>
          </a:r>
          <a:r>
            <a:rPr lang="en-US" sz="3600" kern="1200" dirty="0" smtClean="0"/>
            <a:t>, </a:t>
          </a:r>
          <a:r>
            <a:rPr lang="en-US" sz="3600" kern="1200" dirty="0" err="1" smtClean="0"/>
            <a:t>casurus</a:t>
          </a:r>
          <a:r>
            <a:rPr lang="en-US" sz="3600" kern="1200" dirty="0" smtClean="0"/>
            <a:t>, </a:t>
          </a:r>
          <a:r>
            <a:rPr lang="en-US" sz="3600" kern="1200" dirty="0" err="1" smtClean="0"/>
            <a:t>casum</a:t>
          </a:r>
          <a:r>
            <a:rPr lang="ru-RU" sz="3600" kern="1200" dirty="0" smtClean="0"/>
            <a:t> - падать</a:t>
          </a:r>
          <a:endParaRPr lang="ru-RU" sz="3600" kern="1200" dirty="0"/>
        </a:p>
      </dsp:txBody>
      <dsp:txXfrm>
        <a:off x="-912347" y="2158079"/>
        <a:ext cx="5328591" cy="1012432"/>
      </dsp:txXfrm>
    </dsp:sp>
    <dsp:sp modelId="{BAE94C26-BD7C-42FE-9215-57BFAE0A8D4B}">
      <dsp:nvSpPr>
        <dsp:cNvPr id="0" name=""/>
        <dsp:cNvSpPr/>
      </dsp:nvSpPr>
      <dsp:spPr>
        <a:xfrm>
          <a:off x="2922320" y="72008"/>
          <a:ext cx="3320778" cy="10124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Казус – сложное, запутанное дело, происшествие .случай </a:t>
          </a:r>
          <a:r>
            <a:rPr lang="ru-RU" sz="1300" kern="1200" dirty="0" smtClean="0">
              <a:latin typeface="Cambria Math"/>
              <a:ea typeface="Cambria Math"/>
            </a:rPr>
            <a:t>&lt;случайность&lt;падение –лат,</a:t>
          </a:r>
          <a:r>
            <a:rPr lang="en-US" sz="1300" kern="1200" dirty="0" smtClean="0">
              <a:latin typeface="Cambria Math"/>
              <a:ea typeface="Cambria Math"/>
            </a:rPr>
            <a:t> XVIII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Оказия – по случаю </a:t>
          </a:r>
          <a:endParaRPr lang="ru-RU" sz="1300" kern="1200" dirty="0"/>
        </a:p>
      </dsp:txBody>
      <dsp:txXfrm>
        <a:off x="2922320" y="72008"/>
        <a:ext cx="3320778" cy="1012432"/>
      </dsp:txXfrm>
    </dsp:sp>
    <dsp:sp modelId="{4BDD15C7-3042-4BCC-8A24-01011DDF4314}">
      <dsp:nvSpPr>
        <dsp:cNvPr id="0" name=""/>
        <dsp:cNvSpPr/>
      </dsp:nvSpPr>
      <dsp:spPr>
        <a:xfrm>
          <a:off x="2922320" y="1337548"/>
          <a:ext cx="3320778" cy="10124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Каскад – водопад; акробатический прием, имитирующий падение; группа последовательно соединенных однотипных устройств </a:t>
          </a:r>
          <a:r>
            <a:rPr lang="ru-RU" sz="1300" kern="1200" dirty="0" smtClean="0">
              <a:latin typeface="Cambria Math"/>
              <a:ea typeface="Cambria Math"/>
            </a:rPr>
            <a:t>&lt; падение воды (водопад) –фр. Петровская эпоха</a:t>
          </a:r>
          <a:endParaRPr lang="ru-RU" sz="1300" kern="1200" dirty="0"/>
        </a:p>
      </dsp:txBody>
      <dsp:txXfrm>
        <a:off x="2922320" y="1337548"/>
        <a:ext cx="3320778" cy="1012432"/>
      </dsp:txXfrm>
    </dsp:sp>
    <dsp:sp modelId="{70FA8994-0E1B-4E90-B53B-4566E01267FB}">
      <dsp:nvSpPr>
        <dsp:cNvPr id="0" name=""/>
        <dsp:cNvSpPr/>
      </dsp:nvSpPr>
      <dsp:spPr>
        <a:xfrm>
          <a:off x="2922320" y="2603089"/>
          <a:ext cx="3320778" cy="6066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Декаданс – упадок, разрушение</a:t>
          </a:r>
          <a:r>
            <a:rPr lang="ru-RU" sz="1300" kern="1200" dirty="0" smtClean="0">
              <a:latin typeface="Cambria Math"/>
              <a:ea typeface="Cambria Math"/>
            </a:rPr>
            <a:t>&lt;</a:t>
          </a:r>
          <a:r>
            <a:rPr lang="en-US" sz="1300" kern="1200" dirty="0" err="1" smtClean="0">
              <a:latin typeface="Cambria Math"/>
              <a:ea typeface="Cambria Math"/>
            </a:rPr>
            <a:t>de+cadencia</a:t>
          </a:r>
          <a:endParaRPr lang="ru-RU" sz="1300" kern="1200" dirty="0"/>
        </a:p>
      </dsp:txBody>
      <dsp:txXfrm>
        <a:off x="2922320" y="2603089"/>
        <a:ext cx="3320778" cy="606669"/>
      </dsp:txXfrm>
    </dsp:sp>
    <dsp:sp modelId="{B4583D78-D90F-4EDE-94E6-F29349943500}">
      <dsp:nvSpPr>
        <dsp:cNvPr id="0" name=""/>
        <dsp:cNvSpPr/>
      </dsp:nvSpPr>
      <dsp:spPr>
        <a:xfrm>
          <a:off x="2922320" y="3462867"/>
          <a:ext cx="3320778" cy="17937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Шанс – вероятная возможность осуществления </a:t>
          </a:r>
          <a:r>
            <a:rPr lang="ru-RU" sz="1300" kern="1200" dirty="0" smtClean="0">
              <a:latin typeface="Cambria Math"/>
              <a:ea typeface="Cambria Math"/>
            </a:rPr>
            <a:t>&lt; удача, успех, счастливый случай – фр. </a:t>
          </a:r>
          <a:r>
            <a:rPr lang="en-US" sz="1300" kern="1200" dirty="0" smtClean="0">
              <a:latin typeface="Cambria Math"/>
              <a:ea typeface="Cambria Math"/>
            </a:rPr>
            <a:t>Chance – </a:t>
          </a:r>
          <a:r>
            <a:rPr lang="ru-RU" sz="1300" kern="1200" dirty="0" smtClean="0">
              <a:latin typeface="Cambria Math"/>
              <a:ea typeface="Cambria Math"/>
            </a:rPr>
            <a:t>удача&lt; </a:t>
          </a:r>
          <a:r>
            <a:rPr lang="en-US" sz="1300" kern="1200" dirty="0" err="1" smtClean="0">
              <a:latin typeface="Cambria Math"/>
              <a:ea typeface="Cambria Math"/>
            </a:rPr>
            <a:t>cadere</a:t>
          </a:r>
          <a:r>
            <a:rPr lang="en-US" sz="1300" kern="1200" dirty="0" smtClean="0">
              <a:latin typeface="Cambria Math"/>
              <a:ea typeface="Cambria Math"/>
            </a:rPr>
            <a:t> – </a:t>
          </a:r>
          <a:r>
            <a:rPr lang="ru-RU" sz="1300" kern="1200" dirty="0" smtClean="0">
              <a:latin typeface="Cambria Math"/>
              <a:ea typeface="Cambria Math"/>
            </a:rPr>
            <a:t>лат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Cambria Math"/>
              <a:ea typeface="Cambria Math"/>
            </a:rPr>
            <a:t>О падении игральной кости, которая давала шанс выигрыша или проигрыша</a:t>
          </a:r>
          <a:endParaRPr lang="ru-RU" sz="1300" kern="1200" dirty="0"/>
        </a:p>
      </dsp:txBody>
      <dsp:txXfrm>
        <a:off x="2922320" y="3462867"/>
        <a:ext cx="3320778" cy="1793716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ECFD53-FF77-459B-ADDF-803E03F7D6BD}">
      <dsp:nvSpPr>
        <dsp:cNvPr id="0" name=""/>
        <dsp:cNvSpPr/>
      </dsp:nvSpPr>
      <dsp:spPr>
        <a:xfrm>
          <a:off x="1226475" y="2664295"/>
          <a:ext cx="662859" cy="16770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1429" y="0"/>
              </a:lnTo>
              <a:lnTo>
                <a:pt x="331429" y="1677023"/>
              </a:lnTo>
              <a:lnTo>
                <a:pt x="662859" y="167702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512823" y="3457725"/>
        <a:ext cx="90163" cy="90163"/>
      </dsp:txXfrm>
    </dsp:sp>
    <dsp:sp modelId="{2D4E4142-BBE4-4E5E-B037-FA0F96362FD3}">
      <dsp:nvSpPr>
        <dsp:cNvPr id="0" name=""/>
        <dsp:cNvSpPr/>
      </dsp:nvSpPr>
      <dsp:spPr>
        <a:xfrm>
          <a:off x="1226475" y="2601322"/>
          <a:ext cx="66285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62973"/>
              </a:moveTo>
              <a:lnTo>
                <a:pt x="331429" y="62973"/>
              </a:lnTo>
              <a:lnTo>
                <a:pt x="331429" y="45720"/>
              </a:lnTo>
              <a:lnTo>
                <a:pt x="662859" y="4572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541328" y="2630465"/>
        <a:ext cx="33154" cy="33154"/>
      </dsp:txXfrm>
    </dsp:sp>
    <dsp:sp modelId="{27FFAABF-20B4-44DE-9A05-9A5133B09501}">
      <dsp:nvSpPr>
        <dsp:cNvPr id="0" name=""/>
        <dsp:cNvSpPr/>
      </dsp:nvSpPr>
      <dsp:spPr>
        <a:xfrm>
          <a:off x="1226475" y="970018"/>
          <a:ext cx="662859" cy="1694277"/>
        </a:xfrm>
        <a:custGeom>
          <a:avLst/>
          <a:gdLst/>
          <a:ahLst/>
          <a:cxnLst/>
          <a:rect l="0" t="0" r="0" b="0"/>
          <a:pathLst>
            <a:path>
              <a:moveTo>
                <a:pt x="0" y="1694277"/>
              </a:moveTo>
              <a:lnTo>
                <a:pt x="331429" y="1694277"/>
              </a:lnTo>
              <a:lnTo>
                <a:pt x="331429" y="0"/>
              </a:lnTo>
              <a:lnTo>
                <a:pt x="662859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512422" y="1771674"/>
        <a:ext cx="90966" cy="90966"/>
      </dsp:txXfrm>
    </dsp:sp>
    <dsp:sp modelId="{6CF33E9C-BBB7-42AE-83C3-926601C47791}">
      <dsp:nvSpPr>
        <dsp:cNvPr id="0" name=""/>
        <dsp:cNvSpPr/>
      </dsp:nvSpPr>
      <dsp:spPr>
        <a:xfrm rot="16200000">
          <a:off x="-1937846" y="2159067"/>
          <a:ext cx="5318189" cy="10104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err="1" smtClean="0"/>
            <a:t>Calx</a:t>
          </a:r>
          <a:r>
            <a:rPr lang="en-US" sz="3600" kern="1200" dirty="0" smtClean="0"/>
            <a:t> – </a:t>
          </a:r>
          <a:r>
            <a:rPr lang="ru-RU" sz="3600" kern="1200" dirty="0" smtClean="0"/>
            <a:t>лат. – известняк, известковый камень</a:t>
          </a:r>
          <a:endParaRPr lang="ru-RU" sz="3600" kern="1200" dirty="0"/>
        </a:p>
      </dsp:txBody>
      <dsp:txXfrm>
        <a:off x="-1937846" y="2159067"/>
        <a:ext cx="5318189" cy="1010456"/>
      </dsp:txXfrm>
    </dsp:sp>
    <dsp:sp modelId="{3DF0FEF5-FF12-4942-9418-3FACC5743F46}">
      <dsp:nvSpPr>
        <dsp:cNvPr id="0" name=""/>
        <dsp:cNvSpPr/>
      </dsp:nvSpPr>
      <dsp:spPr>
        <a:xfrm>
          <a:off x="1889335" y="220801"/>
          <a:ext cx="3314295" cy="14984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Кальций – химический элемент. Придумано химиком Дэви в 1808 г, т.к. был получен из гашеной извести</a:t>
          </a:r>
          <a:endParaRPr lang="ru-RU" sz="1700" kern="1200" dirty="0"/>
        </a:p>
      </dsp:txBody>
      <dsp:txXfrm>
        <a:off x="1889335" y="220801"/>
        <a:ext cx="3314295" cy="1498435"/>
      </dsp:txXfrm>
    </dsp:sp>
    <dsp:sp modelId="{8053EEE1-44FD-4FC5-AF53-35FE1FCEC294}">
      <dsp:nvSpPr>
        <dsp:cNvPr id="0" name=""/>
        <dsp:cNvSpPr/>
      </dsp:nvSpPr>
      <dsp:spPr>
        <a:xfrm>
          <a:off x="1889335" y="1971850"/>
          <a:ext cx="3314295" cy="135038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Калька – прозрачная бумага, предназначенная для  снятия копий – фр. </a:t>
          </a:r>
          <a:r>
            <a:rPr lang="en-US" sz="1700" kern="1200" dirty="0" smtClean="0"/>
            <a:t>XIX</a:t>
          </a:r>
          <a:r>
            <a:rPr lang="ru-RU" sz="1700" kern="1200" dirty="0" smtClean="0"/>
            <a:t> в </a:t>
          </a:r>
          <a:r>
            <a:rPr lang="ru-RU" sz="1700" kern="1200" dirty="0" smtClean="0">
              <a:latin typeface="Cambria Math"/>
              <a:ea typeface="Cambria Math"/>
            </a:rPr>
            <a:t>&lt;  снимать копию</a:t>
          </a:r>
          <a:r>
            <a:rPr lang="en-US" sz="1700" kern="1200" dirty="0" smtClean="0"/>
            <a:t> </a:t>
          </a:r>
          <a:r>
            <a:rPr lang="en-US" sz="1700" kern="1200" dirty="0" smtClean="0">
              <a:latin typeface="Cambria Math"/>
              <a:ea typeface="Cambria Math"/>
            </a:rPr>
            <a:t>&lt;</a:t>
          </a:r>
          <a:r>
            <a:rPr lang="ru-RU" sz="1700" kern="1200" dirty="0" smtClean="0">
              <a:latin typeface="Cambria Math"/>
              <a:ea typeface="Cambria Math"/>
            </a:rPr>
            <a:t>оттискивать на свежей извести&lt;известь</a:t>
          </a:r>
          <a:endParaRPr lang="ru-RU" sz="1700" kern="1200" dirty="0"/>
        </a:p>
      </dsp:txBody>
      <dsp:txXfrm>
        <a:off x="1889335" y="1971850"/>
        <a:ext cx="3314295" cy="1350383"/>
      </dsp:txXfrm>
    </dsp:sp>
    <dsp:sp modelId="{FF6DF537-C988-4581-BEB8-0854C29DA571}">
      <dsp:nvSpPr>
        <dsp:cNvPr id="0" name=""/>
        <dsp:cNvSpPr/>
      </dsp:nvSpPr>
      <dsp:spPr>
        <a:xfrm>
          <a:off x="1889335" y="3574848"/>
          <a:ext cx="5383476" cy="15329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Калькуляция – вычисление -</a:t>
          </a:r>
          <a:r>
            <a:rPr lang="ru-RU" sz="1600" kern="1200" dirty="0" smtClean="0">
              <a:latin typeface="Cambria Math"/>
              <a:ea typeface="Cambria Math"/>
            </a:rPr>
            <a:t> нем – </a:t>
          </a:r>
          <a:r>
            <a:rPr lang="en-US" sz="1600" kern="1200" dirty="0" smtClean="0">
              <a:latin typeface="Cambria Math"/>
              <a:ea typeface="Cambria Math"/>
            </a:rPr>
            <a:t>XIX </a:t>
          </a:r>
          <a:r>
            <a:rPr lang="ru-RU" sz="1600" kern="1200" dirty="0" smtClean="0">
              <a:latin typeface="Cambria Math"/>
              <a:ea typeface="Cambria Math"/>
            </a:rPr>
            <a:t>в  &lt; кусочек извести &lt; известь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Этап в развитии счета, когда вычисление производилось посредством камешков на счетной доске (сопоставимо с конторскими счетами) Доска делилась на полосы или столбцы, по которым передвигались камешки</a:t>
          </a:r>
          <a:endParaRPr lang="ru-RU" sz="1600" kern="1200" dirty="0"/>
        </a:p>
      </dsp:txBody>
      <dsp:txXfrm>
        <a:off x="1889335" y="3574848"/>
        <a:ext cx="5383476" cy="1532942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Каторга – тяжелые принудительные работы для заключенных</a:t>
          </a:r>
          <a:endParaRPr lang="ru-RU" sz="16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&lt; греч – спускать (на воду) + тащить &gt; вид морского гребного судна, галера &gt; </a:t>
          </a:r>
          <a:r>
            <a:rPr lang="en-US" sz="1600" kern="1200" dirty="0" smtClean="0">
              <a:latin typeface="Cambria Math"/>
              <a:ea typeface="Cambria Math"/>
            </a:rPr>
            <a:t>XVI </a:t>
          </a:r>
          <a:r>
            <a:rPr lang="ru-RU" sz="1600" kern="1200" dirty="0" smtClean="0">
              <a:latin typeface="Cambria Math"/>
              <a:ea typeface="Cambria Math"/>
            </a:rPr>
            <a:t> в России</a:t>
          </a:r>
          <a:endParaRPr lang="ru-RU" sz="16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 Петровские времена наказание в  виде подневольного труда на галерах. Грести на больших весельных судах было очень тяжело, поэтому в качестве гребцов использовали осужденных</a:t>
          </a:r>
          <a:r>
            <a:rPr lang="ru-RU" sz="1600" kern="1200" dirty="0" smtClean="0">
              <a:latin typeface="Cambria Math"/>
              <a:ea typeface="Cambria Math"/>
            </a:rPr>
            <a:t>&gt; сослать на каторгу (на галеру) &gt; каторга – вид наказания</a:t>
          </a:r>
          <a:endParaRPr lang="ru-RU" sz="16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816433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K</a:t>
          </a:r>
          <a:r>
            <a:rPr lang="el-GR" sz="1600" kern="1200" dirty="0" smtClean="0">
              <a:latin typeface="Cambria Math"/>
              <a:ea typeface="Cambria Math"/>
            </a:rPr>
            <a:t>ατα</a:t>
          </a:r>
          <a:r>
            <a:rPr lang="en-US" sz="1600" kern="1200" dirty="0" smtClean="0">
              <a:latin typeface="Cambria Math"/>
              <a:ea typeface="Cambria Math"/>
            </a:rPr>
            <a:t> </a:t>
          </a:r>
          <a:r>
            <a:rPr lang="ru-RU" sz="1600" kern="1200" dirty="0" smtClean="0">
              <a:latin typeface="Cambria Math"/>
              <a:ea typeface="Cambria Math"/>
            </a:rPr>
            <a:t> (греч) – вниз –катастрофа, катакомбы, катод, катализатор, каталог, катафалк, катаклизм, катаракта, катавасия</a:t>
          </a:r>
          <a:endParaRPr lang="ru-RU" sz="1600" kern="1200" dirty="0"/>
        </a:p>
      </dsp:txBody>
      <dsp:txXfrm>
        <a:off x="3816433" y="2842557"/>
        <a:ext cx="3565239" cy="2139143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Кворум – число присутствующих на собрании, необходимое для признания его правомочным</a:t>
          </a:r>
          <a:endParaRPr lang="ru-RU" sz="24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Cambria Math"/>
              <a:ea typeface="Cambria Math"/>
            </a:rPr>
            <a:t>&lt; </a:t>
          </a:r>
          <a:r>
            <a:rPr lang="ru-RU" sz="2400" kern="1200" dirty="0" err="1" smtClean="0">
              <a:latin typeface="Cambria Math"/>
              <a:ea typeface="Cambria Math"/>
            </a:rPr>
            <a:t>англ</a:t>
          </a:r>
          <a:r>
            <a:rPr lang="ru-RU" sz="2400" kern="1200" dirty="0" smtClean="0">
              <a:latin typeface="Cambria Math"/>
              <a:ea typeface="Cambria Math"/>
            </a:rPr>
            <a:t> ХХ в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Cambria Math"/>
              <a:ea typeface="Cambria Math"/>
            </a:rPr>
            <a:t>Род. п. мн. ч.</a:t>
          </a:r>
          <a:r>
            <a:rPr lang="en-US" sz="2400" kern="1200" dirty="0" smtClean="0">
              <a:latin typeface="Cambria Math"/>
              <a:ea typeface="Cambria Math"/>
            </a:rPr>
            <a:t> Qui</a:t>
          </a:r>
          <a:r>
            <a:rPr lang="ru-RU" sz="2400" kern="1200" dirty="0" smtClean="0">
              <a:latin typeface="Cambria Math"/>
              <a:ea typeface="Cambria Math"/>
            </a:rPr>
            <a:t> (лат) - который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576058" y="2842557"/>
          <a:ext cx="6336714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Формула, открывающая заседание английского парламента: члены парламента, которых достаточно для того, чтобы собрание было правомочным, готовы приступить к работе – </a:t>
          </a:r>
          <a:r>
            <a:rPr lang="ru-RU" sz="2400" u="sng" kern="1200" dirty="0" smtClean="0"/>
            <a:t>КОТОРЫХ </a:t>
          </a:r>
          <a:r>
            <a:rPr lang="ru-RU" sz="2400" kern="1200" dirty="0" smtClean="0"/>
            <a:t>ПРИСУТСТВИЕ ДОСТАТОЧНО</a:t>
          </a:r>
          <a:endParaRPr lang="ru-RU" sz="2400" kern="1200" dirty="0"/>
        </a:p>
      </dsp:txBody>
      <dsp:txXfrm>
        <a:off x="576058" y="2842557"/>
        <a:ext cx="6336714" cy="2139143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1696688" y="2250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Ковбой – конный пастух</a:t>
          </a:r>
          <a:r>
            <a:rPr lang="ru-RU" sz="3300" kern="1200" dirty="0" smtClean="0">
              <a:latin typeface="Cambria Math"/>
              <a:ea typeface="Cambria Math"/>
            </a:rPr>
            <a:t>&lt;</a:t>
          </a:r>
          <a:r>
            <a:rPr lang="ru-RU" sz="3300" kern="1200" dirty="0" err="1" smtClean="0">
              <a:latin typeface="Cambria Math"/>
              <a:ea typeface="Cambria Math"/>
            </a:rPr>
            <a:t>англ</a:t>
          </a:r>
          <a:r>
            <a:rPr lang="ru-RU" sz="3300" kern="1200" dirty="0" smtClean="0">
              <a:latin typeface="Cambria Math"/>
              <a:ea typeface="Cambria Math"/>
            </a:rPr>
            <a:t> – корова + мальчик, парень – молодой пастух на лошади</a:t>
          </a:r>
          <a:endParaRPr lang="ru-RU" sz="3300" kern="1200" dirty="0"/>
        </a:p>
      </dsp:txBody>
      <dsp:txXfrm>
        <a:off x="1696688" y="2250"/>
        <a:ext cx="4095454" cy="2457273"/>
      </dsp:txXfrm>
    </dsp:sp>
    <dsp:sp modelId="{D9C46A1F-AEA0-4FBB-9698-6342DBE73277}">
      <dsp:nvSpPr>
        <dsp:cNvPr id="0" name=""/>
        <dsp:cNvSpPr/>
      </dsp:nvSpPr>
      <dsp:spPr>
        <a:xfrm>
          <a:off x="1696688" y="2869068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/>
            <a:t>Ковбойка – на русской почве – 1933 г. </a:t>
          </a:r>
          <a:r>
            <a:rPr lang="ru-RU" sz="3300" kern="1200" dirty="0" smtClean="0">
              <a:latin typeface="Cambria Math"/>
              <a:ea typeface="Cambria Math"/>
            </a:rPr>
            <a:t>&lt; ковбойская рубаха + к</a:t>
          </a:r>
          <a:endParaRPr lang="ru-RU" sz="3300" kern="1200" dirty="0"/>
        </a:p>
      </dsp:txBody>
      <dsp:txXfrm>
        <a:off x="1696688" y="2869068"/>
        <a:ext cx="4095454" cy="2457273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1696688" y="2250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Кокетка – женщина, стремящаяся заинтересовать собой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Cambria Math"/>
              <a:ea typeface="Cambria Math"/>
            </a:rPr>
            <a:t>&lt;</a:t>
          </a:r>
          <a:r>
            <a:rPr lang="en-US" sz="2400" kern="1200" dirty="0" smtClean="0">
              <a:latin typeface="Cambria Math"/>
              <a:ea typeface="Cambria Math"/>
            </a:rPr>
            <a:t>coq</a:t>
          </a:r>
          <a:r>
            <a:rPr lang="ru-RU" sz="2400" kern="1200" dirty="0" smtClean="0">
              <a:latin typeface="Cambria Math"/>
              <a:ea typeface="Cambria Math"/>
            </a:rPr>
            <a:t> (</a:t>
          </a:r>
          <a:r>
            <a:rPr lang="ru-RU" sz="2400" kern="1200" dirty="0" err="1" smtClean="0">
              <a:latin typeface="Cambria Math"/>
              <a:ea typeface="Cambria Math"/>
            </a:rPr>
            <a:t>фр</a:t>
          </a:r>
          <a:r>
            <a:rPr lang="ru-RU" sz="2400" kern="1200" dirty="0" smtClean="0">
              <a:latin typeface="Cambria Math"/>
              <a:ea typeface="Cambria Math"/>
            </a:rPr>
            <a:t>) петух – та, которая ведет себя подобно красующемуся петуху</a:t>
          </a:r>
          <a:r>
            <a:rPr lang="en-US" sz="2400" kern="1200" dirty="0" smtClean="0">
              <a:latin typeface="Cambria Math"/>
              <a:ea typeface="Cambria Math"/>
            </a:rPr>
            <a:t> </a:t>
          </a:r>
          <a:endParaRPr lang="ru-RU" sz="2400" kern="1200" dirty="0"/>
        </a:p>
      </dsp:txBody>
      <dsp:txXfrm>
        <a:off x="1696688" y="2250"/>
        <a:ext cx="4095454" cy="2457273"/>
      </dsp:txXfrm>
    </dsp:sp>
    <dsp:sp modelId="{D9C46A1F-AEA0-4FBB-9698-6342DBE73277}">
      <dsp:nvSpPr>
        <dsp:cNvPr id="0" name=""/>
        <dsp:cNvSpPr/>
      </dsp:nvSpPr>
      <dsp:spPr>
        <a:xfrm>
          <a:off x="1696688" y="2869068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Кокарда – знак на форменной фуражке</a:t>
          </a:r>
          <a:r>
            <a:rPr lang="ru-RU" sz="2400" kern="1200" dirty="0" smtClean="0">
              <a:latin typeface="Cambria Math"/>
              <a:ea typeface="Cambria Math"/>
            </a:rPr>
            <a:t>&lt;</a:t>
          </a:r>
          <a:r>
            <a:rPr lang="en-US" sz="2400" kern="1200" dirty="0" smtClean="0">
              <a:latin typeface="Cambria Math"/>
              <a:ea typeface="Cambria Math"/>
            </a:rPr>
            <a:t>coq</a:t>
          </a:r>
          <a:r>
            <a:rPr lang="ru-RU" sz="2400" kern="1200" dirty="0" smtClean="0">
              <a:latin typeface="Cambria Math"/>
              <a:ea typeface="Cambria Math"/>
            </a:rPr>
            <a:t> (</a:t>
          </a:r>
          <a:r>
            <a:rPr lang="ru-RU" sz="2400" kern="1200" dirty="0" err="1" smtClean="0">
              <a:latin typeface="Cambria Math"/>
              <a:ea typeface="Cambria Math"/>
            </a:rPr>
            <a:t>фр</a:t>
          </a:r>
          <a:r>
            <a:rPr lang="ru-RU" sz="2400" kern="1200" dirty="0" smtClean="0">
              <a:latin typeface="Cambria Math"/>
              <a:ea typeface="Cambria Math"/>
            </a:rPr>
            <a:t>) петух  - украшение на головном уборе на  манер петушиного гребня</a:t>
          </a:r>
          <a:r>
            <a:rPr lang="ru-RU" sz="2400" kern="1200" dirty="0" smtClean="0"/>
            <a:t>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1696688" y="2869068"/>
        <a:ext cx="4095454" cy="2457273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Колдун – тот, кто связан с нечистой силой, занимается колдовством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&lt; колтун – болезнь коже у лошадей и у людей, при которой волосы спутываются и склеиваются в плотную массу &gt;колосья, закрученные со злым умыслом&gt;тот, кто путает ,закручивает, например, колосья со злым умыслом&gt;тот, кто занимается колдовством</a:t>
          </a:r>
          <a:endParaRPr lang="ru-RU" sz="14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Камин – комнатная печь с широкой открытой топкой</a:t>
          </a:r>
          <a:r>
            <a:rPr lang="ru-RU" sz="1400" kern="1200" dirty="0" smtClean="0">
              <a:latin typeface="Cambria Math"/>
              <a:ea typeface="Cambria Math"/>
            </a:rPr>
            <a:t>&lt;</a:t>
          </a:r>
          <a:r>
            <a:rPr lang="en-US" sz="1400" kern="1200" dirty="0" smtClean="0">
              <a:latin typeface="Cambria Math"/>
              <a:ea typeface="Cambria Math"/>
            </a:rPr>
            <a:t> </a:t>
          </a:r>
          <a:r>
            <a:rPr lang="ru-RU" sz="1400" kern="1200" dirty="0" smtClean="0">
              <a:latin typeface="Cambria Math"/>
              <a:ea typeface="Cambria Math"/>
            </a:rPr>
            <a:t>греч – очаг, печь&lt;зажигаю, жгу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Комната &lt; отапливаемое помещение (помещение с камином) - лат</a:t>
          </a:r>
          <a:endParaRPr lang="ru-RU" sz="14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Компания – общество, группа лиц, чем-л объединенных </a:t>
          </a:r>
          <a:r>
            <a:rPr lang="ru-RU" sz="1400" kern="1200" dirty="0" smtClean="0">
              <a:latin typeface="Cambria Math"/>
              <a:ea typeface="Cambria Math"/>
            </a:rPr>
            <a:t>&lt; </a:t>
          </a:r>
          <a:r>
            <a:rPr lang="en-US" sz="1400" kern="1200" dirty="0" smtClean="0">
              <a:latin typeface="Cambria Math"/>
              <a:ea typeface="Cambria Math"/>
            </a:rPr>
            <a:t> com </a:t>
          </a:r>
          <a:r>
            <a:rPr lang="ru-RU" sz="1400" kern="1200" dirty="0" smtClean="0">
              <a:latin typeface="Cambria Math"/>
              <a:ea typeface="Cambria Math"/>
            </a:rPr>
            <a:t>+ </a:t>
          </a:r>
          <a:r>
            <a:rPr lang="en-US" sz="1400" kern="1200" dirty="0" err="1" smtClean="0">
              <a:latin typeface="Cambria Math"/>
              <a:ea typeface="Cambria Math"/>
            </a:rPr>
            <a:t>panis</a:t>
          </a:r>
          <a:r>
            <a:rPr lang="en-US" sz="1400" kern="1200" dirty="0" smtClean="0">
              <a:latin typeface="Cambria Math"/>
              <a:ea typeface="Cambria Math"/>
            </a:rPr>
            <a:t> - </a:t>
          </a:r>
          <a:r>
            <a:rPr lang="ru-RU" sz="1400" kern="1200" dirty="0" smtClean="0">
              <a:latin typeface="Cambria Math"/>
              <a:ea typeface="Cambria Math"/>
            </a:rPr>
            <a:t> со-хлебники, вместе едящие хлеб – однокашник, сотрапезник</a:t>
          </a:r>
          <a:endParaRPr lang="ru-RU" sz="14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Кондитер – специалист по изготовлению сладостей, тортов, пирожных, конфет </a:t>
          </a:r>
          <a:r>
            <a:rPr lang="ru-RU" sz="1400" kern="1200" dirty="0" smtClean="0">
              <a:latin typeface="Cambria Math"/>
              <a:ea typeface="Cambria Math"/>
            </a:rPr>
            <a:t>&lt;</a:t>
          </a:r>
          <a:r>
            <a:rPr lang="en-US" sz="1400" kern="1200" dirty="0" err="1" smtClean="0">
              <a:latin typeface="Cambria Math"/>
              <a:ea typeface="Cambria Math"/>
            </a:rPr>
            <a:t>condire</a:t>
          </a:r>
          <a:r>
            <a:rPr lang="en-US" sz="1400" kern="1200" dirty="0" smtClean="0">
              <a:latin typeface="Cambria Math"/>
              <a:ea typeface="Cambria Math"/>
            </a:rPr>
            <a:t> </a:t>
          </a:r>
          <a:r>
            <a:rPr lang="ru-RU" sz="1400" kern="1200" dirty="0" smtClean="0">
              <a:latin typeface="Cambria Math"/>
              <a:ea typeface="Cambria Math"/>
            </a:rPr>
            <a:t>(лат) – заготовлять впрок</a:t>
          </a:r>
          <a:r>
            <a:rPr lang="ru-RU" sz="1400" kern="1200" smtClean="0">
              <a:latin typeface="Cambria Math"/>
              <a:ea typeface="Cambria Math"/>
            </a:rPr>
            <a:t>, приправлять</a:t>
          </a:r>
          <a:endParaRPr lang="ru-RU" sz="1400" kern="1200" dirty="0"/>
        </a:p>
      </dsp:txBody>
      <dsp:txXfrm>
        <a:off x="3922677" y="2842557"/>
        <a:ext cx="3565239" cy="21391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Анекдот – короткий устный рассказ с неожиданной остроумной концовкой, смешное происшествие (впервые это значение в словаре Ушакова – 1935 г)</a:t>
          </a:r>
          <a:endParaRPr lang="ru-RU" sz="17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Anecdote </a:t>
          </a:r>
          <a:r>
            <a:rPr lang="ru-RU" sz="1700" kern="1200" dirty="0" smtClean="0"/>
            <a:t>(</a:t>
          </a:r>
          <a:r>
            <a:rPr lang="ru-RU" sz="1700" kern="1200" dirty="0" err="1" smtClean="0"/>
            <a:t>фран</a:t>
          </a:r>
          <a:r>
            <a:rPr lang="ru-RU" sz="1700" kern="1200" dirty="0" smtClean="0"/>
            <a:t>) </a:t>
          </a:r>
          <a14:m xmlns:a14="http://schemas.microsoft.com/office/drawing/2010/main">
            <m:oMath xmlns:m="http://schemas.openxmlformats.org/officeDocument/2006/math">
              <m:r>
                <a:rPr lang="ru-RU" sz="1700" i="1" kern="1200" smtClean="0">
                  <a:latin typeface="Cambria Math"/>
                  <a:ea typeface="Cambria Math"/>
                </a:rPr>
                <m:t>←</m:t>
              </m:r>
              <m:r>
                <a:rPr lang="ru-RU" sz="1700" b="0" i="1" kern="1200" smtClean="0">
                  <a:latin typeface="Cambria Math"/>
                  <a:ea typeface="Cambria Math"/>
                </a:rPr>
                <m:t>др−греч −неизданный,неопубликованный.</m:t>
              </m:r>
            </m:oMath>
          </a14:m>
          <a:endParaRPr lang="ru-RU" sz="1700" b="0" kern="1200" dirty="0" smtClean="0">
            <a:ea typeface="Cambria Math"/>
          </a:endParaRP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Анекдот (этим) – неопубликованный рассказ</a:t>
          </a:r>
          <a:endParaRPr lang="ru-RU" sz="17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1080112" y="2842557"/>
          <a:ext cx="5328607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 </a:t>
          </a:r>
          <a:r>
            <a:rPr lang="en-US" sz="1700" kern="1200" dirty="0" smtClean="0"/>
            <a:t> XVIII</a:t>
          </a:r>
          <a:r>
            <a:rPr lang="ru-RU" sz="1700" kern="1200" dirty="0" smtClean="0"/>
            <a:t> века в русском языке – Пушкин, Достоевский и др. – «небольшой, занимательный рассказ», «описание случая, происшествия». Отсутствует значение «</a:t>
          </a:r>
          <a:r>
            <a:rPr lang="ru-RU" sz="1700" kern="1200" smtClean="0"/>
            <a:t>смешной рассказ».</a:t>
          </a:r>
          <a:endParaRPr lang="ru-RU" sz="1700" kern="1200" dirty="0"/>
        </a:p>
      </dsp:txBody>
      <dsp:txXfrm>
        <a:off x="1080112" y="2842557"/>
        <a:ext cx="5328607" cy="2139143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53A0D5-4536-4307-9683-B68B3AE472DD}">
      <dsp:nvSpPr>
        <dsp:cNvPr id="0" name=""/>
        <dsp:cNvSpPr/>
      </dsp:nvSpPr>
      <dsp:spPr>
        <a:xfrm>
          <a:off x="3566885" y="2030955"/>
          <a:ext cx="1952837" cy="9293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3340"/>
              </a:lnTo>
              <a:lnTo>
                <a:pt x="1952837" y="633340"/>
              </a:lnTo>
              <a:lnTo>
                <a:pt x="1952837" y="92937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0E683B-3587-443E-8FFC-54CF12A48608}">
      <dsp:nvSpPr>
        <dsp:cNvPr id="0" name=""/>
        <dsp:cNvSpPr/>
      </dsp:nvSpPr>
      <dsp:spPr>
        <a:xfrm>
          <a:off x="1614048" y="2030955"/>
          <a:ext cx="1952837" cy="929373"/>
        </a:xfrm>
        <a:custGeom>
          <a:avLst/>
          <a:gdLst/>
          <a:ahLst/>
          <a:cxnLst/>
          <a:rect l="0" t="0" r="0" b="0"/>
          <a:pathLst>
            <a:path>
              <a:moveTo>
                <a:pt x="1952837" y="0"/>
              </a:moveTo>
              <a:lnTo>
                <a:pt x="1952837" y="633340"/>
              </a:lnTo>
              <a:lnTo>
                <a:pt x="0" y="633340"/>
              </a:lnTo>
              <a:lnTo>
                <a:pt x="0" y="92937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AE71AF-52ED-4D27-89A9-807D88C9639D}">
      <dsp:nvSpPr>
        <dsp:cNvPr id="0" name=""/>
        <dsp:cNvSpPr/>
      </dsp:nvSpPr>
      <dsp:spPr>
        <a:xfrm>
          <a:off x="1969109" y="1779"/>
          <a:ext cx="3195551" cy="20291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4B1D5D-62A8-4BC6-854F-DF3FB2FC63BC}">
      <dsp:nvSpPr>
        <dsp:cNvPr id="0" name=""/>
        <dsp:cNvSpPr/>
      </dsp:nvSpPr>
      <dsp:spPr>
        <a:xfrm>
          <a:off x="2324170" y="339088"/>
          <a:ext cx="3195551" cy="20291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err="1" smtClean="0"/>
            <a:t>Coler</a:t>
          </a:r>
          <a:r>
            <a:rPr lang="en-US" sz="1400" kern="1200" dirty="0" smtClean="0"/>
            <a:t>\\ cult- - </a:t>
          </a:r>
          <a:r>
            <a:rPr lang="ru-RU" sz="1400" kern="1200" dirty="0" smtClean="0"/>
            <a:t>обрабатывать, возделывать землю, обитать, жить где-то, насаждать что-л, украшать, почитать, чтить</a:t>
          </a:r>
          <a:endParaRPr lang="ru-RU" sz="1400" kern="1200" dirty="0"/>
        </a:p>
      </dsp:txBody>
      <dsp:txXfrm>
        <a:off x="2383603" y="398521"/>
        <a:ext cx="3076685" cy="1910309"/>
      </dsp:txXfrm>
    </dsp:sp>
    <dsp:sp modelId="{21D06B45-0120-406F-9139-5930646373F0}">
      <dsp:nvSpPr>
        <dsp:cNvPr id="0" name=""/>
        <dsp:cNvSpPr/>
      </dsp:nvSpPr>
      <dsp:spPr>
        <a:xfrm>
          <a:off x="16272" y="2960328"/>
          <a:ext cx="3195551" cy="20291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ABFBA6-9F18-4EC2-8B8F-04712165F763}">
      <dsp:nvSpPr>
        <dsp:cNvPr id="0" name=""/>
        <dsp:cNvSpPr/>
      </dsp:nvSpPr>
      <dsp:spPr>
        <a:xfrm>
          <a:off x="371333" y="3297636"/>
          <a:ext cx="3195551" cy="20291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Колония – селение, состоящее из выходцев из другой страны – </a:t>
          </a:r>
          <a:r>
            <a:rPr lang="ru-RU" sz="1400" kern="1200" dirty="0" err="1" smtClean="0"/>
            <a:t>польск</a:t>
          </a:r>
          <a:r>
            <a:rPr lang="ru-RU" sz="1400" kern="1200" dirty="0" smtClean="0"/>
            <a:t> – поселение -</a:t>
          </a:r>
          <a:r>
            <a:rPr lang="ru-RU" sz="1400" kern="1200" dirty="0" smtClean="0">
              <a:latin typeface="Cambria Math"/>
              <a:ea typeface="Cambria Math"/>
            </a:rPr>
            <a:t>&lt; возделывать землю, проживать</a:t>
          </a:r>
          <a:endParaRPr lang="ru-RU" sz="1400" kern="1200" dirty="0"/>
        </a:p>
      </dsp:txBody>
      <dsp:txXfrm>
        <a:off x="430766" y="3357069"/>
        <a:ext cx="3076685" cy="1910309"/>
      </dsp:txXfrm>
    </dsp:sp>
    <dsp:sp modelId="{603B1074-1C96-452D-87B5-C566EFA45651}">
      <dsp:nvSpPr>
        <dsp:cNvPr id="0" name=""/>
        <dsp:cNvSpPr/>
      </dsp:nvSpPr>
      <dsp:spPr>
        <a:xfrm>
          <a:off x="3921946" y="2960328"/>
          <a:ext cx="3195551" cy="20291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080D9E-AABB-4EAB-A7F2-839EAECBD063}">
      <dsp:nvSpPr>
        <dsp:cNvPr id="0" name=""/>
        <dsp:cNvSpPr/>
      </dsp:nvSpPr>
      <dsp:spPr>
        <a:xfrm>
          <a:off x="4277007" y="3297636"/>
          <a:ext cx="3195551" cy="20291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Культ – служение божеству и связанные с этим обряды – нем – СП – обработанный, возделанный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Культура – совокупность достижений человечества – ДБ – та, которая будет возделывать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Пассивный характер культа и активный характер культуры</a:t>
          </a:r>
          <a:endParaRPr lang="ru-RU" sz="1400" kern="1200" dirty="0"/>
        </a:p>
      </dsp:txBody>
      <dsp:txXfrm>
        <a:off x="4336440" y="3357069"/>
        <a:ext cx="3076685" cy="1910309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713D1D-D844-45BE-BAB5-4411C327A77E}">
      <dsp:nvSpPr>
        <dsp:cNvPr id="0" name=""/>
        <dsp:cNvSpPr/>
      </dsp:nvSpPr>
      <dsp:spPr>
        <a:xfrm>
          <a:off x="477608" y="1884268"/>
          <a:ext cx="364842" cy="19387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2421" y="0"/>
              </a:lnTo>
              <a:lnTo>
                <a:pt x="182421" y="1938764"/>
              </a:lnTo>
              <a:lnTo>
                <a:pt x="364842" y="193876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610710" y="2804330"/>
        <a:ext cx="98639" cy="98639"/>
      </dsp:txXfrm>
    </dsp:sp>
    <dsp:sp modelId="{78A37C91-E4D4-4E3C-B13C-D5FFAADDCBB6}">
      <dsp:nvSpPr>
        <dsp:cNvPr id="0" name=""/>
        <dsp:cNvSpPr/>
      </dsp:nvSpPr>
      <dsp:spPr>
        <a:xfrm>
          <a:off x="477608" y="1884268"/>
          <a:ext cx="364842" cy="13417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2421" y="0"/>
              </a:lnTo>
              <a:lnTo>
                <a:pt x="182421" y="1341753"/>
              </a:lnTo>
              <a:lnTo>
                <a:pt x="364842" y="134175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25268" y="2520383"/>
        <a:ext cx="69523" cy="69523"/>
      </dsp:txXfrm>
    </dsp:sp>
    <dsp:sp modelId="{2FD047F8-17F9-4401-B2E5-1026356E086A}">
      <dsp:nvSpPr>
        <dsp:cNvPr id="0" name=""/>
        <dsp:cNvSpPr/>
      </dsp:nvSpPr>
      <dsp:spPr>
        <a:xfrm>
          <a:off x="477608" y="1884268"/>
          <a:ext cx="364842" cy="7447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2421" y="0"/>
              </a:lnTo>
              <a:lnTo>
                <a:pt x="182421" y="744742"/>
              </a:lnTo>
              <a:lnTo>
                <a:pt x="364842" y="74474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39297" y="2235906"/>
        <a:ext cx="41465" cy="41465"/>
      </dsp:txXfrm>
    </dsp:sp>
    <dsp:sp modelId="{64C4FA99-A9BF-456A-8BCD-35B1EA0C3880}">
      <dsp:nvSpPr>
        <dsp:cNvPr id="0" name=""/>
        <dsp:cNvSpPr/>
      </dsp:nvSpPr>
      <dsp:spPr>
        <a:xfrm>
          <a:off x="477608" y="1884268"/>
          <a:ext cx="364842" cy="1477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2421" y="0"/>
              </a:lnTo>
              <a:lnTo>
                <a:pt x="182421" y="147731"/>
              </a:lnTo>
              <a:lnTo>
                <a:pt x="364842" y="14773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50189" y="1948293"/>
        <a:ext cx="19680" cy="19680"/>
      </dsp:txXfrm>
    </dsp:sp>
    <dsp:sp modelId="{CEA34B88-F3BE-4FA2-A1C4-CBF36804415C}">
      <dsp:nvSpPr>
        <dsp:cNvPr id="0" name=""/>
        <dsp:cNvSpPr/>
      </dsp:nvSpPr>
      <dsp:spPr>
        <a:xfrm>
          <a:off x="477608" y="1434989"/>
          <a:ext cx="364842" cy="449279"/>
        </a:xfrm>
        <a:custGeom>
          <a:avLst/>
          <a:gdLst/>
          <a:ahLst/>
          <a:cxnLst/>
          <a:rect l="0" t="0" r="0" b="0"/>
          <a:pathLst>
            <a:path>
              <a:moveTo>
                <a:pt x="0" y="449279"/>
              </a:moveTo>
              <a:lnTo>
                <a:pt x="182421" y="449279"/>
              </a:lnTo>
              <a:lnTo>
                <a:pt x="182421" y="0"/>
              </a:lnTo>
              <a:lnTo>
                <a:pt x="364842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45560" y="1645159"/>
        <a:ext cx="28937" cy="28937"/>
      </dsp:txXfrm>
    </dsp:sp>
    <dsp:sp modelId="{BD3CB765-6119-4F5E-8CB8-ADE8227DF7B1}">
      <dsp:nvSpPr>
        <dsp:cNvPr id="0" name=""/>
        <dsp:cNvSpPr/>
      </dsp:nvSpPr>
      <dsp:spPr>
        <a:xfrm>
          <a:off x="477608" y="837978"/>
          <a:ext cx="364842" cy="1046289"/>
        </a:xfrm>
        <a:custGeom>
          <a:avLst/>
          <a:gdLst/>
          <a:ahLst/>
          <a:cxnLst/>
          <a:rect l="0" t="0" r="0" b="0"/>
          <a:pathLst>
            <a:path>
              <a:moveTo>
                <a:pt x="0" y="1046289"/>
              </a:moveTo>
              <a:lnTo>
                <a:pt x="182421" y="1046289"/>
              </a:lnTo>
              <a:lnTo>
                <a:pt x="182421" y="0"/>
              </a:lnTo>
              <a:lnTo>
                <a:pt x="364842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32328" y="1333421"/>
        <a:ext cx="55403" cy="55403"/>
      </dsp:txXfrm>
    </dsp:sp>
    <dsp:sp modelId="{E19BBE18-09B9-4397-A708-1F8B9C259BA7}">
      <dsp:nvSpPr>
        <dsp:cNvPr id="0" name=""/>
        <dsp:cNvSpPr/>
      </dsp:nvSpPr>
      <dsp:spPr>
        <a:xfrm>
          <a:off x="477608" y="240967"/>
          <a:ext cx="364842" cy="1643300"/>
        </a:xfrm>
        <a:custGeom>
          <a:avLst/>
          <a:gdLst/>
          <a:ahLst/>
          <a:cxnLst/>
          <a:rect l="0" t="0" r="0" b="0"/>
          <a:pathLst>
            <a:path>
              <a:moveTo>
                <a:pt x="0" y="1643300"/>
              </a:moveTo>
              <a:lnTo>
                <a:pt x="182421" y="1643300"/>
              </a:lnTo>
              <a:lnTo>
                <a:pt x="182421" y="0"/>
              </a:lnTo>
              <a:lnTo>
                <a:pt x="364842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617947" y="1020534"/>
        <a:ext cx="84165" cy="84165"/>
      </dsp:txXfrm>
    </dsp:sp>
    <dsp:sp modelId="{F0C98651-87B6-4BDF-994F-854C22F759E8}">
      <dsp:nvSpPr>
        <dsp:cNvPr id="0" name=""/>
        <dsp:cNvSpPr/>
      </dsp:nvSpPr>
      <dsp:spPr>
        <a:xfrm rot="16200000">
          <a:off x="-1018060" y="1645463"/>
          <a:ext cx="2513730" cy="4776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Ponere,pono,posui,positum,ponere</a:t>
          </a:r>
          <a:r>
            <a:rPr lang="en-US" sz="1600" kern="1200" dirty="0" smtClean="0"/>
            <a:t> – </a:t>
          </a:r>
          <a:r>
            <a:rPr lang="ru-RU" sz="1600" kern="1200" dirty="0" smtClean="0"/>
            <a:t>строить, класть</a:t>
          </a:r>
          <a:endParaRPr lang="ru-RU" sz="1600" kern="1200" dirty="0"/>
        </a:p>
      </dsp:txBody>
      <dsp:txXfrm>
        <a:off x="-1018060" y="1645463"/>
        <a:ext cx="2513730" cy="477608"/>
      </dsp:txXfrm>
    </dsp:sp>
    <dsp:sp modelId="{841B0B53-7BD7-49E5-A2F8-3210F18183C7}">
      <dsp:nvSpPr>
        <dsp:cNvPr id="0" name=""/>
        <dsp:cNvSpPr/>
      </dsp:nvSpPr>
      <dsp:spPr>
        <a:xfrm>
          <a:off x="842451" y="2162"/>
          <a:ext cx="5158013" cy="4776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Композитор – составлять, складывать; Компот – составленный из нескольких компонентов</a:t>
          </a:r>
          <a:endParaRPr lang="ru-RU" sz="1600" kern="1200" dirty="0"/>
        </a:p>
      </dsp:txBody>
      <dsp:txXfrm>
        <a:off x="842451" y="2162"/>
        <a:ext cx="5158013" cy="477608"/>
      </dsp:txXfrm>
    </dsp:sp>
    <dsp:sp modelId="{C4BBD92A-6EB9-4729-9099-53913AD596E9}">
      <dsp:nvSpPr>
        <dsp:cNvPr id="0" name=""/>
        <dsp:cNvSpPr/>
      </dsp:nvSpPr>
      <dsp:spPr>
        <a:xfrm>
          <a:off x="842451" y="599173"/>
          <a:ext cx="5158013" cy="4776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Поза, позиция</a:t>
          </a:r>
          <a:endParaRPr lang="ru-RU" sz="1600" kern="1200" dirty="0"/>
        </a:p>
      </dsp:txBody>
      <dsp:txXfrm>
        <a:off x="842451" y="599173"/>
        <a:ext cx="5158013" cy="477608"/>
      </dsp:txXfrm>
    </dsp:sp>
    <dsp:sp modelId="{03E3441A-F1CF-4FE1-AECC-4B9D5ABBA6C2}">
      <dsp:nvSpPr>
        <dsp:cNvPr id="0" name=""/>
        <dsp:cNvSpPr/>
      </dsp:nvSpPr>
      <dsp:spPr>
        <a:xfrm>
          <a:off x="842451" y="1196184"/>
          <a:ext cx="5202017" cy="4776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Депозит, депонент </a:t>
          </a:r>
          <a:endParaRPr lang="ru-RU" sz="1600" kern="1200" dirty="0"/>
        </a:p>
      </dsp:txBody>
      <dsp:txXfrm>
        <a:off x="842451" y="1196184"/>
        <a:ext cx="5202017" cy="477608"/>
      </dsp:txXfrm>
    </dsp:sp>
    <dsp:sp modelId="{E9D650A2-6C20-425E-B184-27219513EC23}">
      <dsp:nvSpPr>
        <dsp:cNvPr id="0" name=""/>
        <dsp:cNvSpPr/>
      </dsp:nvSpPr>
      <dsp:spPr>
        <a:xfrm>
          <a:off x="842451" y="1793195"/>
          <a:ext cx="5158013" cy="4776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Диспозиция</a:t>
          </a:r>
          <a:endParaRPr lang="ru-RU" sz="1600" kern="1200" dirty="0"/>
        </a:p>
      </dsp:txBody>
      <dsp:txXfrm>
        <a:off x="842451" y="1793195"/>
        <a:ext cx="5158013" cy="477608"/>
      </dsp:txXfrm>
    </dsp:sp>
    <dsp:sp modelId="{A470F202-67D4-4225-8C96-028A130F2A96}">
      <dsp:nvSpPr>
        <dsp:cNvPr id="0" name=""/>
        <dsp:cNvSpPr/>
      </dsp:nvSpPr>
      <dsp:spPr>
        <a:xfrm>
          <a:off x="842451" y="2390206"/>
          <a:ext cx="5158013" cy="4776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Импонировать</a:t>
          </a:r>
          <a:endParaRPr lang="ru-RU" sz="1600" kern="1200" dirty="0"/>
        </a:p>
      </dsp:txBody>
      <dsp:txXfrm>
        <a:off x="842451" y="2390206"/>
        <a:ext cx="5158013" cy="477608"/>
      </dsp:txXfrm>
    </dsp:sp>
    <dsp:sp modelId="{4B85592B-A3F0-4705-9766-53206A276C92}">
      <dsp:nvSpPr>
        <dsp:cNvPr id="0" name=""/>
        <dsp:cNvSpPr/>
      </dsp:nvSpPr>
      <dsp:spPr>
        <a:xfrm>
          <a:off x="842451" y="2987217"/>
          <a:ext cx="5202017" cy="4776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Экспозиция</a:t>
          </a:r>
          <a:endParaRPr lang="ru-RU" sz="1600" kern="1200" dirty="0"/>
        </a:p>
      </dsp:txBody>
      <dsp:txXfrm>
        <a:off x="842451" y="2987217"/>
        <a:ext cx="5202017" cy="477608"/>
      </dsp:txXfrm>
    </dsp:sp>
    <dsp:sp modelId="{0BCCD27C-746F-41A6-8D28-6CA053487CB5}">
      <dsp:nvSpPr>
        <dsp:cNvPr id="0" name=""/>
        <dsp:cNvSpPr/>
      </dsp:nvSpPr>
      <dsp:spPr>
        <a:xfrm>
          <a:off x="842451" y="3584228"/>
          <a:ext cx="5158013" cy="4776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Оппозиция, оппонент</a:t>
          </a:r>
          <a:endParaRPr lang="ru-RU" sz="1200" kern="1200" dirty="0"/>
        </a:p>
      </dsp:txBody>
      <dsp:txXfrm>
        <a:off x="842451" y="3584228"/>
        <a:ext cx="5158013" cy="477608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14647A-6E36-4ABA-B41E-DD4F905ED7AF}">
      <dsp:nvSpPr>
        <dsp:cNvPr id="0" name=""/>
        <dsp:cNvSpPr/>
      </dsp:nvSpPr>
      <dsp:spPr>
        <a:xfrm>
          <a:off x="1738937" y="2032000"/>
          <a:ext cx="428455" cy="13630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14227" y="0"/>
              </a:lnTo>
              <a:lnTo>
                <a:pt x="214227" y="1363024"/>
              </a:lnTo>
              <a:lnTo>
                <a:pt x="428455" y="136302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917445" y="2677792"/>
        <a:ext cx="71438" cy="71438"/>
      </dsp:txXfrm>
    </dsp:sp>
    <dsp:sp modelId="{84A0A7CF-2625-43EE-926E-E67C8FF6560C}">
      <dsp:nvSpPr>
        <dsp:cNvPr id="0" name=""/>
        <dsp:cNvSpPr/>
      </dsp:nvSpPr>
      <dsp:spPr>
        <a:xfrm>
          <a:off x="1738937" y="1965141"/>
          <a:ext cx="42845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66858"/>
              </a:moveTo>
              <a:lnTo>
                <a:pt x="214227" y="66858"/>
              </a:lnTo>
              <a:lnTo>
                <a:pt x="214227" y="45720"/>
              </a:lnTo>
              <a:lnTo>
                <a:pt x="428455" y="4572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942440" y="2000136"/>
        <a:ext cx="21448" cy="21448"/>
      </dsp:txXfrm>
    </dsp:sp>
    <dsp:sp modelId="{71868D12-1E1D-480A-AC49-A9F931B40183}">
      <dsp:nvSpPr>
        <dsp:cNvPr id="0" name=""/>
        <dsp:cNvSpPr/>
      </dsp:nvSpPr>
      <dsp:spPr>
        <a:xfrm>
          <a:off x="1738937" y="647836"/>
          <a:ext cx="428455" cy="1384163"/>
        </a:xfrm>
        <a:custGeom>
          <a:avLst/>
          <a:gdLst/>
          <a:ahLst/>
          <a:cxnLst/>
          <a:rect l="0" t="0" r="0" b="0"/>
          <a:pathLst>
            <a:path>
              <a:moveTo>
                <a:pt x="0" y="1384163"/>
              </a:moveTo>
              <a:lnTo>
                <a:pt x="214227" y="1384163"/>
              </a:lnTo>
              <a:lnTo>
                <a:pt x="214227" y="0"/>
              </a:lnTo>
              <a:lnTo>
                <a:pt x="428455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916940" y="1303694"/>
        <a:ext cx="72447" cy="72447"/>
      </dsp:txXfrm>
    </dsp:sp>
    <dsp:sp modelId="{2DDE4A89-44B2-42EB-97EB-0731387B1A1D}">
      <dsp:nvSpPr>
        <dsp:cNvPr id="0" name=""/>
        <dsp:cNvSpPr/>
      </dsp:nvSpPr>
      <dsp:spPr>
        <a:xfrm rot="16200000">
          <a:off x="-306402" y="1705433"/>
          <a:ext cx="3437545" cy="6531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err="1" smtClean="0"/>
            <a:t>Putare</a:t>
          </a:r>
          <a:r>
            <a:rPr lang="en-US" sz="2700" kern="1200" dirty="0" smtClean="0"/>
            <a:t> – </a:t>
          </a:r>
          <a:r>
            <a:rPr lang="ru-RU" sz="2700" kern="1200" dirty="0" smtClean="0"/>
            <a:t>считать (лат)</a:t>
          </a:r>
          <a:endParaRPr lang="ru-RU" sz="2700" kern="1200" dirty="0"/>
        </a:p>
      </dsp:txBody>
      <dsp:txXfrm>
        <a:off x="-306402" y="1705433"/>
        <a:ext cx="3437545" cy="653133"/>
      </dsp:txXfrm>
    </dsp:sp>
    <dsp:sp modelId="{591A17C2-E28C-43D7-AF35-3E6EA9D73CA9}">
      <dsp:nvSpPr>
        <dsp:cNvPr id="0" name=""/>
        <dsp:cNvSpPr/>
      </dsp:nvSpPr>
      <dsp:spPr>
        <a:xfrm>
          <a:off x="2167392" y="2458"/>
          <a:ext cx="2842546" cy="129075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Компьютер – сосчитывающий, вычисляющий </a:t>
          </a:r>
          <a:endParaRPr lang="ru-RU" sz="1600" kern="1200" dirty="0"/>
        </a:p>
      </dsp:txBody>
      <dsp:txXfrm>
        <a:off x="2167392" y="2458"/>
        <a:ext cx="2842546" cy="1290755"/>
      </dsp:txXfrm>
    </dsp:sp>
    <dsp:sp modelId="{48DAA6B9-AD6E-4CF1-B0F8-EC5B8F1F9B58}">
      <dsp:nvSpPr>
        <dsp:cNvPr id="0" name=""/>
        <dsp:cNvSpPr/>
      </dsp:nvSpPr>
      <dsp:spPr>
        <a:xfrm>
          <a:off x="2167392" y="1456497"/>
          <a:ext cx="2842803" cy="11087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Репутация – считать, вычислять</a:t>
          </a:r>
          <a:r>
            <a:rPr lang="ru-RU" sz="1600" kern="1200" dirty="0" smtClean="0">
              <a:latin typeface="Cambria Math"/>
              <a:ea typeface="Cambria Math"/>
            </a:rPr>
            <a:t>&gt;обдумывать, формировать определенное мнение&gt;установившееся общественное мнение</a:t>
          </a:r>
          <a:endParaRPr lang="ru-RU" sz="1600" kern="1200" dirty="0"/>
        </a:p>
      </dsp:txBody>
      <dsp:txXfrm>
        <a:off x="2167392" y="1456497"/>
        <a:ext cx="2842803" cy="1108727"/>
      </dsp:txXfrm>
    </dsp:sp>
    <dsp:sp modelId="{CAD0676F-099F-4245-B397-57C7960CB816}">
      <dsp:nvSpPr>
        <dsp:cNvPr id="0" name=""/>
        <dsp:cNvSpPr/>
      </dsp:nvSpPr>
      <dsp:spPr>
        <a:xfrm>
          <a:off x="2167392" y="2728508"/>
          <a:ext cx="2842803" cy="133303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Депутат – отсчитывать</a:t>
          </a:r>
          <a:r>
            <a:rPr lang="ru-RU" sz="1600" kern="1200" dirty="0" smtClean="0">
              <a:latin typeface="Cambria Math"/>
              <a:ea typeface="Cambria Math"/>
            </a:rPr>
            <a:t>&gt;отделять&gt;посылать</a:t>
          </a:r>
          <a:endParaRPr lang="ru-RU" sz="1600" kern="1200" dirty="0"/>
        </a:p>
      </dsp:txBody>
      <dsp:txXfrm>
        <a:off x="2167392" y="2728508"/>
        <a:ext cx="2842803" cy="1333032"/>
      </dsp:txXfrm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Космос – мир, вселенная</a:t>
          </a:r>
          <a:endParaRPr lang="ru-RU" sz="21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latin typeface="Cambria Math"/>
              <a:ea typeface="Cambria Math"/>
            </a:rPr>
            <a:t>&lt;</a:t>
          </a:r>
          <a:r>
            <a:rPr lang="en-US" sz="2100" kern="1200" dirty="0" smtClean="0">
              <a:latin typeface="Cambria Math"/>
              <a:ea typeface="Cambria Math"/>
            </a:rPr>
            <a:t>cosmos (</a:t>
          </a:r>
          <a:r>
            <a:rPr lang="ru-RU" sz="2100" kern="1200" dirty="0" smtClean="0">
              <a:latin typeface="Cambria Math"/>
              <a:ea typeface="Cambria Math"/>
            </a:rPr>
            <a:t>греч) – строение, порядок, устройство, мировой порядок, небо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latin typeface="Cambria Math"/>
              <a:ea typeface="Cambria Math"/>
            </a:rPr>
            <a:t>Космонавт = </a:t>
          </a:r>
          <a:r>
            <a:rPr lang="ru-RU" sz="2100" kern="1200" dirty="0" err="1" smtClean="0">
              <a:latin typeface="Cambria Math"/>
              <a:ea typeface="Cambria Math"/>
            </a:rPr>
            <a:t>космос+моряк</a:t>
          </a:r>
          <a:endParaRPr lang="ru-RU" sz="2100" kern="1200" dirty="0" smtClean="0">
            <a:latin typeface="Cambria Math"/>
            <a:ea typeface="Cambria Math"/>
          </a:endParaRP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latin typeface="Cambria Math"/>
              <a:ea typeface="Cambria Math"/>
            </a:rPr>
            <a:t>Астронавт=</a:t>
          </a:r>
          <a:r>
            <a:rPr lang="ru-RU" sz="2100" kern="1200" dirty="0" err="1" smtClean="0">
              <a:latin typeface="Cambria Math"/>
              <a:ea typeface="Cambria Math"/>
            </a:rPr>
            <a:t>звезды+моряк</a:t>
          </a:r>
          <a:endParaRPr lang="ru-RU" sz="21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Косметика </a:t>
          </a:r>
          <a:r>
            <a:rPr lang="ru-RU" sz="2100" kern="1200" dirty="0" smtClean="0">
              <a:latin typeface="Cambria Math"/>
              <a:ea typeface="Cambria Math"/>
            </a:rPr>
            <a:t>&lt; от однокоренного прилагательного «приводящий в порядок, придающий красивый вид»</a:t>
          </a:r>
          <a:endParaRPr lang="ru-RU" sz="21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Кузьма </a:t>
          </a:r>
          <a:r>
            <a:rPr lang="ru-RU" sz="2100" kern="1200" dirty="0" smtClean="0">
              <a:latin typeface="Cambria Math"/>
              <a:ea typeface="Cambria Math"/>
            </a:rPr>
            <a:t>&lt; от однокоренного «украшенный» (вариант «</a:t>
          </a:r>
          <a:r>
            <a:rPr lang="ru-RU" sz="2100" kern="1200" dirty="0" err="1" smtClean="0">
              <a:latin typeface="Cambria Math"/>
              <a:ea typeface="Cambria Math"/>
            </a:rPr>
            <a:t>Козьма</a:t>
          </a:r>
          <a:r>
            <a:rPr lang="ru-RU" sz="2100" kern="1200" dirty="0" smtClean="0">
              <a:latin typeface="Cambria Math"/>
              <a:ea typeface="Cambria Math"/>
            </a:rPr>
            <a:t>» в говорах)</a:t>
          </a:r>
          <a:endParaRPr lang="ru-RU" sz="2100" kern="1200" dirty="0"/>
        </a:p>
      </dsp:txBody>
      <dsp:txXfrm>
        <a:off x="3922677" y="2842557"/>
        <a:ext cx="3565239" cy="2139143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Лауреат – звание, присуждаемое за выдающиеся заслуги</a:t>
          </a:r>
          <a:endParaRPr lang="ru-RU" sz="21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latin typeface="Cambria Math"/>
              <a:ea typeface="Cambria Math"/>
            </a:rPr>
            <a:t>&lt;</a:t>
          </a:r>
          <a:r>
            <a:rPr lang="en-US" sz="2100" kern="1200" dirty="0" err="1" smtClean="0">
              <a:latin typeface="Cambria Math"/>
              <a:ea typeface="Cambria Math"/>
            </a:rPr>
            <a:t>laurus</a:t>
          </a:r>
          <a:r>
            <a:rPr lang="ru-RU" sz="2100" kern="1200" dirty="0" smtClean="0">
              <a:latin typeface="Cambria Math"/>
              <a:ea typeface="Cambria Math"/>
            </a:rPr>
            <a:t>(лат) – лавр (</a:t>
          </a:r>
          <a:r>
            <a:rPr lang="ru-RU" sz="2100" kern="1200" dirty="0" err="1" smtClean="0">
              <a:latin typeface="Cambria Math"/>
              <a:ea typeface="Cambria Math"/>
            </a:rPr>
            <a:t>лаур</a:t>
          </a:r>
          <a:r>
            <a:rPr lang="ru-RU" sz="2100" kern="1200" dirty="0" smtClean="0">
              <a:latin typeface="Cambria Math"/>
              <a:ea typeface="Cambria Math"/>
            </a:rPr>
            <a:t> –первоначально в русском языке)</a:t>
          </a:r>
          <a:endParaRPr lang="ru-RU" sz="2100" kern="1200" dirty="0"/>
        </a:p>
      </dsp:txBody>
      <dsp:txXfrm>
        <a:off x="3922677" y="346890"/>
        <a:ext cx="3565239" cy="2139143"/>
      </dsp:txXfrm>
    </dsp:sp>
    <dsp:sp modelId="{E697CCEA-AC8C-4586-BF77-CAF39DCFF690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smtClean="0">
              <a:latin typeface="Cambria Math"/>
              <a:ea typeface="Cambria Math"/>
            </a:rPr>
            <a:t>→ увенчанный лавром, лавровым венком</a:t>
          </a:r>
          <a:endParaRPr lang="ru-RU" sz="21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Бакалавр – ягода, древесный плод, в том числе и лавра + увенчанный лавром в знак победы </a:t>
          </a:r>
          <a:r>
            <a:rPr lang="ru-RU" sz="2100" kern="1200" dirty="0" smtClean="0">
              <a:latin typeface="Cambria Math"/>
              <a:ea typeface="Cambria Math"/>
            </a:rPr>
            <a:t>→ звание лица, получившего базовое высшее образование</a:t>
          </a:r>
          <a:endParaRPr lang="ru-RU" sz="2100" kern="1200" dirty="0"/>
        </a:p>
      </dsp:txBody>
      <dsp:txXfrm>
        <a:off x="3922677" y="2842557"/>
        <a:ext cx="3565239" cy="2139143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Мошенник – нечестный человек, плут</a:t>
          </a:r>
          <a:endParaRPr lang="ru-RU" sz="22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Cambria Math"/>
              <a:ea typeface="Cambria Math"/>
            </a:rPr>
            <a:t>&lt; мошна – кошелек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Cambria Math"/>
              <a:ea typeface="Cambria Math"/>
            </a:rPr>
            <a:t>Тугая мошна – о наличии больших денег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Cambria Math"/>
              <a:ea typeface="Cambria Math"/>
            </a:rPr>
            <a:t>Мошенник – тот, кто залезает в чужой кошелек</a:t>
          </a:r>
          <a:endParaRPr lang="ru-RU" sz="22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1008112" y="2842557"/>
          <a:ext cx="5472607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Наименование жуликов по объекту, на который направлена их «деятельность»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Карманник </a:t>
          </a:r>
          <a:r>
            <a:rPr lang="ru-RU" sz="2200" kern="1200" dirty="0" smtClean="0">
              <a:latin typeface="Cambria Math"/>
              <a:ea typeface="Cambria Math"/>
            </a:rPr>
            <a:t>&lt; карман</a:t>
          </a:r>
          <a:endParaRPr lang="ru-RU" sz="2200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«Негодяй» (</a:t>
          </a:r>
          <a:r>
            <a:rPr lang="ru-RU" sz="2200" kern="1200" dirty="0" err="1" smtClean="0"/>
            <a:t>чеш</a:t>
          </a:r>
          <a:r>
            <a:rPr lang="ru-RU" sz="2200" kern="1200" dirty="0" smtClean="0"/>
            <a:t>) </a:t>
          </a:r>
          <a:r>
            <a:rPr lang="ru-RU" sz="2200" kern="1200" dirty="0" smtClean="0">
              <a:latin typeface="Cambria Math"/>
              <a:ea typeface="Cambria Math"/>
            </a:rPr>
            <a:t>&lt; «сумка»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Cambria Math"/>
              <a:ea typeface="Cambria Math"/>
            </a:rPr>
            <a:t>«Жулик» (нем) &lt; «кошелек»</a:t>
          </a:r>
          <a:endParaRPr lang="ru-RU" sz="2200" kern="1200" dirty="0"/>
        </a:p>
      </dsp:txBody>
      <dsp:txXfrm>
        <a:off x="1008112" y="2842557"/>
        <a:ext cx="5472607" cy="2139143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Ориентироваться – устанавливать свое местоположение</a:t>
          </a:r>
          <a:endParaRPr lang="ru-RU" sz="17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Origo</a:t>
          </a:r>
          <a:r>
            <a:rPr lang="en-US" sz="1700" kern="1200" dirty="0" smtClean="0"/>
            <a:t> </a:t>
          </a:r>
          <a:r>
            <a:rPr lang="ru-RU" sz="1700" kern="1200" dirty="0" smtClean="0"/>
            <a:t>(лат) – начинаться, возникать </a:t>
          </a:r>
          <a14:m xmlns:a14="http://schemas.microsoft.com/office/drawing/2010/main">
            <m:oMath xmlns:m="http://schemas.openxmlformats.org/officeDocument/2006/math">
              <m:r>
                <a:rPr lang="ru-RU" sz="1700" i="1" kern="1200" smtClean="0">
                  <a:latin typeface="Cambria Math"/>
                  <a:ea typeface="Cambria Math"/>
                </a:rPr>
                <m:t>→</m:t>
              </m:r>
            </m:oMath>
          </a14:m>
          <a:r>
            <a:rPr lang="ru-RU" sz="1700" kern="1200" dirty="0" smtClean="0"/>
            <a:t> </a:t>
          </a:r>
          <a:r>
            <a:rPr lang="en-US" sz="1700" kern="1200" dirty="0" smtClean="0"/>
            <a:t>orient (</a:t>
          </a:r>
          <a:r>
            <a:rPr lang="ru-RU" sz="1700" kern="1200" dirty="0" err="1" smtClean="0"/>
            <a:t>фр</a:t>
          </a:r>
          <a:r>
            <a:rPr lang="ru-RU" sz="1700" kern="1200" dirty="0" smtClean="0"/>
            <a:t>) – восходящее солнце, восток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3922677" y="346890"/>
        <a:ext cx="3565239" cy="2139143"/>
      </dsp:txXfrm>
    </dsp:sp>
    <dsp:sp modelId="{4C422DC7-A12A-43F5-8CEC-0B77D7791FF1}">
      <dsp:nvSpPr>
        <dsp:cNvPr id="0" name=""/>
        <dsp:cNvSpPr/>
      </dsp:nvSpPr>
      <dsp:spPr>
        <a:xfrm>
          <a:off x="72005" y="280831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Изменение значения:  обратиться к востоку, устанавливать свое местоположение по отношению к востоку →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устанавливать свое местоположение по солнцу </a:t>
          </a:r>
          <a14:m xmlns:a14="http://schemas.microsoft.com/office/drawing/2010/main">
            <m:oMath xmlns:m="http://schemas.openxmlformats.org/officeDocument/2006/math">
              <m:r>
                <a:rPr lang="ru-RU" sz="1700" i="1" kern="1200" smtClean="0">
                  <a:latin typeface="Cambria Math"/>
                  <a:ea typeface="Cambria Math"/>
                </a:rPr>
                <m:t>→</m:t>
              </m:r>
            </m:oMath>
          </a14:m>
          <a:r>
            <a:rPr lang="ru-RU" sz="1700" kern="1200" dirty="0" smtClean="0"/>
            <a:t> устанавливать свое местоположение </a:t>
          </a:r>
          <a:endParaRPr lang="ru-RU" sz="1700" kern="1200" dirty="0"/>
        </a:p>
      </dsp:txBody>
      <dsp:txXfrm>
        <a:off x="72005" y="280831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3930080" y="2999710"/>
          <a:ext cx="3558751" cy="19688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Абориген – </a:t>
          </a:r>
          <a:r>
            <a:rPr lang="en-US" sz="1700" kern="1200" dirty="0" err="1" smtClean="0"/>
            <a:t>ab+origine</a:t>
          </a:r>
          <a:r>
            <a:rPr lang="en-US" sz="1700" kern="1200" dirty="0" smtClean="0"/>
            <a:t> - </a:t>
          </a:r>
          <a:r>
            <a:rPr lang="ru-RU" sz="1700" kern="1200" dirty="0" smtClean="0"/>
            <a:t> от начала – коренной житель страны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Оригинальный – </a:t>
          </a:r>
          <a:r>
            <a:rPr lang="en-US" sz="1700" kern="1200" dirty="0" err="1" smtClean="0"/>
            <a:t>originalis</a:t>
          </a:r>
          <a:r>
            <a:rPr lang="ru-RU" sz="1700" kern="1200" dirty="0" smtClean="0"/>
            <a:t> – через нем. в </a:t>
          </a:r>
          <a:r>
            <a:rPr lang="en-US" sz="1700" kern="1200" dirty="0" smtClean="0"/>
            <a:t>XVIII </a:t>
          </a:r>
          <a:r>
            <a:rPr lang="ru-RU" sz="1700" kern="1200" dirty="0" smtClean="0"/>
            <a:t>в. -  первичный, изначальный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3930080" y="2999710"/>
        <a:ext cx="3558751" cy="1968846"/>
      </dsp:txXfrm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576076" y="504053"/>
          <a:ext cx="5939796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Кадить – в церковном обряде: раскачивать в руке кадило ,курить ладаном, ароматическими веществами // чадить – издавать, производить чад – едкий, удушливый дым от недогоревшего угля, от горящего дыма</a:t>
          </a:r>
          <a:endParaRPr lang="ru-RU" sz="1800" kern="1200" dirty="0"/>
        </a:p>
      </dsp:txBody>
      <dsp:txXfrm>
        <a:off x="576076" y="504053"/>
        <a:ext cx="5939796" cy="2139143"/>
      </dsp:txXfrm>
    </dsp:sp>
    <dsp:sp modelId="{D9C46A1F-AEA0-4FBB-9698-6342DBE73277}">
      <dsp:nvSpPr>
        <dsp:cNvPr id="0" name=""/>
        <dsp:cNvSpPr/>
      </dsp:nvSpPr>
      <dsp:spPr>
        <a:xfrm>
          <a:off x="72005" y="2880313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 основе родства историческое чередование К//Ч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ambria Math"/>
              <a:ea typeface="Cambria Math"/>
            </a:rPr>
            <a:t>&lt;</a:t>
          </a:r>
          <a:r>
            <a:rPr lang="en-US" sz="1800" kern="1200" dirty="0" smtClean="0">
              <a:latin typeface="Cambria Math"/>
              <a:ea typeface="Cambria Math"/>
            </a:rPr>
            <a:t>ked </a:t>
          </a:r>
          <a:r>
            <a:rPr lang="ru-RU" sz="1800" kern="1200" dirty="0" smtClean="0">
              <a:latin typeface="Cambria Math"/>
              <a:ea typeface="Cambria Math"/>
            </a:rPr>
            <a:t> (</a:t>
          </a:r>
          <a:r>
            <a:rPr lang="ru-RU" sz="1800" kern="1200" dirty="0" err="1" smtClean="0">
              <a:latin typeface="Cambria Math"/>
              <a:ea typeface="Cambria Math"/>
            </a:rPr>
            <a:t>инд</a:t>
          </a:r>
          <a:r>
            <a:rPr lang="ru-RU" sz="1800" kern="1200" dirty="0" smtClean="0">
              <a:latin typeface="Cambria Math"/>
              <a:ea typeface="Cambria Math"/>
            </a:rPr>
            <a:t>-е) &gt;кедр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ambria Math"/>
              <a:ea typeface="Cambria Math"/>
            </a:rPr>
            <a:t>                    ↓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ambria Math"/>
              <a:ea typeface="Cambria Math"/>
            </a:rPr>
            <a:t>                   можжевельник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72005" y="2880313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3888416" y="2880313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Кадить – кадило - </a:t>
          </a:r>
          <a:r>
            <a:rPr lang="en-US" sz="1800" kern="1200" dirty="0" smtClean="0"/>
            <a:t> ked – </a:t>
          </a:r>
          <a:r>
            <a:rPr lang="ru-RU" sz="1800" kern="1200" dirty="0" smtClean="0"/>
            <a:t>можжевельник – при горении издает приятный запах</a:t>
          </a:r>
          <a:endParaRPr lang="ru-RU" sz="1800" kern="1200" dirty="0"/>
        </a:p>
      </dsp:txBody>
      <dsp:txXfrm>
        <a:off x="3888416" y="2880313"/>
        <a:ext cx="3565239" cy="213914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1696688" y="2250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Ателье – мастерская живописца, скульптора, фотографа; мастерская по изготовлению одежды, обуви и т.п. </a:t>
          </a:r>
          <a:endParaRPr lang="ru-RU" sz="2700" kern="1200" dirty="0"/>
        </a:p>
      </dsp:txBody>
      <dsp:txXfrm>
        <a:off x="1696688" y="2250"/>
        <a:ext cx="4095454" cy="2457273"/>
      </dsp:txXfrm>
    </dsp:sp>
    <dsp:sp modelId="{D9C46A1F-AEA0-4FBB-9698-6342DBE73277}">
      <dsp:nvSpPr>
        <dsp:cNvPr id="0" name=""/>
        <dsp:cNvSpPr/>
      </dsp:nvSpPr>
      <dsp:spPr>
        <a:xfrm>
          <a:off x="1696688" y="2869068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Astelier </a:t>
          </a:r>
          <a:r>
            <a:rPr lang="ru-RU" sz="2700" kern="1200" dirty="0" smtClean="0"/>
            <a:t>(</a:t>
          </a:r>
          <a:r>
            <a:rPr lang="ru-RU" sz="2700" kern="1200" dirty="0" err="1" smtClean="0"/>
            <a:t>ст-фр</a:t>
          </a:r>
          <a:r>
            <a:rPr lang="ru-RU" sz="2700" kern="1200" dirty="0" smtClean="0"/>
            <a:t>) – груда деревянных щепок  </a:t>
          </a:r>
          <a14:m xmlns:a14="http://schemas.microsoft.com/office/drawing/2010/main">
            <m:oMath xmlns:m="http://schemas.openxmlformats.org/officeDocument/2006/math">
              <m:r>
                <a:rPr lang="ru-RU" sz="2700" i="1" kern="1200" smtClean="0">
                  <a:latin typeface="Cambria Math"/>
                  <a:ea typeface="Cambria Math"/>
                </a:rPr>
                <m:t>→</m:t>
              </m:r>
            </m:oMath>
          </a14:m>
          <a:r>
            <a:rPr lang="ru-RU" sz="2700" kern="1200" dirty="0" smtClean="0"/>
            <a:t> мастерская по обработке дерева </a:t>
          </a:r>
          <a14:m xmlns:a14="http://schemas.microsoft.com/office/drawing/2010/main">
            <m:oMath xmlns:m="http://schemas.openxmlformats.org/officeDocument/2006/math">
              <m:r>
                <a:rPr lang="ru-RU" sz="2700" i="1" kern="1200" smtClean="0">
                  <a:latin typeface="Cambria Math"/>
                  <a:ea typeface="Cambria Math"/>
                </a:rPr>
                <m:t>→</m:t>
              </m:r>
              <m:r>
                <a:rPr lang="ru-RU" sz="2700" b="0" i="1" kern="1200" smtClean="0">
                  <a:latin typeface="Cambria Math"/>
                  <a:ea typeface="Cambria Math"/>
                </a:rPr>
                <m:t>мастерская </m:t>
              </m:r>
            </m:oMath>
          </a14:m>
          <a:endParaRPr lang="ru-RU" sz="2700" kern="1200" dirty="0"/>
        </a:p>
      </dsp:txBody>
      <dsp:txXfrm>
        <a:off x="1696688" y="2869068"/>
        <a:ext cx="4095454" cy="2457273"/>
      </dsp:txXfrm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Куролесить – озорничать, буянить, проказничать</a:t>
          </a:r>
          <a:endParaRPr lang="ru-RU" sz="20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mbria Math"/>
              <a:ea typeface="Cambria Math"/>
            </a:rPr>
            <a:t>&lt; (греч) Господи, помилуй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mbria Math"/>
              <a:ea typeface="Cambria Math"/>
            </a:rPr>
            <a:t>&gt; </a:t>
          </a:r>
          <a:r>
            <a:rPr lang="ru-RU" sz="2000" kern="1200" dirty="0" err="1" smtClean="0">
              <a:latin typeface="Cambria Math"/>
              <a:ea typeface="Cambria Math"/>
            </a:rPr>
            <a:t>Киръ</a:t>
          </a:r>
          <a:r>
            <a:rPr lang="ru-RU" sz="2000" kern="1200" dirty="0" smtClean="0">
              <a:latin typeface="Cambria Math"/>
              <a:ea typeface="Cambria Math"/>
            </a:rPr>
            <a:t> </a:t>
          </a:r>
          <a:r>
            <a:rPr lang="ru-RU" sz="2000" kern="1200" dirty="0" err="1" smtClean="0">
              <a:latin typeface="Cambria Math"/>
              <a:ea typeface="Cambria Math"/>
            </a:rPr>
            <a:t>елеисон</a:t>
          </a:r>
          <a:r>
            <a:rPr lang="ru-RU" sz="2000" kern="1200" dirty="0" smtClean="0">
              <a:latin typeface="Cambria Math"/>
              <a:ea typeface="Cambria Math"/>
            </a:rPr>
            <a:t>, курии </a:t>
          </a:r>
          <a:r>
            <a:rPr lang="ru-RU" sz="2000" kern="1200" dirty="0" err="1" smtClean="0">
              <a:latin typeface="Cambria Math"/>
              <a:ea typeface="Cambria Math"/>
            </a:rPr>
            <a:t>елисон</a:t>
          </a:r>
          <a:r>
            <a:rPr lang="ru-RU" sz="2000" kern="1200" dirty="0" smtClean="0">
              <a:latin typeface="Cambria Math"/>
              <a:ea typeface="Cambria Math"/>
            </a:rPr>
            <a:t> </a:t>
          </a:r>
          <a:r>
            <a:rPr lang="ru-RU" sz="2000" kern="1200" dirty="0" err="1" smtClean="0">
              <a:latin typeface="Cambria Math"/>
              <a:ea typeface="Cambria Math"/>
            </a:rPr>
            <a:t>киролесъ</a:t>
          </a:r>
          <a:r>
            <a:rPr lang="ru-RU" sz="2000" kern="1200" dirty="0" smtClean="0">
              <a:latin typeface="Cambria Math"/>
              <a:ea typeface="Cambria Math"/>
            </a:rPr>
            <a:t>, </a:t>
          </a:r>
          <a:r>
            <a:rPr lang="ru-RU" sz="2000" kern="1200" dirty="0" err="1" smtClean="0">
              <a:latin typeface="Cambria Math"/>
              <a:ea typeface="Cambria Math"/>
            </a:rPr>
            <a:t>куролесъ</a:t>
          </a:r>
          <a:r>
            <a:rPr lang="ru-RU" sz="2000" kern="1200" dirty="0" smtClean="0">
              <a:latin typeface="Cambria Math"/>
              <a:ea typeface="Cambria Math"/>
            </a:rPr>
            <a:t> (схоже с «</a:t>
          </a:r>
          <a:r>
            <a:rPr lang="ru-RU" sz="2000" kern="1200" dirty="0" err="1" smtClean="0">
              <a:latin typeface="Cambria Math"/>
              <a:ea typeface="Cambria Math"/>
            </a:rPr>
            <a:t>кур+лес</a:t>
          </a:r>
          <a:r>
            <a:rPr lang="ru-RU" sz="2000" kern="1200" dirty="0" smtClean="0">
              <a:latin typeface="Cambria Math"/>
              <a:ea typeface="Cambria Math"/>
            </a:rPr>
            <a:t>)</a:t>
          </a:r>
          <a:endParaRPr lang="ru-RU" sz="20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1961796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Куролес</a:t>
          </a:r>
          <a:r>
            <a:rPr lang="ru-RU" sz="2000" kern="1200" dirty="0" smtClean="0"/>
            <a:t> –нестройное пение в церкви, неразбериха при пении в церкви, неразбериха, озорство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«Поет </a:t>
          </a:r>
          <a:r>
            <a:rPr lang="ru-RU" sz="2000" kern="1200" dirty="0" err="1" smtClean="0"/>
            <a:t>куролесу</a:t>
          </a:r>
          <a:r>
            <a:rPr lang="ru-RU" sz="2000" kern="1200" dirty="0" smtClean="0"/>
            <a:t>, а несет </a:t>
          </a:r>
          <a:r>
            <a:rPr lang="ru-RU" sz="2000" kern="1200" dirty="0" err="1" smtClean="0"/>
            <a:t>аллилую</a:t>
          </a:r>
          <a:r>
            <a:rPr lang="ru-RU" sz="2000" kern="1200" dirty="0" smtClean="0"/>
            <a:t>» (словарь  Даля)</a:t>
          </a:r>
          <a:endParaRPr lang="ru-RU" sz="2000" kern="1200" dirty="0"/>
        </a:p>
      </dsp:txBody>
      <dsp:txXfrm>
        <a:off x="1961796" y="2842557"/>
        <a:ext cx="3565239" cy="2139143"/>
      </dsp:txXfrm>
    </dsp:sp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Насупиться – принять суровый, неприветливый вид, сдвинув, нахмурив брови</a:t>
          </a:r>
          <a:endParaRPr lang="ru-RU" sz="25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Cambria Math"/>
              <a:ea typeface="Cambria Math"/>
            </a:rPr>
            <a:t>&lt; суп (ц-</a:t>
          </a:r>
          <a:r>
            <a:rPr lang="ru-RU" sz="2500" kern="1200" dirty="0" err="1" smtClean="0">
              <a:latin typeface="Cambria Math"/>
              <a:ea typeface="Cambria Math"/>
            </a:rPr>
            <a:t>сл</a:t>
          </a:r>
          <a:r>
            <a:rPr lang="ru-RU" sz="2500" kern="1200" dirty="0" smtClean="0">
              <a:latin typeface="Cambria Math"/>
              <a:ea typeface="Cambria Math"/>
            </a:rPr>
            <a:t>) – коршун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Cambria Math"/>
              <a:ea typeface="Cambria Math"/>
            </a:rPr>
            <a:t>Птенцы </a:t>
          </a:r>
          <a:r>
            <a:rPr lang="ru-RU" sz="2500" kern="1200" dirty="0" err="1" smtClean="0">
              <a:latin typeface="Cambria Math"/>
              <a:ea typeface="Cambria Math"/>
            </a:rPr>
            <a:t>суповы</a:t>
          </a:r>
          <a:r>
            <a:rPr lang="ru-RU" sz="2500" kern="1200" dirty="0" smtClean="0">
              <a:latin typeface="Cambria Math"/>
              <a:ea typeface="Cambria Math"/>
            </a:rPr>
            <a:t> высоко парят (Библ)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Cambria Math"/>
              <a:ea typeface="Cambria Math"/>
            </a:rPr>
            <a:t>Суп (</a:t>
          </a:r>
          <a:r>
            <a:rPr lang="ru-RU" sz="2500" kern="1200" dirty="0" err="1" smtClean="0">
              <a:latin typeface="Cambria Math"/>
              <a:ea typeface="Cambria Math"/>
            </a:rPr>
            <a:t>укр</a:t>
          </a:r>
          <a:r>
            <a:rPr lang="ru-RU" sz="2500" kern="1200" dirty="0" smtClean="0">
              <a:latin typeface="Cambria Math"/>
              <a:ea typeface="Cambria Math"/>
            </a:rPr>
            <a:t>) – коршун, вид орла</a:t>
          </a:r>
          <a:endParaRPr lang="ru-RU" sz="25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Насупиться – принять такой вид, как у коршуна</a:t>
          </a:r>
          <a:endParaRPr lang="ru-RU" sz="25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Ершиться, петушиться, ёжиться,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осоветь, набычиться</a:t>
          </a:r>
          <a:endParaRPr lang="ru-RU" sz="2500" kern="1200" dirty="0"/>
        </a:p>
      </dsp:txBody>
      <dsp:txXfrm>
        <a:off x="3922677" y="2842557"/>
        <a:ext cx="3565239" cy="2139143"/>
      </dsp:txXfrm>
    </dsp:sp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Ненавидеть – питать к кому-либо чувство сильной вражды</a:t>
          </a:r>
          <a:endParaRPr lang="ru-RU" sz="23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Cambria Math"/>
              <a:ea typeface="Cambria Math"/>
            </a:rPr>
            <a:t>&lt;</a:t>
          </a:r>
          <a:r>
            <a:rPr lang="ru-RU" sz="2300" kern="1200" dirty="0" err="1" smtClean="0">
              <a:latin typeface="Cambria Math"/>
              <a:ea typeface="Cambria Math"/>
            </a:rPr>
            <a:t>навидеть</a:t>
          </a:r>
          <a:r>
            <a:rPr lang="ru-RU" sz="2300" kern="1200" dirty="0" smtClean="0">
              <a:latin typeface="Cambria Math"/>
              <a:ea typeface="Cambria Math"/>
            </a:rPr>
            <a:t> – любить, хорошо относиться к кому-либо – охотно смотреть на кого-либо &lt; видеть</a:t>
          </a:r>
          <a:endParaRPr lang="ru-RU" sz="23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1961796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Завидовать </a:t>
          </a:r>
          <a:r>
            <a:rPr lang="ru-RU" sz="2300" kern="1200" dirty="0" smtClean="0">
              <a:latin typeface="Cambria Math"/>
              <a:ea typeface="Cambria Math"/>
            </a:rPr>
            <a:t>&lt; видеть – </a:t>
          </a:r>
          <a:r>
            <a:rPr lang="ru-RU" sz="2300" kern="1200" dirty="0" err="1" smtClean="0">
              <a:latin typeface="Cambria Math"/>
              <a:ea typeface="Cambria Math"/>
            </a:rPr>
            <a:t>заглядеть</a:t>
          </a:r>
          <a:r>
            <a:rPr lang="ru-RU" sz="2300" kern="1200" dirty="0" smtClean="0">
              <a:latin typeface="Cambria Math"/>
              <a:ea typeface="Cambria Math"/>
            </a:rPr>
            <a:t> человека (сглазить)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Cambria Math"/>
              <a:ea typeface="Cambria Math"/>
            </a:rPr>
            <a:t>Считается, что завистью можно сглазить человека</a:t>
          </a:r>
          <a:endParaRPr lang="ru-RU" sz="2300" kern="1200" dirty="0"/>
        </a:p>
      </dsp:txBody>
      <dsp:txXfrm>
        <a:off x="1961796" y="2842557"/>
        <a:ext cx="3565239" cy="2139143"/>
      </dsp:txXfrm>
    </dsp:sp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Объегорить – обмануть, провести</a:t>
          </a:r>
          <a:endParaRPr lang="ru-RU" sz="21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Подкузьмить – поставить в затруднительное положение, подвести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648076" y="2842557"/>
          <a:ext cx="6192678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На Руси существовал обычай заключать сделки между хозяином и работником в Егорьев день (праздник святого Георгия – 26 ноября) и Кузьмин день (праздник Кузьмы и Демьяна 1 ноября). Неисполнение условий договора, денежные обманы привели к появлению слов объегорить и подкузьмить</a:t>
          </a:r>
          <a:endParaRPr lang="ru-RU" sz="2100" kern="1200" dirty="0"/>
        </a:p>
      </dsp:txBody>
      <dsp:txXfrm>
        <a:off x="648076" y="2842557"/>
        <a:ext cx="6192678" cy="2139143"/>
      </dsp:txXfrm>
    </dsp:sp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Ошеломить – крайне удивить, внезапно озадачить </a:t>
          </a:r>
          <a:endParaRPr lang="ru-RU" sz="22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Cambria Math"/>
              <a:ea typeface="Cambria Math"/>
            </a:rPr>
            <a:t>&lt; шелом (шлем) – ударить в бою по шелому</a:t>
          </a:r>
          <a:endParaRPr lang="ru-RU" sz="22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Околпачить – обмануть, одурачить </a:t>
          </a:r>
          <a:r>
            <a:rPr lang="ru-RU" sz="2200" kern="1200" dirty="0" smtClean="0">
              <a:latin typeface="Cambria Math"/>
              <a:ea typeface="Cambria Math"/>
            </a:rPr>
            <a:t>&lt; колпак</a:t>
          </a:r>
          <a:endParaRPr lang="ru-RU" sz="22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Вариант этимологии: Шелом (</a:t>
          </a:r>
          <a:r>
            <a:rPr lang="ru-RU" sz="2200" kern="1200" dirty="0" err="1" smtClean="0"/>
            <a:t>диал</a:t>
          </a:r>
          <a:r>
            <a:rPr lang="ru-RU" sz="2200" kern="1200" dirty="0" smtClean="0"/>
            <a:t>) –головка топора, обух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- Ударить обухом по голове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Как обухом по голове</a:t>
          </a:r>
          <a:endParaRPr lang="ru-RU" sz="2200" kern="1200" dirty="0"/>
        </a:p>
      </dsp:txBody>
      <dsp:txXfrm>
        <a:off x="3922677" y="2842557"/>
        <a:ext cx="3565239" cy="2139143"/>
      </dsp:txXfrm>
    </dsp:sp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Инертный – бездеятельный, пассивный, вялый</a:t>
          </a:r>
          <a:endParaRPr lang="ru-RU" sz="28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888416" y="360045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In+ars</a:t>
          </a:r>
          <a:r>
            <a:rPr lang="en-US" sz="2400" kern="1200" dirty="0" smtClean="0"/>
            <a:t> (</a:t>
          </a:r>
          <a:r>
            <a:rPr lang="ru-RU" sz="2400" kern="1200" dirty="0" smtClean="0"/>
            <a:t>лат) – </a:t>
          </a:r>
          <a:r>
            <a:rPr lang="ru-RU" sz="2400" kern="1200" dirty="0" err="1" smtClean="0"/>
            <a:t>не+мастерство</a:t>
          </a:r>
          <a:r>
            <a:rPr lang="ru-RU" sz="2400" kern="1200" dirty="0" smtClean="0"/>
            <a:t>, искусство, ремесло</a:t>
          </a:r>
          <a:endParaRPr lang="ru-RU" sz="2400" kern="1200" dirty="0"/>
        </a:p>
      </dsp:txBody>
      <dsp:txXfrm>
        <a:off x="3888416" y="360045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Неискусный, неопытный </a:t>
          </a:r>
          <a14:m xmlns:a14="http://schemas.microsoft.com/office/drawing/2010/main">
            <m:oMath xmlns:m="http://schemas.openxmlformats.org/officeDocument/2006/math">
              <m:r>
                <a:rPr lang="ru-RU" sz="2400" i="1" kern="1200" smtClean="0">
                  <a:latin typeface="Cambria Math"/>
                  <a:ea typeface="Cambria Math"/>
                </a:rPr>
                <m:t>→</m:t>
              </m:r>
              <m:r>
                <a:rPr lang="ru-RU" sz="2400" b="0" i="1" kern="1200" smtClean="0">
                  <a:latin typeface="Cambria Math"/>
                  <a:ea typeface="Cambria Math"/>
                </a:rPr>
                <m:t>апатичный, пассивный, </m:t>
              </m:r>
            </m:oMath>
          </a14:m>
          <a:endParaRPr lang="ru-RU" sz="2400" b="0" i="1" kern="1200" dirty="0" smtClean="0">
            <a:latin typeface="Cambria Math"/>
            <a:ea typeface="Cambria Math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ru-RU" sz="2400" b="0" i="1" kern="1200" smtClean="0">
                    <a:latin typeface="Cambria Math"/>
                    <a:ea typeface="Cambria Math"/>
                  </a:rPr>
                  <m:t>вялый</m:t>
                </m:r>
              </m:oMath>
            </m:oMathPara>
          </a14:m>
          <a:endParaRPr lang="ru-RU" sz="24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u="sng" kern="1200" dirty="0" smtClean="0"/>
            <a:t>Артист </a:t>
          </a:r>
          <a:r>
            <a:rPr lang="ru-RU" sz="1700" kern="1200" dirty="0" smtClean="0"/>
            <a:t>– </a:t>
          </a:r>
          <a:r>
            <a:rPr lang="en-US" sz="1700" kern="1200" dirty="0" err="1" smtClean="0"/>
            <a:t>ars</a:t>
          </a:r>
          <a:r>
            <a:rPr lang="en-US" sz="1700" kern="1200" dirty="0" smtClean="0"/>
            <a:t> -</a:t>
          </a:r>
          <a:r>
            <a:rPr lang="ru-RU" sz="1700" kern="1200" dirty="0" smtClean="0"/>
            <a:t>– ученый, эрудит </a:t>
          </a:r>
          <a14:m xmlns:a14="http://schemas.microsoft.com/office/drawing/2010/main">
            <m:oMath xmlns:m="http://schemas.openxmlformats.org/officeDocument/2006/math">
              <m:r>
                <a:rPr lang="ru-RU" sz="1700" i="1" kern="1200" smtClean="0">
                  <a:latin typeface="Cambria Math"/>
                  <a:ea typeface="Cambria Math"/>
                </a:rPr>
                <m:t>→</m:t>
              </m:r>
              <m:r>
                <a:rPr lang="ru-RU" sz="1700" b="0" i="1" kern="1200" smtClean="0">
                  <a:latin typeface="Cambria Math"/>
                  <a:ea typeface="Cambria Math"/>
                </a:rPr>
                <m:t> </m:t>
              </m:r>
            </m:oMath>
          </a14:m>
          <a:r>
            <a:rPr lang="ru-RU" sz="1700" kern="1200" dirty="0" smtClean="0"/>
            <a:t>тот, кто занимается публичным исполнением произведений искусства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u="sng" kern="1200" dirty="0" smtClean="0"/>
            <a:t>Артиллерия</a:t>
          </a:r>
          <a:r>
            <a:rPr lang="ru-RU" sz="1700" kern="1200" dirty="0" smtClean="0"/>
            <a:t> – </a:t>
          </a:r>
          <a:r>
            <a:rPr lang="en-US" sz="1700" kern="1200" dirty="0" err="1" smtClean="0"/>
            <a:t>ars</a:t>
          </a:r>
          <a:r>
            <a:rPr lang="en-US" sz="1700" kern="1200" dirty="0" smtClean="0"/>
            <a:t> – </a:t>
          </a:r>
          <a:r>
            <a:rPr lang="en-US" sz="1700" kern="1200" dirty="0" err="1" smtClean="0"/>
            <a:t>artillum</a:t>
          </a:r>
          <a:r>
            <a:rPr lang="en-US" sz="1700" kern="1200" dirty="0" smtClean="0"/>
            <a:t> – </a:t>
          </a:r>
          <a:r>
            <a:rPr lang="ru-RU" sz="1700" kern="1200" dirty="0" smtClean="0"/>
            <a:t>снаряд, военное снаряжение – огнестрельные орудия различных калибров и конструкции</a:t>
          </a:r>
          <a:endParaRPr lang="ru-RU" sz="1700" kern="1200" dirty="0"/>
        </a:p>
      </dsp:txBody>
      <dsp:txXfrm>
        <a:off x="3922677" y="2842557"/>
        <a:ext cx="3565239" cy="2139143"/>
      </dsp:txXfrm>
    </dsp:sp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Близорукий – плохо видящий на далекое расстояние</a:t>
          </a:r>
          <a:endParaRPr lang="ru-RU" sz="28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err="1" smtClean="0"/>
            <a:t>Близо</a:t>
          </a:r>
          <a:r>
            <a:rPr lang="ru-RU" sz="2800" kern="1200" dirty="0" smtClean="0"/>
            <a:t>-зоркий </a:t>
          </a:r>
          <a14:m xmlns:a14="http://schemas.microsoft.com/office/drawing/2010/main">
            <m:oMath xmlns:m="http://schemas.openxmlformats.org/officeDocument/2006/math">
              <m:r>
                <a:rPr lang="ru-RU" sz="2800" i="1" kern="1200" smtClean="0">
                  <a:latin typeface="Cambria Math"/>
                  <a:ea typeface="Cambria Math"/>
                </a:rPr>
                <m:t>↔</m:t>
              </m:r>
            </m:oMath>
          </a14:m>
          <a:r>
            <a:rPr lang="ru-RU" sz="2800" kern="1200" dirty="0" smtClean="0"/>
            <a:t> </a:t>
          </a:r>
          <a:r>
            <a:rPr lang="ru-RU" sz="2800" kern="1200" dirty="0" err="1" smtClean="0"/>
            <a:t>дально</a:t>
          </a:r>
          <a:r>
            <a:rPr lang="ru-RU" sz="2800" kern="1200" dirty="0" smtClean="0"/>
            <a:t> - зоркий</a:t>
          </a:r>
          <a:endParaRPr lang="ru-RU" sz="28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1961796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Длиннорукий </a:t>
          </a:r>
          <a:r>
            <a:rPr lang="ru-RU" sz="2800" kern="1200" dirty="0" smtClean="0">
              <a:latin typeface="Cambria Math"/>
              <a:ea typeface="Cambria Math"/>
            </a:rPr>
            <a:t>→ близорукий – видящий только то, что у него под руками</a:t>
          </a:r>
          <a:endParaRPr lang="ru-RU" sz="2800" kern="1200" dirty="0"/>
        </a:p>
      </dsp:txBody>
      <dsp:txXfrm>
        <a:off x="1961796" y="2842557"/>
        <a:ext cx="3565239" cy="2139143"/>
      </dsp:txXfrm>
    </dsp:sp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Високосный – каждый четвертый год, имеющий 366, а не 365 дней</a:t>
          </a:r>
          <a:endParaRPr lang="ru-RU" sz="18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Римский календарь: 1-й день каждого месяца – календы; 5-7 день – ноны, 13-15 – иды. Отсчет последних дней месяца=первое число месяца – определенное количество дней</a:t>
          </a:r>
          <a:endParaRPr lang="ru-RU" sz="18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1961796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Bis+sextilis</a:t>
          </a:r>
          <a:r>
            <a:rPr lang="ru-RU" sz="1800" kern="1200" dirty="0" smtClean="0"/>
            <a:t> – день, добавляющийся каждый 4-й год после 24 февраля – дважды шестой день – год с повторным шестым днем – 24 февраля шестой день от мартовских календ (в каждом месяце 30 дней) </a:t>
          </a:r>
          <a:endParaRPr lang="ru-RU" sz="1800" kern="1200" dirty="0"/>
        </a:p>
      </dsp:txBody>
      <dsp:txXfrm>
        <a:off x="1961796" y="2842557"/>
        <a:ext cx="3565239" cy="2139143"/>
      </dsp:txXfrm>
    </dsp:sp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Инфантильный – подделывающийся под детский тип поведения, страдающий инфантильностью, недоразвитый, сохранивший особенности детского  организма</a:t>
          </a:r>
          <a:endParaRPr lang="ru-RU" sz="18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 </a:t>
          </a:r>
          <a:r>
            <a:rPr lang="ru-RU" sz="1800" kern="1200" dirty="0" smtClean="0">
              <a:latin typeface="Cambria Math"/>
              <a:ea typeface="Cambria Math"/>
            </a:rPr>
            <a:t>&lt;</a:t>
          </a:r>
          <a:r>
            <a:rPr lang="en-US" sz="1800" kern="1200" dirty="0" smtClean="0">
              <a:latin typeface="Cambria Math"/>
              <a:ea typeface="Cambria Math"/>
            </a:rPr>
            <a:t>infantile</a:t>
          </a:r>
          <a:r>
            <a:rPr lang="ru-RU" sz="1800" kern="1200" dirty="0" smtClean="0">
              <a:latin typeface="Cambria Math"/>
              <a:ea typeface="Cambria Math"/>
            </a:rPr>
            <a:t> (</a:t>
          </a:r>
          <a:r>
            <a:rPr lang="ru-RU" sz="1800" kern="1200" dirty="0" err="1" smtClean="0">
              <a:latin typeface="Cambria Math"/>
              <a:ea typeface="Cambria Math"/>
            </a:rPr>
            <a:t>фр</a:t>
          </a:r>
          <a:r>
            <a:rPr lang="ru-RU" sz="1800" kern="1200" dirty="0" smtClean="0">
              <a:latin typeface="Cambria Math"/>
              <a:ea typeface="Cambria Math"/>
            </a:rPr>
            <a:t>) – инфантильный, детский&lt;</a:t>
          </a:r>
          <a:r>
            <a:rPr lang="en-US" sz="1800" kern="1200" dirty="0" err="1" smtClean="0">
              <a:latin typeface="Cambria Math"/>
              <a:ea typeface="Cambria Math"/>
            </a:rPr>
            <a:t>in+for</a:t>
          </a:r>
          <a:r>
            <a:rPr lang="en-US" sz="1800" kern="1200" dirty="0" smtClean="0">
              <a:latin typeface="Cambria Math"/>
              <a:ea typeface="Cambria Math"/>
            </a:rPr>
            <a:t>, </a:t>
          </a:r>
          <a:r>
            <a:rPr lang="en-US" sz="1800" kern="1200" dirty="0" err="1" smtClean="0">
              <a:latin typeface="Cambria Math"/>
              <a:ea typeface="Cambria Math"/>
            </a:rPr>
            <a:t>fari</a:t>
          </a:r>
          <a:r>
            <a:rPr lang="ru-RU" sz="1800" kern="1200" dirty="0" smtClean="0">
              <a:latin typeface="Cambria Math"/>
              <a:ea typeface="Cambria Math"/>
            </a:rPr>
            <a:t> – не - говорящий</a:t>
          </a:r>
          <a:r>
            <a:rPr lang="en-US" sz="1800" kern="1200" dirty="0" smtClean="0">
              <a:latin typeface="Cambria Math"/>
              <a:ea typeface="Cambria Math"/>
            </a:rPr>
            <a:t> </a:t>
          </a:r>
          <a:endParaRPr lang="ru-RU" sz="18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Инфант – титул принца в Испании и Португалии при монархическом правлении</a:t>
          </a:r>
          <a:endParaRPr lang="ru-RU" sz="18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Ср: отрок – </a:t>
          </a:r>
          <a:r>
            <a:rPr lang="ru-RU" sz="1800" kern="1200" dirty="0" err="1" smtClean="0"/>
            <a:t>от+рок</a:t>
          </a:r>
          <a:r>
            <a:rPr lang="ru-RU" sz="1800" kern="1200" dirty="0" smtClean="0"/>
            <a:t>\\рек\\речь – не - говорящий</a:t>
          </a:r>
          <a:endParaRPr lang="ru-RU" sz="1800" kern="1200" dirty="0"/>
        </a:p>
      </dsp:txBody>
      <dsp:txXfrm>
        <a:off x="3922677" y="2842557"/>
        <a:ext cx="3565239" cy="2139143"/>
      </dsp:txXfrm>
    </dsp:sp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Конопатый – веснушчатый или рябой от оспы</a:t>
          </a:r>
          <a:endParaRPr lang="ru-RU" sz="25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Cambria Math"/>
              <a:ea typeface="Cambria Math"/>
            </a:rPr>
            <a:t>&lt; конопля// </a:t>
          </a:r>
          <a:r>
            <a:rPr lang="ru-RU" sz="2500" kern="1200" dirty="0" err="1" smtClean="0">
              <a:latin typeface="Cambria Math"/>
              <a:ea typeface="Cambria Math"/>
            </a:rPr>
            <a:t>конопа</a:t>
          </a:r>
          <a:r>
            <a:rPr lang="ru-RU" sz="2500" kern="1200" dirty="0" smtClean="0">
              <a:latin typeface="Cambria Math"/>
              <a:ea typeface="Cambria Math"/>
            </a:rPr>
            <a:t> (</a:t>
          </a:r>
          <a:r>
            <a:rPr lang="ru-RU" sz="2500" kern="1200" dirty="0" err="1" smtClean="0">
              <a:latin typeface="Cambria Math"/>
              <a:ea typeface="Cambria Math"/>
            </a:rPr>
            <a:t>диал</a:t>
          </a:r>
          <a:r>
            <a:rPr lang="ru-RU" sz="2500" kern="1200" dirty="0" smtClean="0">
              <a:latin typeface="Cambria Math"/>
              <a:ea typeface="Cambria Math"/>
            </a:rPr>
            <a:t>) – веснушки похожи на семена конопли</a:t>
          </a:r>
          <a:endParaRPr lang="ru-RU" sz="25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1961796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Усатый, бородатый</a:t>
          </a:r>
          <a:r>
            <a:rPr lang="ru-RU" sz="2500" kern="1200" smtClean="0"/>
            <a:t>, щербатый=конопатый</a:t>
          </a:r>
          <a:endParaRPr lang="ru-RU" sz="2500" kern="1200" dirty="0"/>
        </a:p>
      </dsp:txBody>
      <dsp:txXfrm>
        <a:off x="1961796" y="2842557"/>
        <a:ext cx="3565239" cy="213914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19680"/>
          <a:ext cx="3565239" cy="104847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err="1" smtClean="0"/>
            <a:t>Балда</a:t>
          </a:r>
          <a:r>
            <a:rPr lang="ru-RU" sz="1800" kern="1200" smtClean="0"/>
            <a:t> – бестолковый, глупый человек	</a:t>
          </a:r>
          <a:endParaRPr lang="ru-RU" sz="1800" kern="1200" dirty="0"/>
        </a:p>
      </dsp:txBody>
      <dsp:txXfrm>
        <a:off x="914" y="319680"/>
        <a:ext cx="3565239" cy="1048479"/>
      </dsp:txXfrm>
    </dsp:sp>
    <dsp:sp modelId="{D9C46A1F-AEA0-4FBB-9698-6342DBE73277}">
      <dsp:nvSpPr>
        <dsp:cNvPr id="0" name=""/>
        <dsp:cNvSpPr/>
      </dsp:nvSpPr>
      <dsp:spPr>
        <a:xfrm>
          <a:off x="3922677" y="244157"/>
          <a:ext cx="3565239" cy="1199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Baldu</a:t>
          </a:r>
          <a:r>
            <a:rPr lang="ru-RU" sz="1800" kern="1200" dirty="0" smtClean="0"/>
            <a:t>, </a:t>
          </a:r>
          <a:r>
            <a:rPr lang="en-US" sz="1800" kern="1200" dirty="0" err="1" smtClean="0"/>
            <a:t>balta</a:t>
          </a:r>
          <a:r>
            <a:rPr lang="en-US" sz="1800" kern="1200" dirty="0" smtClean="0"/>
            <a:t> (</a:t>
          </a:r>
          <a:r>
            <a:rPr lang="ru-RU" sz="1800" kern="1200" dirty="0" smtClean="0"/>
            <a:t>тюрк, тур) – топор, колун</a:t>
          </a:r>
          <a:endParaRPr lang="ru-RU" sz="1800" kern="1200" dirty="0"/>
        </a:p>
      </dsp:txBody>
      <dsp:txXfrm>
        <a:off x="3922677" y="244157"/>
        <a:ext cx="3565239" cy="1199524"/>
      </dsp:txXfrm>
    </dsp:sp>
    <dsp:sp modelId="{E678F170-A34B-4AFB-B58A-7B4884C55ADD}">
      <dsp:nvSpPr>
        <dsp:cNvPr id="0" name=""/>
        <dsp:cNvSpPr/>
      </dsp:nvSpPr>
      <dsp:spPr>
        <a:xfrm>
          <a:off x="914" y="1800206"/>
          <a:ext cx="3565239" cy="32842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Топор </a:t>
          </a:r>
          <a14:m xmlns:a14="http://schemas.microsoft.com/office/drawing/2010/main">
            <m:oMath xmlns:m="http://schemas.openxmlformats.org/officeDocument/2006/math">
              <m:r>
                <a:rPr lang="ru-RU" sz="1800" i="1" kern="1200" smtClean="0">
                  <a:latin typeface="Cambria Math"/>
                  <a:ea typeface="Cambria Math"/>
                </a:rPr>
                <m:t>→</m:t>
              </m:r>
              <m:r>
                <a:rPr lang="ru-RU" sz="1800" b="0" i="1" kern="1200" smtClean="0">
                  <a:latin typeface="Cambria Math"/>
                  <a:ea typeface="Cambria Math"/>
                </a:rPr>
                <m:t>шишка, утолщение у дубинки </m:t>
              </m:r>
              <m:r>
                <a:rPr lang="ru-RU" sz="1800" i="1" kern="1200" smtClean="0">
                  <a:latin typeface="Cambria Math"/>
                  <a:ea typeface="Cambria Math"/>
                </a:rPr>
                <m:t>→</m:t>
              </m:r>
            </m:oMath>
          </a14:m>
          <a:r>
            <a:rPr lang="ru-RU" sz="1800" kern="1200" dirty="0" smtClean="0"/>
            <a:t> дубинка </a:t>
          </a:r>
          <a14:m xmlns:a14="http://schemas.microsoft.com/office/drawing/2010/main">
            <m:oMath xmlns:m="http://schemas.openxmlformats.org/officeDocument/2006/math">
              <m:r>
                <a:rPr lang="ru-RU" sz="1800" i="1" kern="1200" smtClean="0">
                  <a:latin typeface="Cambria Math"/>
                  <a:ea typeface="Cambria Math"/>
                </a:rPr>
                <m:t>→</m:t>
              </m:r>
            </m:oMath>
          </a14:m>
          <a:r>
            <a:rPr lang="ru-RU" sz="1800" kern="1200" dirty="0" smtClean="0"/>
            <a:t> дубина, дерево  </a:t>
          </a:r>
          <a14:m xmlns:a14="http://schemas.microsoft.com/office/drawing/2010/main">
            <m:oMath xmlns:m="http://schemas.openxmlformats.org/officeDocument/2006/math">
              <m:r>
                <a:rPr lang="ru-RU" sz="1800" i="1" kern="1200" smtClean="0">
                  <a:latin typeface="Cambria Math"/>
                  <a:ea typeface="Cambria Math"/>
                </a:rPr>
                <m:t>→</m:t>
              </m:r>
            </m:oMath>
          </a14:m>
          <a:r>
            <a:rPr lang="ru-RU" sz="1800" kern="1200" dirty="0" smtClean="0"/>
            <a:t> глупый человек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Ср: дуб, дубина, чурбан, пень – о тупом  бесчувственном человеке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Пушкинский </a:t>
          </a:r>
          <a:r>
            <a:rPr lang="ru-RU" sz="1800" kern="1200" dirty="0" err="1" smtClean="0"/>
            <a:t>Балда</a:t>
          </a:r>
          <a:r>
            <a:rPr lang="ru-RU" sz="1800" kern="1200" dirty="0" smtClean="0"/>
            <a:t> – Иван-дурак в русских сказках</a:t>
          </a:r>
          <a:endParaRPr lang="ru-RU" sz="1800" kern="1200" dirty="0"/>
        </a:p>
      </dsp:txBody>
      <dsp:txXfrm>
        <a:off x="914" y="1800206"/>
        <a:ext cx="3565239" cy="3284227"/>
      </dsp:txXfrm>
    </dsp:sp>
    <dsp:sp modelId="{DD1DBEB3-060B-451F-8B97-F2A8B528BD90}">
      <dsp:nvSpPr>
        <dsp:cNvPr id="0" name=""/>
        <dsp:cNvSpPr/>
      </dsp:nvSpPr>
      <dsp:spPr>
        <a:xfrm>
          <a:off x="3922677" y="2372748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Набалдашник – надставка или утолщение на верхнем конце трости, палки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Обалдеть – потерять </a:t>
          </a:r>
          <a:r>
            <a:rPr lang="ru-RU" sz="1800" kern="1200" dirty="0" err="1" smtClean="0"/>
            <a:t>сопсобность</a:t>
          </a:r>
          <a:r>
            <a:rPr lang="ru-RU" sz="1800" kern="1200" dirty="0" smtClean="0"/>
            <a:t> соображать, прийти в состояние отупения</a:t>
          </a:r>
          <a:endParaRPr lang="ru-RU" sz="1800" kern="1200" dirty="0"/>
        </a:p>
      </dsp:txBody>
      <dsp:txXfrm>
        <a:off x="3922677" y="2372748"/>
        <a:ext cx="3565239" cy="2139143"/>
      </dsp:txXfrm>
    </dsp:sp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Нелепый – лишенный здравого смысла, бессмысленный, неуклюжий, нескладный</a:t>
          </a:r>
          <a:endParaRPr lang="ru-RU" sz="17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err="1" smtClean="0"/>
            <a:t>Лепый</a:t>
          </a:r>
          <a:r>
            <a:rPr lang="ru-RU" sz="1700" kern="1200" dirty="0" smtClean="0"/>
            <a:t> (лепить)</a:t>
          </a:r>
          <a:r>
            <a:rPr lang="ru-RU" sz="1700" kern="1200" dirty="0" smtClean="0">
              <a:latin typeface="Cambria Math"/>
              <a:ea typeface="Cambria Math"/>
            </a:rPr>
            <a:t>&gt;смазанный чем-то клейким &gt; липнущий, прилегающий &gt; подходящий, красивый&gt;лепота - красота</a:t>
          </a:r>
          <a:endParaRPr lang="ru-RU" sz="17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Ср: смазливый – красивый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err="1" smtClean="0"/>
            <a:t>Мазёха</a:t>
          </a:r>
          <a:r>
            <a:rPr lang="ru-RU" sz="1700" kern="1200" dirty="0" smtClean="0"/>
            <a:t> – девушка, которая пользуется белилами и румянами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Масло – то, чем намазывают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Помазанник – тот, кто помазан на царство (обряд помазания освященным маслом)</a:t>
          </a:r>
          <a:endParaRPr lang="ru-RU" sz="17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Нелепый – некрасивый, негодный (ненамазанный)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Великолепный – калька греч. – высшая степень чего-либо + достойный, отличный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Липнуть, липкий, липа – дерево с клейкими липкими листьями</a:t>
          </a:r>
          <a:endParaRPr lang="ru-RU" sz="1700" kern="1200" dirty="0"/>
        </a:p>
      </dsp:txBody>
      <dsp:txXfrm>
        <a:off x="3922677" y="2842557"/>
        <a:ext cx="3565239" cy="2139143"/>
      </dsp:txXfrm>
    </dsp:sp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Мажорный – бодрый, веселый, радостный; относящийся к мажору, музыкальному ладу, который характеризуется бодрой, радостной звуковой окраской</a:t>
          </a:r>
          <a:endParaRPr lang="ru-RU" sz="16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&lt;</a:t>
          </a:r>
          <a:r>
            <a:rPr lang="en-US" sz="1600" kern="1200" dirty="0" smtClean="0">
              <a:latin typeface="Cambria Math"/>
              <a:ea typeface="Cambria Math"/>
            </a:rPr>
            <a:t>major </a:t>
          </a:r>
          <a:r>
            <a:rPr lang="ru-RU" sz="1600" kern="1200" dirty="0" smtClean="0">
              <a:latin typeface="Cambria Math"/>
              <a:ea typeface="Cambria Math"/>
            </a:rPr>
            <a:t>(лат) – сравнительная степень от прилагательного </a:t>
          </a:r>
          <a:r>
            <a:rPr lang="en-US" sz="1600" kern="1200" dirty="0" err="1" smtClean="0">
              <a:latin typeface="Cambria Math"/>
              <a:ea typeface="Cambria Math"/>
            </a:rPr>
            <a:t>magnus</a:t>
          </a:r>
          <a:r>
            <a:rPr lang="en-US" sz="1600" kern="1200" dirty="0" smtClean="0">
              <a:latin typeface="Cambria Math"/>
              <a:ea typeface="Cambria Math"/>
            </a:rPr>
            <a:t> – </a:t>
          </a:r>
          <a:r>
            <a:rPr lang="ru-RU" sz="1600" kern="1200" dirty="0" smtClean="0">
              <a:latin typeface="Cambria Math"/>
              <a:ea typeface="Cambria Math"/>
            </a:rPr>
            <a:t>большой → больший→ более ценный</a:t>
          </a:r>
          <a:endParaRPr lang="ru-RU" sz="16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1961796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Майор – офицерское звание </a:t>
          </a:r>
          <a:r>
            <a:rPr lang="ru-RU" sz="1600" kern="1200" dirty="0" smtClean="0">
              <a:latin typeface="Cambria Math"/>
              <a:ea typeface="Cambria Math"/>
            </a:rPr>
            <a:t>&lt; старший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Мэр – глава городского управления &lt; руководящий, главный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Магнат – обладатель больших богатств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Магистр, маэстро, мастер, магистраль</a:t>
          </a:r>
          <a:r>
            <a:rPr lang="ru-RU" sz="1600" kern="1200" dirty="0" smtClean="0"/>
            <a:t> </a:t>
          </a:r>
          <a:endParaRPr lang="ru-RU" sz="1600" kern="1200" dirty="0"/>
        </a:p>
      </dsp:txBody>
      <dsp:txXfrm>
        <a:off x="1961796" y="2842557"/>
        <a:ext cx="3565239" cy="2139143"/>
      </dsp:txXfrm>
    </dsp:sp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Матёрый – достигший полной зрелости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Cambria Math"/>
              <a:ea typeface="Cambria Math"/>
            </a:rPr>
            <a:t>&lt;мать, матер  (ср.</a:t>
          </a:r>
          <a:r>
            <a:rPr lang="en-US" sz="1900" kern="1200" dirty="0" smtClean="0">
              <a:latin typeface="Cambria Math"/>
              <a:ea typeface="Cambria Math"/>
            </a:rPr>
            <a:t> Mater </a:t>
          </a:r>
          <a:r>
            <a:rPr lang="ru-RU" sz="1900" kern="1200" dirty="0" smtClean="0">
              <a:latin typeface="Cambria Math"/>
              <a:ea typeface="Cambria Math"/>
            </a:rPr>
            <a:t>(лат), </a:t>
          </a:r>
          <a:r>
            <a:rPr lang="en-US" sz="1900" kern="1200" dirty="0" smtClean="0">
              <a:latin typeface="Cambria Math"/>
              <a:ea typeface="Cambria Math"/>
            </a:rPr>
            <a:t>mother </a:t>
          </a:r>
          <a:r>
            <a:rPr lang="ru-RU" sz="1900" kern="1200" dirty="0" smtClean="0">
              <a:latin typeface="Cambria Math"/>
              <a:ea typeface="Cambria Math"/>
            </a:rPr>
            <a:t>(</a:t>
          </a:r>
          <a:r>
            <a:rPr lang="ru-RU" sz="1900" kern="1200" dirty="0" err="1" smtClean="0">
              <a:latin typeface="Cambria Math"/>
              <a:ea typeface="Cambria Math"/>
            </a:rPr>
            <a:t>англ</a:t>
          </a:r>
          <a:r>
            <a:rPr lang="ru-RU" sz="1900" kern="1200" dirty="0" smtClean="0">
              <a:latin typeface="Cambria Math"/>
              <a:ea typeface="Cambria Math"/>
            </a:rPr>
            <a:t>))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Cambria Math"/>
              <a:ea typeface="Cambria Math"/>
            </a:rPr>
            <a:t>Материя, Матрёна, матрешка, мадригал (изначально «стихи, посвященные женщине) </a:t>
          </a:r>
          <a:endParaRPr lang="ru-RU" sz="19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Cambria Math"/>
              <a:ea typeface="Cambria Math"/>
            </a:rPr>
            <a:t>Важная роль женщины в славянском мире. Период материнства – эпоха, когда женщина достигает зрелости и может наиболее полно проявить свои физические и духовные возможности</a:t>
          </a:r>
          <a:endParaRPr lang="ru-RU" sz="19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Диалектные: матерой – большой, огромный, матерая – основное русло реки, </a:t>
          </a:r>
          <a:r>
            <a:rPr lang="ru-RU" sz="1900" kern="1200" dirty="0" err="1" smtClean="0"/>
            <a:t>матеруха</a:t>
          </a:r>
          <a:r>
            <a:rPr lang="ru-RU" sz="1900" kern="1200" dirty="0" smtClean="0"/>
            <a:t> – крупная женщина, </a:t>
          </a:r>
          <a:r>
            <a:rPr lang="ru-RU" sz="1900" kern="1200" dirty="0" err="1" smtClean="0"/>
            <a:t>матеруша</a:t>
          </a:r>
          <a:r>
            <a:rPr lang="ru-RU" sz="1900" kern="1200" dirty="0" smtClean="0"/>
            <a:t> –большая вещь, матица – основная несущая балка в деревенском доме</a:t>
          </a:r>
          <a:endParaRPr lang="ru-RU" sz="19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Материк – обширное пространство, омываемое морями и океанами </a:t>
          </a:r>
          <a:r>
            <a:rPr lang="ru-RU" sz="1900" kern="1200" dirty="0" smtClean="0">
              <a:latin typeface="Cambria Math"/>
              <a:ea typeface="Cambria Math"/>
            </a:rPr>
            <a:t>&lt; основной, главный; природная земля, соотносимая с матерью – мать сыра земля</a:t>
          </a:r>
          <a:endParaRPr lang="ru-RU" sz="1900" kern="1200" dirty="0" smtClean="0"/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>
        <a:off x="3922677" y="2842557"/>
        <a:ext cx="3565239" cy="2139143"/>
      </dsp:txXfrm>
    </dsp:sp>
  </dsp:spTree>
</dsp:drawing>
</file>

<file path=ppt/diagrams/drawing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7755B4-FAE7-4A99-8711-29BC7047F075}">
      <dsp:nvSpPr>
        <dsp:cNvPr id="0" name=""/>
        <dsp:cNvSpPr/>
      </dsp:nvSpPr>
      <dsp:spPr>
        <a:xfrm>
          <a:off x="744" y="145603"/>
          <a:ext cx="2902148" cy="17412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Немой – лишенный дара речи, способности говорить</a:t>
          </a:r>
          <a:endParaRPr lang="ru-RU" sz="1800" kern="1200" dirty="0"/>
        </a:p>
      </dsp:txBody>
      <dsp:txXfrm>
        <a:off x="744" y="145603"/>
        <a:ext cx="2902148" cy="1741289"/>
      </dsp:txXfrm>
    </dsp:sp>
    <dsp:sp modelId="{9588315B-C0C0-44C8-A8C8-964B85D035C2}">
      <dsp:nvSpPr>
        <dsp:cNvPr id="0" name=""/>
        <dsp:cNvSpPr/>
      </dsp:nvSpPr>
      <dsp:spPr>
        <a:xfrm>
          <a:off x="3193107" y="145603"/>
          <a:ext cx="2902148" cy="17412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ambria Math"/>
              <a:ea typeface="Cambria Math"/>
            </a:rPr>
            <a:t>&lt; </a:t>
          </a:r>
          <a:r>
            <a:rPr lang="ru-RU" sz="1800" kern="1200" dirty="0" err="1" smtClean="0">
              <a:latin typeface="Cambria Math"/>
              <a:ea typeface="Cambria Math"/>
            </a:rPr>
            <a:t>не+ем</a:t>
          </a:r>
          <a:r>
            <a:rPr lang="ru-RU" sz="1800" kern="1200" dirty="0" smtClean="0">
              <a:latin typeface="Cambria Math"/>
              <a:ea typeface="Cambria Math"/>
            </a:rPr>
            <a:t>//им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Ёмкий, наёмный, объём, приём, проём, иметь, вынимать, занимать, обнимать, понимать, принимать, снимать</a:t>
          </a:r>
          <a:endParaRPr lang="ru-RU" sz="1800" kern="1200" dirty="0"/>
        </a:p>
      </dsp:txBody>
      <dsp:txXfrm>
        <a:off x="3193107" y="145603"/>
        <a:ext cx="2902148" cy="1741289"/>
      </dsp:txXfrm>
    </dsp:sp>
    <dsp:sp modelId="{0FE89962-C69B-4B35-855F-EF1E4FB59D85}">
      <dsp:nvSpPr>
        <dsp:cNvPr id="0" name=""/>
        <dsp:cNvSpPr/>
      </dsp:nvSpPr>
      <dsp:spPr>
        <a:xfrm>
          <a:off x="744" y="2177107"/>
          <a:ext cx="2902148" cy="17412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-ем-//-им- - брать </a:t>
          </a:r>
          <a:r>
            <a:rPr lang="ru-RU" sz="1800" kern="1200" dirty="0" smtClean="0">
              <a:latin typeface="Cambria Math"/>
              <a:ea typeface="Cambria Math"/>
            </a:rPr>
            <a:t>→ иметь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ambria Math"/>
              <a:ea typeface="Cambria Math"/>
            </a:rPr>
            <a:t>Действие → результат</a:t>
          </a:r>
          <a:endParaRPr lang="ru-RU" sz="1800" kern="1200" dirty="0"/>
        </a:p>
      </dsp:txBody>
      <dsp:txXfrm>
        <a:off x="744" y="2177107"/>
        <a:ext cx="2902148" cy="1741289"/>
      </dsp:txXfrm>
    </dsp:sp>
    <dsp:sp modelId="{7DC472A1-C227-48F3-8F90-0F647ACA5F8F}">
      <dsp:nvSpPr>
        <dsp:cNvPr id="0" name=""/>
        <dsp:cNvSpPr/>
      </dsp:nvSpPr>
      <dsp:spPr>
        <a:xfrm>
          <a:off x="3193107" y="2177107"/>
          <a:ext cx="2902148" cy="174128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Немой – тот, кто не </a:t>
          </a:r>
          <a:r>
            <a:rPr lang="ru-RU" sz="1800" kern="1200" dirty="0" err="1" smtClean="0"/>
            <a:t>емлет</a:t>
          </a:r>
          <a:r>
            <a:rPr lang="ru-RU" sz="1800" kern="1200" dirty="0" smtClean="0"/>
            <a:t>, не понимает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Понимать, внимать – брать, охватывать сознанием</a:t>
          </a:r>
          <a:r>
            <a:rPr lang="ru-RU" sz="1800" kern="1200" smtClean="0"/>
            <a:t>, вбирать в себя</a:t>
          </a:r>
          <a:endParaRPr lang="ru-RU" sz="1800" kern="1200"/>
        </a:p>
      </dsp:txBody>
      <dsp:txXfrm>
        <a:off x="3193107" y="2177107"/>
        <a:ext cx="2902148" cy="1741289"/>
      </dsp:txXfrm>
    </dsp:sp>
  </dsp:spTree>
</dsp:drawing>
</file>

<file path=ppt/diagrams/drawing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1696688" y="2250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Старый</a:t>
          </a:r>
          <a:r>
            <a:rPr lang="ru-RU" sz="3700" kern="1200" dirty="0" smtClean="0">
              <a:latin typeface="Cambria Math"/>
              <a:ea typeface="Cambria Math"/>
            </a:rPr>
            <a:t>&lt; </a:t>
          </a:r>
          <a:r>
            <a:rPr lang="ru-RU" sz="3700" kern="1200" dirty="0" err="1" smtClean="0">
              <a:latin typeface="Cambria Math"/>
              <a:ea typeface="Cambria Math"/>
            </a:rPr>
            <a:t>стать+р</a:t>
          </a:r>
          <a:r>
            <a:rPr lang="ru-RU" sz="3700" kern="1200" dirty="0" smtClean="0">
              <a:latin typeface="Cambria Math"/>
              <a:ea typeface="Cambria Math"/>
            </a:rPr>
            <a:t> – постоявший, ставший кем-то</a:t>
          </a:r>
          <a:endParaRPr lang="ru-RU" sz="3700" kern="1200" dirty="0"/>
        </a:p>
      </dsp:txBody>
      <dsp:txXfrm>
        <a:off x="1696688" y="2250"/>
        <a:ext cx="4095454" cy="2457273"/>
      </dsp:txXfrm>
    </dsp:sp>
    <dsp:sp modelId="{D9C46A1F-AEA0-4FBB-9698-6342DBE73277}">
      <dsp:nvSpPr>
        <dsp:cNvPr id="0" name=""/>
        <dsp:cNvSpPr/>
      </dsp:nvSpPr>
      <dsp:spPr>
        <a:xfrm>
          <a:off x="1696688" y="2869068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Суффикс –р-</a:t>
          </a:r>
        </a:p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Добрый, мудрый</a:t>
          </a:r>
          <a:r>
            <a:rPr lang="ru-RU" sz="3700" kern="1200" smtClean="0"/>
            <a:t>, пестрый</a:t>
          </a:r>
          <a:endParaRPr lang="ru-RU" sz="3700" kern="1200" dirty="0"/>
        </a:p>
      </dsp:txBody>
      <dsp:txXfrm>
        <a:off x="1696688" y="2869068"/>
        <a:ext cx="4095454" cy="2457273"/>
      </dsp:txXfrm>
    </dsp:sp>
  </dsp:spTree>
</dsp:drawing>
</file>

<file path=ppt/diagrams/drawing5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700" kern="1200" dirty="0" smtClean="0"/>
            <a:t>Процесс озвончения</a:t>
          </a:r>
          <a:endParaRPr lang="ru-RU" sz="47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kern="1200" dirty="0" smtClean="0"/>
            <a:t>Здравствуй – пожелание здоровья и благополучия, употребляется как приветствие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1961796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kern="1200" dirty="0" smtClean="0"/>
            <a:t>Здравствуй</a:t>
          </a:r>
          <a:r>
            <a:rPr lang="ru-RU" sz="2400" kern="1200" dirty="0" smtClean="0">
              <a:latin typeface="Cambria Math"/>
              <a:ea typeface="Cambria Math"/>
            </a:rPr>
            <a:t>&lt;здоровье&lt;</a:t>
          </a:r>
          <a:r>
            <a:rPr lang="ru-RU" sz="2400" kern="1200" dirty="0" err="1" smtClean="0">
              <a:latin typeface="Cambria Math"/>
              <a:ea typeface="Cambria Math"/>
            </a:rPr>
            <a:t>съ+дерево</a:t>
          </a:r>
          <a:r>
            <a:rPr lang="ru-RU" sz="2400" kern="1200" dirty="0" smtClean="0">
              <a:latin typeface="Cambria Math"/>
              <a:ea typeface="Cambria Math"/>
            </a:rPr>
            <a:t>&lt;крепкий, как дерево&lt;крепкий, сильный - озвончение</a:t>
          </a:r>
          <a:endParaRPr lang="ru-RU" sz="2400" kern="1200" dirty="0" smtClean="0"/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1961796" y="2842557"/>
        <a:ext cx="3565239" cy="2139143"/>
      </dsp:txXfrm>
    </dsp:sp>
  </dsp:spTree>
</dsp:drawing>
</file>

<file path=ppt/diagrams/drawing5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1696688" y="2250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Процесс озвончения</a:t>
          </a:r>
          <a:endParaRPr lang="ru-RU" sz="3000" kern="1200" dirty="0"/>
        </a:p>
      </dsp:txBody>
      <dsp:txXfrm>
        <a:off x="1696688" y="2250"/>
        <a:ext cx="4095454" cy="2457273"/>
      </dsp:txXfrm>
    </dsp:sp>
    <dsp:sp modelId="{D9C46A1F-AEA0-4FBB-9698-6342DBE73277}">
      <dsp:nvSpPr>
        <dsp:cNvPr id="0" name=""/>
        <dsp:cNvSpPr/>
      </dsp:nvSpPr>
      <dsp:spPr>
        <a:xfrm>
          <a:off x="1696688" y="2869068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Свадьба </a:t>
          </a:r>
          <a:r>
            <a:rPr lang="ru-RU" sz="3000" kern="1200" dirty="0" smtClean="0">
              <a:latin typeface="Cambria Math"/>
              <a:ea typeface="Cambria Math"/>
            </a:rPr>
            <a:t>&lt; </a:t>
          </a:r>
          <a:r>
            <a:rPr lang="ru-RU" sz="3000" kern="1200" dirty="0" err="1" smtClean="0"/>
            <a:t>сватьба</a:t>
          </a:r>
          <a:r>
            <a:rPr lang="ru-RU" sz="3000" kern="1200" dirty="0" smtClean="0">
              <a:latin typeface="Cambria Math"/>
              <a:ea typeface="Cambria Math"/>
            </a:rPr>
            <a:t>&lt; сватать + б +а &lt; свой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latin typeface="Cambria Math"/>
              <a:ea typeface="Cambria Math"/>
            </a:rPr>
            <a:t>Сват, свояк, сватья, сваха, сватать	</a:t>
          </a:r>
          <a:endParaRPr lang="ru-RU" sz="3000" kern="1200" dirty="0"/>
        </a:p>
      </dsp:txBody>
      <dsp:txXfrm>
        <a:off x="1696688" y="2869068"/>
        <a:ext cx="4095454" cy="2457273"/>
      </dsp:txXfrm>
    </dsp:sp>
  </dsp:spTree>
</dsp:drawing>
</file>

<file path=ppt/diagrams/drawing5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1696688" y="2250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Носовые гласные – юс большой и юс малый</a:t>
          </a:r>
          <a:endParaRPr lang="ru-RU" sz="2100" kern="1200" dirty="0"/>
        </a:p>
      </dsp:txBody>
      <dsp:txXfrm>
        <a:off x="1696688" y="2250"/>
        <a:ext cx="4095454" cy="2457273"/>
      </dsp:txXfrm>
    </dsp:sp>
    <dsp:sp modelId="{77326510-F5CF-4B31-AD05-E04B3BBDC9E1}">
      <dsp:nvSpPr>
        <dsp:cNvPr id="0" name=""/>
        <dsp:cNvSpPr/>
      </dsp:nvSpPr>
      <dsp:spPr>
        <a:xfrm>
          <a:off x="1696688" y="2869068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smtClean="0"/>
            <a:t>Запятая – знак препинания – пе//пьн//пин (об-сл) – страдательное причастие прошедшего времени – за+пин+т+ая – то, что создает определенное препятствие при воспроизведении текста</a:t>
          </a:r>
          <a:endParaRPr lang="ru-RU" sz="2100" kern="1200" dirty="0"/>
        </a:p>
      </dsp:txBody>
      <dsp:txXfrm>
        <a:off x="1696688" y="2869068"/>
        <a:ext cx="4095454" cy="2457273"/>
      </dsp:txXfrm>
    </dsp:sp>
  </dsp:spTree>
</dsp:drawing>
</file>

<file path=ppt/diagrams/drawing5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BFD352-A8B7-4B01-9F87-5F777FECF2C0}">
      <dsp:nvSpPr>
        <dsp:cNvPr id="0" name=""/>
        <dsp:cNvSpPr/>
      </dsp:nvSpPr>
      <dsp:spPr>
        <a:xfrm>
          <a:off x="677318" y="0"/>
          <a:ext cx="6109295" cy="9817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Носовые гласные: юс большой, юс малый//</a:t>
          </a:r>
          <a:r>
            <a:rPr lang="ru-RU" sz="2000" kern="1200" dirty="0" err="1" smtClean="0"/>
            <a:t>а,я</a:t>
          </a:r>
          <a:r>
            <a:rPr lang="ru-RU" sz="2000" kern="1200" dirty="0" smtClean="0"/>
            <a:t>//ин, им, </a:t>
          </a:r>
          <a:r>
            <a:rPr lang="ru-RU" sz="2000" kern="1200" dirty="0" err="1" smtClean="0"/>
            <a:t>ен</a:t>
          </a:r>
          <a:endParaRPr lang="ru-RU" sz="2000" kern="1200" dirty="0"/>
        </a:p>
      </dsp:txBody>
      <dsp:txXfrm>
        <a:off x="677318" y="0"/>
        <a:ext cx="6109295" cy="981701"/>
      </dsp:txXfrm>
    </dsp:sp>
    <dsp:sp modelId="{F9C2398D-4DA3-4B41-A8FC-8D034CC319B7}">
      <dsp:nvSpPr>
        <dsp:cNvPr id="0" name=""/>
        <dsp:cNvSpPr/>
      </dsp:nvSpPr>
      <dsp:spPr>
        <a:xfrm>
          <a:off x="720074" y="1152135"/>
          <a:ext cx="2947487" cy="15881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Ченти</a:t>
          </a:r>
          <a:r>
            <a:rPr lang="ru-RU" sz="1600" kern="1200" dirty="0" smtClean="0"/>
            <a:t> </a:t>
          </a:r>
          <a:r>
            <a:rPr lang="ru-RU" sz="1600" kern="1200" dirty="0" smtClean="0">
              <a:latin typeface="Cambria Math"/>
              <a:ea typeface="Cambria Math"/>
            </a:rPr>
            <a:t>&gt;</a:t>
          </a:r>
          <a:r>
            <a:rPr lang="ru-RU" sz="1600" kern="1200" dirty="0" smtClean="0"/>
            <a:t> начинать, зачинать (зачинщик, зачин), почин, початок – признак наличия семян, зарождающих новое растение </a:t>
          </a:r>
          <a:endParaRPr lang="ru-RU" sz="1600" kern="1200" dirty="0"/>
        </a:p>
      </dsp:txBody>
      <dsp:txXfrm>
        <a:off x="720074" y="1152135"/>
        <a:ext cx="2947487" cy="1588100"/>
      </dsp:txXfrm>
    </dsp:sp>
    <dsp:sp modelId="{21A6EB74-5070-4C8D-83F3-6012B49EAA9C}">
      <dsp:nvSpPr>
        <dsp:cNvPr id="0" name=""/>
        <dsp:cNvSpPr/>
      </dsp:nvSpPr>
      <dsp:spPr>
        <a:xfrm>
          <a:off x="4248461" y="1152135"/>
          <a:ext cx="3006883" cy="15881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err="1" smtClean="0"/>
            <a:t>Ченти</a:t>
          </a:r>
          <a:r>
            <a:rPr lang="ru-RU" sz="1400" kern="1200" dirty="0" smtClean="0">
              <a:latin typeface="Cambria Math"/>
              <a:ea typeface="Cambria Math"/>
            </a:rPr>
            <a:t>&gt;</a:t>
          </a:r>
          <a:r>
            <a:rPr lang="ru-RU" sz="1400" kern="1200" dirty="0" err="1" smtClean="0">
              <a:latin typeface="Cambria Math"/>
              <a:ea typeface="Cambria Math"/>
            </a:rPr>
            <a:t>чендо</a:t>
          </a:r>
          <a:r>
            <a:rPr lang="ru-RU" sz="1400" kern="1200" dirty="0" smtClean="0">
              <a:latin typeface="Cambria Math"/>
              <a:ea typeface="Cambria Math"/>
            </a:rPr>
            <a:t>&gt;чадо – тот, кто начал жить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Домочадцы – первоначально «рожденные дома»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Исчадие ада – порождение ада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>
        <a:off x="4248461" y="1152135"/>
        <a:ext cx="3006883" cy="1588128"/>
      </dsp:txXfrm>
    </dsp:sp>
    <dsp:sp modelId="{08B64E90-54F4-4B35-ABCB-2D55C4307FDA}">
      <dsp:nvSpPr>
        <dsp:cNvPr id="0" name=""/>
        <dsp:cNvSpPr/>
      </dsp:nvSpPr>
      <dsp:spPr>
        <a:xfrm>
          <a:off x="144019" y="2844321"/>
          <a:ext cx="2340260" cy="219624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к//ч; о//е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Чен-ти</a:t>
          </a:r>
          <a:r>
            <a:rPr lang="ru-RU" sz="1600" kern="1200" dirty="0" smtClean="0"/>
            <a:t>//кон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Кон – место, куда в азартных играх кладется ставка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Ставить на кон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Закон – начало, основа, принцип</a:t>
          </a:r>
          <a:endParaRPr lang="ru-RU" sz="1600" kern="1200" dirty="0"/>
        </a:p>
      </dsp:txBody>
      <dsp:txXfrm>
        <a:off x="144019" y="2844321"/>
        <a:ext cx="2340260" cy="2196240"/>
      </dsp:txXfrm>
    </dsp:sp>
    <dsp:sp modelId="{44EAFEF1-B2A0-4DA1-9F12-7933C7BD9533}">
      <dsp:nvSpPr>
        <dsp:cNvPr id="0" name=""/>
        <dsp:cNvSpPr/>
      </dsp:nvSpPr>
      <dsp:spPr>
        <a:xfrm>
          <a:off x="2664292" y="2988338"/>
          <a:ext cx="2340260" cy="190820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Границу можно рассматривать с разных сторон 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Ис</a:t>
          </a:r>
          <a:r>
            <a:rPr lang="ru-RU" sz="1800" kern="1200" dirty="0" smtClean="0"/>
            <a:t>- кони, </a:t>
          </a:r>
          <a:r>
            <a:rPr lang="ru-RU" sz="1800" kern="1200" dirty="0" err="1" smtClean="0"/>
            <a:t>ис</a:t>
          </a:r>
          <a:r>
            <a:rPr lang="ru-RU" sz="1800" kern="1200" dirty="0" smtClean="0"/>
            <a:t>-</a:t>
          </a:r>
          <a:r>
            <a:rPr lang="ru-RU" sz="1800" kern="1200" dirty="0" err="1" smtClean="0"/>
            <a:t>по-кон</a:t>
          </a:r>
          <a:endParaRPr lang="ru-RU" sz="1800" kern="1200" dirty="0"/>
        </a:p>
      </dsp:txBody>
      <dsp:txXfrm>
        <a:off x="2664292" y="2988338"/>
        <a:ext cx="2340260" cy="1908205"/>
      </dsp:txXfrm>
    </dsp:sp>
    <dsp:sp modelId="{D8314F42-FDA0-4C3C-B91F-2E8437933D55}">
      <dsp:nvSpPr>
        <dsp:cNvPr id="0" name=""/>
        <dsp:cNvSpPr/>
      </dsp:nvSpPr>
      <dsp:spPr>
        <a:xfrm>
          <a:off x="5112578" y="2988338"/>
          <a:ext cx="2340260" cy="190820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Кон-</a:t>
          </a:r>
          <a:r>
            <a:rPr lang="ru-RU" sz="1800" kern="1200" dirty="0" err="1" smtClean="0"/>
            <a:t>ец</a:t>
          </a:r>
          <a:r>
            <a:rPr lang="ru-RU" sz="1800" kern="1200" dirty="0" smtClean="0"/>
            <a:t> – начало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Однокоренные слова, отражающие помимо всего идею цикличности, круговорота - время </a:t>
          </a:r>
          <a:endParaRPr lang="ru-RU" sz="1800" kern="1200" dirty="0"/>
        </a:p>
      </dsp:txBody>
      <dsp:txXfrm>
        <a:off x="5112578" y="2988338"/>
        <a:ext cx="2340260" cy="1908205"/>
      </dsp:txXfrm>
    </dsp:sp>
  </dsp:spTree>
</dsp:drawing>
</file>

<file path=ppt/diagrams/drawing5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Полногласие – неполногласие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err="1" smtClean="0"/>
            <a:t>Оро</a:t>
          </a:r>
          <a:r>
            <a:rPr lang="ru-RU" sz="2200" kern="1200" dirty="0" smtClean="0"/>
            <a:t>//ере//ре//</a:t>
          </a:r>
          <a:r>
            <a:rPr lang="ru-RU" sz="2200" kern="1200" dirty="0" err="1" smtClean="0"/>
            <a:t>ра</a:t>
          </a:r>
          <a:r>
            <a:rPr lang="ru-RU" sz="2200" kern="1200" dirty="0" smtClean="0"/>
            <a:t>//</a:t>
          </a:r>
          <a:r>
            <a:rPr lang="ru-RU" sz="2200" kern="1200" dirty="0" err="1" smtClean="0"/>
            <a:t>ръ</a:t>
          </a:r>
          <a:r>
            <a:rPr lang="ru-RU" sz="2200" kern="1200" dirty="0" smtClean="0"/>
            <a:t>//ор…</a:t>
          </a:r>
          <a:endParaRPr lang="ru-RU" sz="22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Зрачок – зрение – зорок- подзорный</a:t>
          </a:r>
          <a:endParaRPr lang="ru-RU" sz="22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Ладонь – внутренняя сторона кисти руки </a:t>
          </a:r>
          <a:r>
            <a:rPr lang="ru-RU" sz="2200" kern="1200" dirty="0" smtClean="0">
              <a:latin typeface="Cambria Math"/>
              <a:ea typeface="Cambria Math"/>
            </a:rPr>
            <a:t>&lt; </a:t>
          </a:r>
          <a:r>
            <a:rPr lang="ru-RU" sz="2200" kern="1200" dirty="0" err="1" smtClean="0">
              <a:latin typeface="Cambria Math"/>
              <a:ea typeface="Cambria Math"/>
            </a:rPr>
            <a:t>долонь</a:t>
          </a:r>
          <a:r>
            <a:rPr lang="ru-RU" sz="2200" kern="1200" dirty="0" smtClean="0">
              <a:latin typeface="Cambria Math"/>
              <a:ea typeface="Cambria Math"/>
            </a:rPr>
            <a:t> &lt; длань (также площадка для молотьбы)&lt;дол – низ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Cambria Math"/>
              <a:ea typeface="Cambria Math"/>
            </a:rPr>
            <a:t>Долина, длина, даль </a:t>
          </a:r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Cambria Math"/>
              <a:ea typeface="Cambria Math"/>
            </a:rPr>
            <a:t>Волосы – власы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Cambria Math"/>
              <a:ea typeface="Cambria Math"/>
            </a:rPr>
            <a:t>Сладкий – солодки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Cambria Math"/>
              <a:ea typeface="Cambria Math"/>
            </a:rPr>
            <a:t>Волосы - власы</a:t>
          </a:r>
          <a:endParaRPr lang="ru-RU" sz="2200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>
        <a:off x="3922677" y="2842557"/>
        <a:ext cx="3565239" cy="213914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11593" y="195338"/>
          <a:ext cx="7477238" cy="6640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Баня – специальное помещение, в котором моются и парятся</a:t>
          </a:r>
          <a:endParaRPr lang="ru-RU" sz="1900" kern="1200" dirty="0"/>
        </a:p>
      </dsp:txBody>
      <dsp:txXfrm>
        <a:off x="11593" y="195338"/>
        <a:ext cx="7477238" cy="664099"/>
      </dsp:txXfrm>
    </dsp:sp>
    <dsp:sp modelId="{D9C46A1F-AEA0-4FBB-9698-6342DBE73277}">
      <dsp:nvSpPr>
        <dsp:cNvPr id="0" name=""/>
        <dsp:cNvSpPr/>
      </dsp:nvSpPr>
      <dsp:spPr>
        <a:xfrm>
          <a:off x="418734" y="1286834"/>
          <a:ext cx="6681304" cy="11262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err="1" smtClean="0"/>
            <a:t>Balneum</a:t>
          </a:r>
          <a:r>
            <a:rPr lang="ru-RU" sz="1900" kern="1200" dirty="0" smtClean="0"/>
            <a:t> (лат) –</a:t>
          </a:r>
          <a:r>
            <a:rPr lang="en-US" sz="1900" kern="1200" dirty="0" smtClean="0"/>
            <a:t> </a:t>
          </a:r>
          <a:r>
            <a:rPr lang="ru-RU" sz="1900" kern="1200" dirty="0" smtClean="0"/>
            <a:t>купол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Античная баня имела обязательный большой купол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Заимствовано в </a:t>
          </a:r>
          <a:r>
            <a:rPr lang="en-US" sz="1900" kern="1200" dirty="0" smtClean="0"/>
            <a:t>V – VII </a:t>
          </a:r>
          <a:r>
            <a:rPr lang="ru-RU" sz="1900" kern="1200" dirty="0" smtClean="0"/>
            <a:t> </a:t>
          </a:r>
          <a:r>
            <a:rPr lang="ru-RU" sz="1900" kern="1200" dirty="0" err="1" smtClean="0"/>
            <a:t>вв</a:t>
          </a:r>
          <a:r>
            <a:rPr lang="ru-RU" sz="1900" kern="1200" dirty="0" smtClean="0"/>
            <a:t> в южнославянские языки </a:t>
          </a:r>
          <a:endParaRPr lang="ru-RU" sz="1900" kern="1200" dirty="0"/>
        </a:p>
      </dsp:txBody>
      <dsp:txXfrm>
        <a:off x="418734" y="1286834"/>
        <a:ext cx="6681304" cy="1126220"/>
      </dsp:txXfrm>
    </dsp:sp>
    <dsp:sp modelId="{E678F170-A34B-4AFB-B58A-7B4884C55ADD}">
      <dsp:nvSpPr>
        <dsp:cNvPr id="0" name=""/>
        <dsp:cNvSpPr/>
      </dsp:nvSpPr>
      <dsp:spPr>
        <a:xfrm>
          <a:off x="1758851" y="2765230"/>
          <a:ext cx="3971128" cy="23826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>
        <a:off x="1758851" y="2765230"/>
        <a:ext cx="3971128" cy="2382677"/>
      </dsp:txXfrm>
    </dsp:sp>
  </dsp:spTree>
</dsp:drawing>
</file>

<file path=ppt/diagrams/drawing6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Аканье; полногласие//неполногласие</a:t>
          </a:r>
          <a:endParaRPr lang="ru-RU" sz="16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Корова - </a:t>
          </a:r>
          <a:r>
            <a:rPr lang="ru-RU" sz="1600" kern="1200" dirty="0" err="1" smtClean="0">
              <a:latin typeface="Cambria Math"/>
              <a:ea typeface="Cambria Math"/>
            </a:rPr>
            <a:t>крава</a:t>
          </a:r>
          <a:r>
            <a:rPr lang="ru-RU" sz="1600" kern="1200" dirty="0" smtClean="0">
              <a:latin typeface="Cambria Math"/>
              <a:ea typeface="Cambria Math"/>
            </a:rPr>
            <a:t>  (</a:t>
          </a:r>
          <a:r>
            <a:rPr lang="ru-RU" sz="1600" kern="1200" dirty="0" err="1" smtClean="0">
              <a:latin typeface="Cambria Math"/>
              <a:ea typeface="Cambria Math"/>
            </a:rPr>
            <a:t>ст-сл</a:t>
          </a:r>
          <a:r>
            <a:rPr lang="ru-RU" sz="1600" kern="1200" dirty="0" smtClean="0">
              <a:latin typeface="Cambria Math"/>
              <a:ea typeface="Cambria Math"/>
            </a:rPr>
            <a:t>)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Город – </a:t>
          </a:r>
          <a:r>
            <a:rPr lang="ru-RU" sz="1600" kern="1200" dirty="0" err="1" smtClean="0">
              <a:latin typeface="Cambria Math"/>
              <a:ea typeface="Cambria Math"/>
            </a:rPr>
            <a:t>нрад</a:t>
          </a:r>
          <a:endParaRPr lang="ru-RU" sz="1600" kern="1200" dirty="0" smtClean="0">
            <a:latin typeface="Cambria Math"/>
            <a:ea typeface="Cambria Math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Ворог – враг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Золото – злато</a:t>
          </a:r>
          <a:r>
            <a:rPr lang="en-US" sz="1600" kern="1200" dirty="0" smtClean="0">
              <a:latin typeface="Cambria Math"/>
              <a:ea typeface="Cambria Math"/>
            </a:rPr>
            <a:t> </a:t>
          </a:r>
          <a:endParaRPr lang="ru-RU" sz="16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Корова </a:t>
          </a:r>
          <a:r>
            <a:rPr lang="ru-RU" sz="1600" kern="1200" dirty="0" smtClean="0">
              <a:latin typeface="Cambria Math"/>
              <a:ea typeface="Cambria Math"/>
            </a:rPr>
            <a:t>&lt; </a:t>
          </a:r>
          <a:r>
            <a:rPr lang="en-US" sz="1600" kern="1200" dirty="0" err="1" smtClean="0">
              <a:latin typeface="Cambria Math"/>
              <a:ea typeface="Cambria Math"/>
            </a:rPr>
            <a:t>kor</a:t>
          </a:r>
          <a:r>
            <a:rPr lang="en-US" sz="1600" kern="1200" dirty="0" smtClean="0">
              <a:latin typeface="Cambria Math"/>
              <a:ea typeface="Cambria Math"/>
            </a:rPr>
            <a:t> – </a:t>
          </a:r>
          <a:r>
            <a:rPr lang="ru-RU" sz="1600" kern="1200" dirty="0" smtClean="0">
              <a:latin typeface="Cambria Math"/>
              <a:ea typeface="Cambria Math"/>
            </a:rPr>
            <a:t>рог, возвышение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Ср: серна - &lt;</a:t>
          </a:r>
          <a:r>
            <a:rPr lang="en-US" sz="1600" kern="1200" dirty="0" err="1" smtClean="0">
              <a:latin typeface="Cambria Math"/>
              <a:ea typeface="Cambria Math"/>
            </a:rPr>
            <a:t>ker</a:t>
          </a:r>
          <a:r>
            <a:rPr lang="en-US" sz="1600" kern="1200" dirty="0" smtClean="0">
              <a:latin typeface="Cambria Math"/>
              <a:ea typeface="Cambria Math"/>
            </a:rPr>
            <a:t> - </a:t>
          </a:r>
          <a:r>
            <a:rPr lang="ru-RU" sz="1600" kern="1200" dirty="0" smtClean="0">
              <a:latin typeface="Cambria Math"/>
              <a:ea typeface="Cambria Math"/>
            </a:rPr>
            <a:t> тоже рог, возвышение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Горн </a:t>
          </a:r>
          <a:r>
            <a:rPr lang="ru-RU" sz="1600" kern="1200" dirty="0" smtClean="0">
              <a:latin typeface="Cambria Math"/>
              <a:ea typeface="Cambria Math"/>
            </a:rPr>
            <a:t>&lt; </a:t>
          </a:r>
          <a:r>
            <a:rPr lang="en-US" sz="1600" kern="1200" dirty="0" smtClean="0">
              <a:latin typeface="Cambria Math"/>
              <a:ea typeface="Cambria Math"/>
            </a:rPr>
            <a:t> </a:t>
          </a:r>
          <a:r>
            <a:rPr lang="en-US" sz="1600" kern="1200" dirty="0" err="1" smtClean="0">
              <a:latin typeface="Cambria Math"/>
              <a:ea typeface="Cambria Math"/>
            </a:rPr>
            <a:t>kor</a:t>
          </a:r>
          <a:r>
            <a:rPr lang="en-US" sz="1600" kern="1200" dirty="0" smtClean="0">
              <a:latin typeface="Cambria Math"/>
              <a:ea typeface="Cambria Math"/>
            </a:rPr>
            <a:t> – </a:t>
          </a:r>
          <a:r>
            <a:rPr lang="ru-RU" sz="1600" kern="1200" dirty="0" smtClean="0">
              <a:latin typeface="Cambria Math"/>
              <a:ea typeface="Cambria Math"/>
            </a:rPr>
            <a:t>рог – простейший музыкальный инструмент</a:t>
          </a:r>
          <a:endParaRPr lang="ru-RU" sz="16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Каравай </a:t>
          </a:r>
          <a:r>
            <a:rPr lang="ru-RU" sz="1600" kern="1200" dirty="0" smtClean="0">
              <a:latin typeface="Cambria Math"/>
              <a:ea typeface="Cambria Math"/>
            </a:rPr>
            <a:t>&lt; корова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Южнорусское аканье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Каравай – свадебный пирог. В славянской традиции </a:t>
          </a:r>
          <a:r>
            <a:rPr lang="ru-RU" sz="1600" kern="1200" dirty="0" err="1" smtClean="0">
              <a:latin typeface="Cambria Math"/>
              <a:ea typeface="Cambria Math"/>
            </a:rPr>
            <a:t>наывать</a:t>
          </a:r>
          <a:r>
            <a:rPr lang="ru-RU" sz="1600" kern="1200" dirty="0" smtClean="0">
              <a:latin typeface="Cambria Math"/>
              <a:ea typeface="Cambria Math"/>
            </a:rPr>
            <a:t> невесту коровкой, телушкой.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Караваи украшались </a:t>
          </a:r>
          <a:r>
            <a:rPr lang="ru-RU" sz="1600" kern="1200" dirty="0" err="1" smtClean="0">
              <a:latin typeface="Cambria Math"/>
              <a:ea typeface="Cambria Math"/>
            </a:rPr>
            <a:t>свитывми</a:t>
          </a:r>
          <a:r>
            <a:rPr lang="ru-RU" sz="1600" kern="1200" dirty="0" smtClean="0">
              <a:latin typeface="Cambria Math"/>
              <a:ea typeface="Cambria Math"/>
            </a:rPr>
            <a:t> из теста рожками – символ коровы – плодовитости, богатства, достатка</a:t>
          </a:r>
          <a:endParaRPr lang="ru-RU" sz="1600" kern="1200" dirty="0"/>
        </a:p>
      </dsp:txBody>
      <dsp:txXfrm>
        <a:off x="3922677" y="2842557"/>
        <a:ext cx="3565239" cy="2139143"/>
      </dsp:txXfrm>
    </dsp:sp>
  </dsp:spTree>
</dsp:drawing>
</file>

<file path=ppt/diagrams/drawing6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СТ//Щ</a:t>
          </a:r>
          <a:endParaRPr lang="ru-RU" sz="26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Кощей – мифический персонаж русских народных сказок </a:t>
          </a:r>
          <a:r>
            <a:rPr lang="ru-RU" sz="2600" kern="1200" dirty="0" smtClean="0">
              <a:latin typeface="Cambria Math"/>
              <a:ea typeface="Cambria Math"/>
            </a:rPr>
            <a:t>&lt;  кость + ей – худой, тощий</a:t>
          </a:r>
          <a:endParaRPr lang="ru-RU" sz="26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1961796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Бодрость – бодрящий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Злость – злющий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Весть - вещий</a:t>
          </a:r>
          <a:endParaRPr lang="ru-RU" sz="2600" kern="1200" dirty="0"/>
        </a:p>
      </dsp:txBody>
      <dsp:txXfrm>
        <a:off x="1961796" y="2842557"/>
        <a:ext cx="3565239" cy="2139143"/>
      </dsp:txXfrm>
    </dsp:sp>
  </dsp:spTree>
</dsp:drawing>
</file>

<file path=ppt/diagrams/drawing6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0" y="216017"/>
          <a:ext cx="3565239" cy="18248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dirty="0" smtClean="0"/>
            <a:t>Зонтик – приспособление, служащее для защиты от </a:t>
          </a:r>
          <a:r>
            <a:rPr lang="ru-RU" sz="1600" kern="1200" dirty="0" err="1" smtClean="0"/>
            <a:t>даждя</a:t>
          </a:r>
          <a:r>
            <a:rPr lang="ru-RU" sz="1600" kern="1200" dirty="0" smtClean="0"/>
            <a:t> и солнца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600" kern="1200" dirty="0" err="1" smtClean="0"/>
            <a:t>Zondek</a:t>
          </a:r>
          <a:r>
            <a:rPr lang="ru-RU" sz="1600" kern="1200" dirty="0" smtClean="0"/>
            <a:t>(</a:t>
          </a:r>
          <a:r>
            <a:rPr lang="ru-RU" sz="1600" kern="1200" dirty="0" err="1" smtClean="0"/>
            <a:t>голл</a:t>
          </a:r>
          <a:r>
            <a:rPr lang="ru-RU" sz="1600" kern="1200" dirty="0" smtClean="0"/>
            <a:t>) – укрытие на корабле от солнца</a:t>
          </a:r>
          <a:r>
            <a:rPr lang="ru-RU" sz="1600" kern="1200" dirty="0" smtClean="0">
              <a:latin typeface="Cambria Math"/>
              <a:ea typeface="Cambria Math"/>
            </a:rPr>
            <a:t>&lt;</a:t>
          </a:r>
          <a:r>
            <a:rPr lang="en-US" sz="1600" kern="1200" dirty="0" err="1" smtClean="0">
              <a:latin typeface="Cambria Math"/>
              <a:ea typeface="Cambria Math"/>
            </a:rPr>
            <a:t>zon</a:t>
          </a:r>
          <a:r>
            <a:rPr lang="ru-RU" sz="1600" kern="1200" dirty="0" smtClean="0">
              <a:latin typeface="Cambria Math"/>
              <a:ea typeface="Cambria Math"/>
            </a:rPr>
            <a:t>+</a:t>
          </a:r>
          <a:r>
            <a:rPr lang="en-US" sz="1600" kern="1200" dirty="0" err="1" smtClean="0">
              <a:latin typeface="Cambria Math"/>
              <a:ea typeface="Cambria Math"/>
            </a:rPr>
            <a:t>dek</a:t>
          </a:r>
          <a:r>
            <a:rPr lang="ru-RU" sz="1600" kern="1200" dirty="0" smtClean="0">
              <a:latin typeface="Cambria Math"/>
              <a:ea typeface="Cambria Math"/>
            </a:rPr>
            <a:t> – </a:t>
          </a:r>
          <a:r>
            <a:rPr lang="ru-RU" sz="1600" kern="1200" dirty="0" err="1" smtClean="0">
              <a:latin typeface="Cambria Math"/>
              <a:ea typeface="Cambria Math"/>
            </a:rPr>
            <a:t>солнце+покрышка</a:t>
          </a:r>
          <a:r>
            <a:rPr lang="ru-RU" sz="1600" kern="1200" dirty="0" smtClean="0">
              <a:latin typeface="Cambria Math"/>
              <a:ea typeface="Cambria Math"/>
            </a:rPr>
            <a:t> (ср: покрышка)</a:t>
          </a:r>
          <a:endParaRPr lang="ru-RU" sz="1600" kern="1200" dirty="0" smtClean="0"/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0" y="216017"/>
        <a:ext cx="3565239" cy="1824818"/>
      </dsp:txXfrm>
    </dsp:sp>
    <dsp:sp modelId="{D9C46A1F-AEA0-4FBB-9698-6342DBE73277}">
      <dsp:nvSpPr>
        <dsp:cNvPr id="0" name=""/>
        <dsp:cNvSpPr/>
      </dsp:nvSpPr>
      <dsp:spPr>
        <a:xfrm>
          <a:off x="3923592" y="216017"/>
          <a:ext cx="3565239" cy="18248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>
            <a:spcBef>
              <a:spcPct val="0"/>
            </a:spcBef>
          </a:pPr>
          <a:r>
            <a:rPr lang="ru-RU" sz="1600" kern="1200" dirty="0" smtClean="0"/>
            <a:t>Сближение со словами с суффиксом –ИК- </a:t>
          </a:r>
          <a:r>
            <a:rPr lang="ru-RU" sz="1600" kern="1200" dirty="0" smtClean="0">
              <a:latin typeface="Cambria Math"/>
              <a:ea typeface="Cambria Math"/>
            </a:rPr>
            <a:t>&gt;зонтик&gt;новое морфемное членение</a:t>
          </a:r>
        </a:p>
        <a:p>
          <a:pPr lvl="0" algn="ctr">
            <a:spcBef>
              <a:spcPct val="0"/>
            </a:spcBef>
          </a:pPr>
          <a:r>
            <a:rPr lang="ru-RU" sz="1600" kern="1200" dirty="0" smtClean="0"/>
            <a:t>Первоначально: зонтик</a:t>
          </a:r>
        </a:p>
        <a:p>
          <a:pPr lvl="0" algn="ctr">
            <a:spcBef>
              <a:spcPct val="0"/>
            </a:spcBef>
          </a:pPr>
          <a:r>
            <a:rPr lang="ru-RU" sz="1600" kern="1200" dirty="0" smtClean="0"/>
            <a:t>Впоследствии: </a:t>
          </a:r>
          <a:r>
            <a:rPr lang="ru-RU" sz="1600" kern="1200" dirty="0" err="1" smtClean="0"/>
            <a:t>зонт+ик</a:t>
          </a:r>
          <a:r>
            <a:rPr lang="ru-RU" sz="1600" kern="1200" dirty="0" smtClean="0"/>
            <a:t> </a:t>
          </a:r>
          <a:r>
            <a:rPr lang="ru-RU" sz="1600" kern="1200" dirty="0" smtClean="0">
              <a:latin typeface="Cambria Math"/>
              <a:ea typeface="Cambria Math"/>
            </a:rPr>
            <a:t>&gt;зонт</a:t>
          </a:r>
          <a:endParaRPr lang="ru-RU" sz="1600" kern="1200" dirty="0" smtClean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kern="1200" dirty="0" smtClean="0"/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3923592" y="216017"/>
        <a:ext cx="3565239" cy="1824818"/>
      </dsp:txXfrm>
    </dsp:sp>
    <dsp:sp modelId="{1A6A1773-9AB0-45A7-95DC-502F5E53AC24}">
      <dsp:nvSpPr>
        <dsp:cNvPr id="0" name=""/>
        <dsp:cNvSpPr/>
      </dsp:nvSpPr>
      <dsp:spPr>
        <a:xfrm>
          <a:off x="144022" y="2304263"/>
          <a:ext cx="269410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dirty="0" smtClean="0"/>
            <a:t>Лютик – растение с ядовитым соком и желтыми цветками.</a:t>
          </a:r>
          <a:r>
            <a:rPr lang="ru-RU" sz="1600" kern="1200" dirty="0" smtClean="0">
              <a:latin typeface="Cambria Math"/>
              <a:ea typeface="Cambria Math"/>
            </a:rPr>
            <a:t>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dirty="0" smtClean="0">
              <a:latin typeface="Cambria Math"/>
              <a:ea typeface="Cambria Math"/>
            </a:rPr>
            <a:t>&lt; лютый – едкий на вкус, терпкий (возможно, калька с латинского)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</dsp:txBody>
      <dsp:txXfrm>
        <a:off x="144022" y="2304263"/>
        <a:ext cx="2694109" cy="2139143"/>
      </dsp:txXfrm>
    </dsp:sp>
    <dsp:sp modelId="{83239C8C-5A9E-4366-951A-4CC79B100222}">
      <dsp:nvSpPr>
        <dsp:cNvPr id="0" name=""/>
        <dsp:cNvSpPr/>
      </dsp:nvSpPr>
      <dsp:spPr>
        <a:xfrm>
          <a:off x="4719211" y="2376267"/>
          <a:ext cx="2769620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>
              <a:latin typeface="Cambria Math"/>
              <a:ea typeface="Cambria Math"/>
            </a:rPr>
            <a:t>Ум-ласк суффикс –ИК- противоречит  «грозному смыслу» коря</a:t>
          </a:r>
          <a:endParaRPr lang="ru-RU" sz="1600" kern="1200" dirty="0"/>
        </a:p>
      </dsp:txBody>
      <dsp:txXfrm>
        <a:off x="4719211" y="2376267"/>
        <a:ext cx="2769620" cy="2139143"/>
      </dsp:txXfrm>
    </dsp:sp>
  </dsp:spTree>
</dsp:drawing>
</file>

<file path=ppt/diagrams/drawing6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Суффикс –Л-О</a:t>
          </a:r>
          <a:endParaRPr lang="ru-RU" sz="27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Шило</a:t>
          </a:r>
          <a:r>
            <a:rPr lang="ru-RU" sz="2700" kern="1200" dirty="0" smtClean="0">
              <a:latin typeface="Cambria Math"/>
              <a:ea typeface="Cambria Math"/>
            </a:rPr>
            <a:t>&lt;шить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Cambria Math"/>
              <a:ea typeface="Cambria Math"/>
            </a:rPr>
            <a:t>Мыло&lt;мыть</a:t>
          </a: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Cambria Math"/>
              <a:ea typeface="Cambria Math"/>
            </a:rPr>
            <a:t>Зеркало&lt;</a:t>
          </a:r>
          <a:r>
            <a:rPr lang="ru-RU" sz="2700" kern="1200" dirty="0" err="1" smtClean="0">
              <a:latin typeface="Cambria Math"/>
              <a:ea typeface="Cambria Math"/>
            </a:rPr>
            <a:t>зеркати</a:t>
          </a:r>
          <a:endParaRPr lang="ru-RU" sz="2700" kern="1200" dirty="0" smtClean="0">
            <a:latin typeface="Cambria Math"/>
            <a:ea typeface="Cambria Math"/>
          </a:endParaRP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Cambria Math"/>
              <a:ea typeface="Cambria Math"/>
            </a:rPr>
            <a:t>Масло&lt;мазать</a:t>
          </a:r>
          <a:endParaRPr lang="ru-RU" sz="27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Суффикс –Л-А</a:t>
          </a:r>
          <a:endParaRPr lang="ru-RU" sz="27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Игла</a:t>
          </a:r>
          <a:r>
            <a:rPr lang="ru-RU" sz="2700" kern="1200" dirty="0" smtClean="0">
              <a:latin typeface="Cambria Math"/>
              <a:ea typeface="Cambria Math"/>
            </a:rPr>
            <a:t>&lt;иго</a:t>
          </a:r>
          <a:endParaRPr lang="ru-RU" sz="2700" kern="1200" dirty="0"/>
        </a:p>
      </dsp:txBody>
      <dsp:txXfrm>
        <a:off x="3922677" y="2842557"/>
        <a:ext cx="3565239" cy="2139143"/>
      </dsp:txXfrm>
    </dsp:sp>
  </dsp:spTree>
</dsp:drawing>
</file>

<file path=ppt/diagrams/drawing6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Суффикс – ЬЦ-О </a:t>
          </a:r>
          <a:endParaRPr lang="ru-RU" sz="27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Кольцо</a:t>
          </a:r>
          <a:r>
            <a:rPr lang="ru-RU" sz="2700" kern="1200" dirty="0" smtClean="0">
              <a:latin typeface="Cambria Math"/>
              <a:ea typeface="Cambria Math"/>
            </a:rPr>
            <a:t>&lt;</a:t>
          </a:r>
          <a:r>
            <a:rPr lang="ru-RU" sz="2700" kern="1200" dirty="0" err="1" smtClean="0">
              <a:latin typeface="Cambria Math"/>
              <a:ea typeface="Cambria Math"/>
            </a:rPr>
            <a:t>коло+ьц</a:t>
          </a:r>
          <a:endParaRPr lang="ru-RU" sz="2700" kern="1200" dirty="0" smtClean="0">
            <a:latin typeface="Cambria Math"/>
            <a:ea typeface="Cambria Math"/>
          </a:endParaRP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Cambria Math"/>
              <a:ea typeface="Cambria Math"/>
            </a:rPr>
            <a:t>Крыльцо&lt;</a:t>
          </a:r>
          <a:r>
            <a:rPr lang="ru-RU" sz="2700" kern="1200" dirty="0" err="1" smtClean="0">
              <a:latin typeface="Cambria Math"/>
              <a:ea typeface="Cambria Math"/>
            </a:rPr>
            <a:t>крыло+ьц</a:t>
          </a:r>
          <a:endParaRPr lang="ru-RU" sz="27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Суффикс – ЕС -А</a:t>
          </a:r>
          <a:endParaRPr lang="ru-RU" sz="27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Словеса, небеса, колеса, телеса</a:t>
          </a:r>
          <a:endParaRPr lang="ru-RU" sz="2700" kern="1200" dirty="0"/>
        </a:p>
      </dsp:txBody>
      <dsp:txXfrm>
        <a:off x="3922677" y="2842557"/>
        <a:ext cx="3565239" cy="2139143"/>
      </dsp:txXfrm>
    </dsp:sp>
  </dsp:spTree>
</dsp:drawing>
</file>

<file path=ppt/diagrams/drawing6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Суффикс       -ТВ - </a:t>
          </a:r>
          <a:endParaRPr lang="ru-RU" sz="28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Брить </a:t>
          </a:r>
          <a:r>
            <a:rPr lang="ru-RU" sz="2400" kern="1200" dirty="0" smtClean="0">
              <a:latin typeface="Cambria Math"/>
              <a:ea typeface="Cambria Math"/>
            </a:rPr>
            <a:t>&gt; бритва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Cambria Math"/>
              <a:ea typeface="Cambria Math"/>
            </a:rPr>
            <a:t>Молить&gt;молитва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2016237" y="280831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Лестница</a:t>
          </a:r>
          <a:r>
            <a:rPr lang="ru-RU" sz="2400" kern="1200" dirty="0" smtClean="0">
              <a:latin typeface="Cambria Math"/>
              <a:ea typeface="Cambria Math"/>
            </a:rPr>
            <a:t>&lt;</a:t>
          </a:r>
          <a:r>
            <a:rPr lang="ru-RU" sz="2400" kern="1200" dirty="0" err="1" smtClean="0">
              <a:latin typeface="Cambria Math"/>
              <a:ea typeface="Cambria Math"/>
            </a:rPr>
            <a:t>лества</a:t>
          </a:r>
          <a:r>
            <a:rPr lang="ru-RU" sz="2400" kern="1200" dirty="0" smtClean="0">
              <a:latin typeface="Cambria Math"/>
              <a:ea typeface="Cambria Math"/>
            </a:rPr>
            <a:t>&lt;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>
              <a:latin typeface="Cambria Math"/>
              <a:ea typeface="Cambria Math"/>
            </a:rPr>
            <a:t>лезтва</a:t>
          </a:r>
          <a:r>
            <a:rPr lang="ru-RU" sz="2400" kern="1200" dirty="0" smtClean="0">
              <a:latin typeface="Cambria Math"/>
              <a:ea typeface="Cambria Math"/>
            </a:rPr>
            <a:t>&lt;лезть – то, с помощью чего лезут</a:t>
          </a:r>
          <a:endParaRPr lang="ru-RU" sz="2400" kern="1200" dirty="0"/>
        </a:p>
      </dsp:txBody>
      <dsp:txXfrm>
        <a:off x="2016237" y="2808310"/>
        <a:ext cx="3565239" cy="2139143"/>
      </dsp:txXfrm>
    </dsp:sp>
  </dsp:spTree>
</dsp:drawing>
</file>

<file path=ppt/diagrams/drawing6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1728182" y="2808308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Старый</a:t>
          </a:r>
          <a:r>
            <a:rPr lang="ru-RU" sz="3700" kern="1200" dirty="0" smtClean="0">
              <a:latin typeface="Cambria Math"/>
              <a:ea typeface="Cambria Math"/>
            </a:rPr>
            <a:t>&lt; </a:t>
          </a:r>
          <a:r>
            <a:rPr lang="ru-RU" sz="3700" kern="1200" dirty="0" err="1" smtClean="0">
              <a:latin typeface="Cambria Math"/>
              <a:ea typeface="Cambria Math"/>
            </a:rPr>
            <a:t>стать+р</a:t>
          </a:r>
          <a:r>
            <a:rPr lang="ru-RU" sz="3700" kern="1200" dirty="0" smtClean="0">
              <a:latin typeface="Cambria Math"/>
              <a:ea typeface="Cambria Math"/>
            </a:rPr>
            <a:t> – постоявший, ставший кем-то</a:t>
          </a:r>
          <a:endParaRPr lang="ru-RU" sz="3700" kern="1200" dirty="0"/>
        </a:p>
      </dsp:txBody>
      <dsp:txXfrm>
        <a:off x="1728182" y="2808308"/>
        <a:ext cx="4095454" cy="2457273"/>
      </dsp:txXfrm>
    </dsp:sp>
    <dsp:sp modelId="{D9C46A1F-AEA0-4FBB-9698-6342DBE73277}">
      <dsp:nvSpPr>
        <dsp:cNvPr id="0" name=""/>
        <dsp:cNvSpPr/>
      </dsp:nvSpPr>
      <dsp:spPr>
        <a:xfrm>
          <a:off x="1584186" y="144026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Суффикс –р-</a:t>
          </a:r>
        </a:p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Добрый, мудрый, пестрый</a:t>
          </a:r>
          <a:endParaRPr lang="ru-RU" sz="3700" kern="1200" dirty="0"/>
        </a:p>
      </dsp:txBody>
      <dsp:txXfrm>
        <a:off x="1584186" y="144026"/>
        <a:ext cx="4095454" cy="2457273"/>
      </dsp:txXfrm>
    </dsp:sp>
  </dsp:spTree>
</dsp:drawing>
</file>

<file path=ppt/diagrams/drawing6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Буйвол – крупное животное породы быков</a:t>
          </a:r>
          <a:endParaRPr lang="ru-RU" sz="31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kern="1200" dirty="0" err="1" smtClean="0"/>
            <a:t>bubalos</a:t>
          </a:r>
          <a:r>
            <a:rPr lang="en-US" sz="3100" kern="1200" dirty="0" smtClean="0"/>
            <a:t> (</a:t>
          </a:r>
          <a:r>
            <a:rPr lang="ru-RU" sz="3100" kern="1200" dirty="0" smtClean="0"/>
            <a:t>греч) </a:t>
          </a:r>
          <a:endParaRPr lang="ru-RU" sz="31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1961796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На русской почве переосмысление: буй –дикий + тур - бык</a:t>
          </a:r>
          <a:endParaRPr lang="ru-RU" sz="3100" kern="1200" dirty="0"/>
        </a:p>
      </dsp:txBody>
      <dsp:txXfrm>
        <a:off x="1961796" y="2842557"/>
        <a:ext cx="3565239" cy="2139143"/>
      </dsp:txXfrm>
    </dsp:sp>
  </dsp:spTree>
</dsp:drawing>
</file>

<file path=ppt/diagrams/drawing6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Богатырь – герой русских былин, воин, отличающийся необычной силой, удалью, мужеством и умом</a:t>
          </a:r>
          <a:endParaRPr lang="ru-RU" sz="24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err="1" smtClean="0"/>
            <a:t>Богатур</a:t>
          </a:r>
          <a:r>
            <a:rPr lang="ru-RU" sz="2400" kern="1200" dirty="0" smtClean="0"/>
            <a:t> (тюрк) </a:t>
          </a:r>
          <a:r>
            <a:rPr lang="ru-RU" sz="2400" kern="1200" dirty="0" smtClean="0">
              <a:latin typeface="Cambria Math"/>
              <a:ea typeface="Cambria Math"/>
            </a:rPr>
            <a:t>→ ? → богатырь</a:t>
          </a:r>
          <a:endParaRPr lang="ru-RU" sz="24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1961796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Богатый + поводырь, лодырь </a:t>
          </a:r>
          <a:r>
            <a:rPr lang="ru-RU" sz="2400" kern="1200" smtClean="0">
              <a:latin typeface="Cambria Math"/>
              <a:ea typeface="Cambria Math"/>
            </a:rPr>
            <a:t>→ богатырь</a:t>
          </a:r>
          <a:endParaRPr lang="ru-RU" sz="2400" kern="1200" dirty="0"/>
        </a:p>
      </dsp:txBody>
      <dsp:txXfrm>
        <a:off x="1961796" y="2842557"/>
        <a:ext cx="3565239" cy="213914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B520D9-9032-43F9-A964-706435DBE231}">
      <dsp:nvSpPr>
        <dsp:cNvPr id="0" name=""/>
        <dsp:cNvSpPr/>
      </dsp:nvSpPr>
      <dsp:spPr>
        <a:xfrm>
          <a:off x="3312368" y="1007644"/>
          <a:ext cx="2079327" cy="3608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437"/>
              </a:lnTo>
              <a:lnTo>
                <a:pt x="2079327" y="180437"/>
              </a:lnTo>
              <a:lnTo>
                <a:pt x="2079327" y="36087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53BD10-0DA5-4722-8FC2-F0C96FF24834}">
      <dsp:nvSpPr>
        <dsp:cNvPr id="0" name=""/>
        <dsp:cNvSpPr/>
      </dsp:nvSpPr>
      <dsp:spPr>
        <a:xfrm>
          <a:off x="3266648" y="1007644"/>
          <a:ext cx="91440" cy="3608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87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F4A8B4-30B0-4D1B-A93C-558248AF7B6D}">
      <dsp:nvSpPr>
        <dsp:cNvPr id="0" name=""/>
        <dsp:cNvSpPr/>
      </dsp:nvSpPr>
      <dsp:spPr>
        <a:xfrm>
          <a:off x="1233040" y="1007644"/>
          <a:ext cx="2079327" cy="360875"/>
        </a:xfrm>
        <a:custGeom>
          <a:avLst/>
          <a:gdLst/>
          <a:ahLst/>
          <a:cxnLst/>
          <a:rect l="0" t="0" r="0" b="0"/>
          <a:pathLst>
            <a:path>
              <a:moveTo>
                <a:pt x="2079327" y="0"/>
              </a:moveTo>
              <a:lnTo>
                <a:pt x="2079327" y="180437"/>
              </a:lnTo>
              <a:lnTo>
                <a:pt x="0" y="180437"/>
              </a:lnTo>
              <a:lnTo>
                <a:pt x="0" y="36087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716F14-E463-4D64-9813-CB6549B62828}">
      <dsp:nvSpPr>
        <dsp:cNvPr id="0" name=""/>
        <dsp:cNvSpPr/>
      </dsp:nvSpPr>
      <dsp:spPr>
        <a:xfrm>
          <a:off x="2731" y="580566"/>
          <a:ext cx="6619273" cy="42707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6000" sy="96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3240000"/>
          </a:lightRig>
        </a:scene3d>
        <a:sp3d>
          <a:bevelT w="28575" h="28575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купол</a:t>
          </a:r>
          <a:endParaRPr lang="ru-RU" sz="1500" kern="1200" dirty="0"/>
        </a:p>
      </dsp:txBody>
      <dsp:txXfrm>
        <a:off x="2731" y="580566"/>
        <a:ext cx="6619273" cy="427078"/>
      </dsp:txXfrm>
    </dsp:sp>
    <dsp:sp modelId="{77B92D6F-0C82-4F5D-AC0A-13FA5D997193}">
      <dsp:nvSpPr>
        <dsp:cNvPr id="0" name=""/>
        <dsp:cNvSpPr/>
      </dsp:nvSpPr>
      <dsp:spPr>
        <a:xfrm>
          <a:off x="373813" y="1368519"/>
          <a:ext cx="1718452" cy="85922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6000" sy="96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3240000"/>
          </a:lightRig>
        </a:scene3d>
        <a:sp3d>
          <a:bevelT w="28575" h="28575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Пузатый сосуд, тыква – </a:t>
          </a:r>
          <a:r>
            <a:rPr lang="en-US" sz="1500" kern="1200" dirty="0" err="1" smtClean="0"/>
            <a:t>bania</a:t>
          </a:r>
          <a:r>
            <a:rPr lang="en-US" sz="1500" kern="1200" dirty="0" smtClean="0"/>
            <a:t> - </a:t>
          </a:r>
          <a:r>
            <a:rPr lang="ru-RU" sz="1500" kern="1200" dirty="0" err="1" smtClean="0"/>
            <a:t>польск</a:t>
          </a:r>
          <a:endParaRPr lang="ru-RU" sz="1500" kern="1200" dirty="0"/>
        </a:p>
      </dsp:txBody>
      <dsp:txXfrm>
        <a:off x="373813" y="1368519"/>
        <a:ext cx="1718452" cy="859226"/>
      </dsp:txXfrm>
    </dsp:sp>
    <dsp:sp modelId="{A5223D2C-ECB2-41CD-B3A7-5B8BEF8054CA}">
      <dsp:nvSpPr>
        <dsp:cNvPr id="0" name=""/>
        <dsp:cNvSpPr/>
      </dsp:nvSpPr>
      <dsp:spPr>
        <a:xfrm>
          <a:off x="2453141" y="1368519"/>
          <a:ext cx="1718452" cy="85922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6000" sy="96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3240000"/>
          </a:lightRig>
        </a:scene3d>
        <a:sp3d>
          <a:bevelT w="28575" h="28575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Пузатый сосуд, шахта – </a:t>
          </a:r>
          <a:r>
            <a:rPr lang="en-US" sz="1500" kern="1200" dirty="0" err="1" smtClean="0"/>
            <a:t>bana</a:t>
          </a:r>
          <a:r>
            <a:rPr lang="en-US" sz="1500" kern="1200" dirty="0" smtClean="0"/>
            <a:t> - </a:t>
          </a:r>
          <a:r>
            <a:rPr lang="ru-RU" sz="1500" kern="1200" dirty="0" smtClean="0"/>
            <a:t> </a:t>
          </a:r>
          <a:r>
            <a:rPr lang="ru-RU" sz="1500" kern="1200" dirty="0" err="1" smtClean="0"/>
            <a:t>словацк</a:t>
          </a:r>
          <a:endParaRPr lang="ru-RU" sz="1500" kern="1200" dirty="0"/>
        </a:p>
      </dsp:txBody>
      <dsp:txXfrm>
        <a:off x="2453141" y="1368519"/>
        <a:ext cx="1718452" cy="859226"/>
      </dsp:txXfrm>
    </dsp:sp>
    <dsp:sp modelId="{A9B7E380-486A-4B85-ABE7-BE84EA4D4D31}">
      <dsp:nvSpPr>
        <dsp:cNvPr id="0" name=""/>
        <dsp:cNvSpPr/>
      </dsp:nvSpPr>
      <dsp:spPr>
        <a:xfrm>
          <a:off x="4532469" y="1368519"/>
          <a:ext cx="1718452" cy="85922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38100" dist="38100" dir="4800000" sx="96000" sy="96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3240000"/>
          </a:lightRig>
        </a:scene3d>
        <a:sp3d>
          <a:bevelT w="28575" h="28575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Банка – цилиндрический сосуд – </a:t>
          </a:r>
          <a:r>
            <a:rPr lang="en-US" sz="1500" kern="1200" dirty="0" err="1" smtClean="0"/>
            <a:t>banka</a:t>
          </a:r>
          <a:r>
            <a:rPr lang="en-US" sz="1500" kern="1200" dirty="0" smtClean="0"/>
            <a:t>  - </a:t>
          </a:r>
          <a:r>
            <a:rPr lang="ru-RU" sz="1500" kern="1200" dirty="0" err="1" smtClean="0"/>
            <a:t>польск</a:t>
          </a:r>
          <a:endParaRPr lang="ru-RU" sz="1500" kern="1200" dirty="0"/>
        </a:p>
      </dsp:txBody>
      <dsp:txXfrm>
        <a:off x="4532469" y="1368519"/>
        <a:ext cx="1718452" cy="859226"/>
      </dsp:txXfrm>
    </dsp:sp>
  </dsp:spTree>
</dsp:drawing>
</file>

<file path=ppt/diagrams/drawing7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3922677" y="2842557"/>
        <a:ext cx="3565239" cy="2139143"/>
      </dsp:txXfrm>
    </dsp:sp>
  </dsp:spTree>
</dsp:drawing>
</file>

<file path=ppt/diagrams/drawing7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Близорукий – плохо видящий на далекое расстояние</a:t>
          </a:r>
          <a:endParaRPr lang="ru-RU" sz="25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err="1" smtClean="0"/>
            <a:t>Близо</a:t>
          </a:r>
          <a:r>
            <a:rPr lang="ru-RU" sz="2500" kern="1200" dirty="0" smtClean="0"/>
            <a:t>-зоркий </a:t>
          </a:r>
          <a14:m xmlns:a14="http://schemas.microsoft.com/office/drawing/2010/main">
            <m:oMath xmlns:m="http://schemas.openxmlformats.org/officeDocument/2006/math">
              <m:r>
                <a:rPr lang="ru-RU" sz="2500" i="1" kern="1200" smtClean="0">
                  <a:latin typeface="Cambria Math"/>
                  <a:ea typeface="Cambria Math"/>
                </a:rPr>
                <m:t>↔</m:t>
              </m:r>
            </m:oMath>
          </a14:m>
          <a:r>
            <a:rPr lang="ru-RU" sz="2500" kern="1200" dirty="0" smtClean="0"/>
            <a:t> </a:t>
          </a:r>
          <a:r>
            <a:rPr lang="ru-RU" sz="2500" kern="1200" dirty="0" err="1" smtClean="0"/>
            <a:t>дально</a:t>
          </a:r>
          <a:r>
            <a:rPr lang="ru-RU" sz="2500" kern="1200" dirty="0" smtClean="0"/>
            <a:t> – зоркий 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? – почему неудобно-?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Длиннорукий </a:t>
          </a:r>
          <a:r>
            <a:rPr lang="ru-RU" sz="2500" kern="1200" dirty="0" smtClean="0">
              <a:latin typeface="Cambria Math"/>
              <a:ea typeface="Cambria Math"/>
            </a:rPr>
            <a:t>→ близорукий – видящий только то, что у него </a:t>
          </a:r>
          <a:r>
            <a:rPr lang="ru-RU" sz="2500" kern="1200" smtClean="0">
              <a:latin typeface="Cambria Math"/>
              <a:ea typeface="Cambria Math"/>
            </a:rPr>
            <a:t>под руками</a:t>
          </a:r>
          <a:endParaRPr lang="ru-RU" sz="25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Близнецы – дети, одновременно рожденные одной матерью – </a:t>
          </a:r>
          <a:r>
            <a:rPr lang="ru-RU" sz="2500" kern="1200" dirty="0" err="1" smtClean="0"/>
            <a:t>близ+н+ец</a:t>
          </a:r>
          <a:r>
            <a:rPr lang="ru-RU" sz="2500" kern="1200" dirty="0" smtClean="0"/>
            <a:t> – близкое родство</a:t>
          </a:r>
          <a:endParaRPr lang="ru-RU" sz="2500" kern="1200" dirty="0"/>
        </a:p>
      </dsp:txBody>
      <dsp:txXfrm>
        <a:off x="3922677" y="2842557"/>
        <a:ext cx="3565239" cy="2139143"/>
      </dsp:txXfrm>
    </dsp:sp>
  </dsp:spTree>
</dsp:drawing>
</file>

<file path=ppt/diagrams/drawing7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DBDE3E-E1C6-4CC1-B6C7-B19279839E80}">
      <dsp:nvSpPr>
        <dsp:cNvPr id="0" name=""/>
        <dsp:cNvSpPr/>
      </dsp:nvSpPr>
      <dsp:spPr>
        <a:xfrm>
          <a:off x="3966375" y="3357917"/>
          <a:ext cx="416173" cy="12762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6264"/>
              </a:lnTo>
              <a:lnTo>
                <a:pt x="416173" y="1276264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457F35-D9B1-4D19-9ABE-0BA0C1BEE3BA}">
      <dsp:nvSpPr>
        <dsp:cNvPr id="0" name=""/>
        <dsp:cNvSpPr/>
      </dsp:nvSpPr>
      <dsp:spPr>
        <a:xfrm>
          <a:off x="3397605" y="1388031"/>
          <a:ext cx="1678565" cy="5826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1321"/>
              </a:lnTo>
              <a:lnTo>
                <a:pt x="1678565" y="291321"/>
              </a:lnTo>
              <a:lnTo>
                <a:pt x="1678565" y="58264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D7574C-E429-408E-8C29-D2285209964D}">
      <dsp:nvSpPr>
        <dsp:cNvPr id="0" name=""/>
        <dsp:cNvSpPr/>
      </dsp:nvSpPr>
      <dsp:spPr>
        <a:xfrm>
          <a:off x="609244" y="3357917"/>
          <a:ext cx="416173" cy="12762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6264"/>
              </a:lnTo>
              <a:lnTo>
                <a:pt x="416173" y="1276264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256848-0792-4829-8A95-2C24B3D0E218}">
      <dsp:nvSpPr>
        <dsp:cNvPr id="0" name=""/>
        <dsp:cNvSpPr/>
      </dsp:nvSpPr>
      <dsp:spPr>
        <a:xfrm>
          <a:off x="1719039" y="1388031"/>
          <a:ext cx="1678565" cy="582642"/>
        </a:xfrm>
        <a:custGeom>
          <a:avLst/>
          <a:gdLst/>
          <a:ahLst/>
          <a:cxnLst/>
          <a:rect l="0" t="0" r="0" b="0"/>
          <a:pathLst>
            <a:path>
              <a:moveTo>
                <a:pt x="1678565" y="0"/>
              </a:moveTo>
              <a:lnTo>
                <a:pt x="1678565" y="291321"/>
              </a:lnTo>
              <a:lnTo>
                <a:pt x="0" y="291321"/>
              </a:lnTo>
              <a:lnTo>
                <a:pt x="0" y="58264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E27CAA-1FFC-46B1-9538-99EF4FE112BA}">
      <dsp:nvSpPr>
        <dsp:cNvPr id="0" name=""/>
        <dsp:cNvSpPr/>
      </dsp:nvSpPr>
      <dsp:spPr>
        <a:xfrm>
          <a:off x="2010361" y="787"/>
          <a:ext cx="2774487" cy="13872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Брак</a:t>
          </a:r>
          <a:endParaRPr lang="ru-RU" sz="2000" kern="1200" dirty="0"/>
        </a:p>
      </dsp:txBody>
      <dsp:txXfrm>
        <a:off x="2010361" y="787"/>
        <a:ext cx="2774487" cy="1387243"/>
      </dsp:txXfrm>
    </dsp:sp>
    <dsp:sp modelId="{3AFBC354-1752-450C-97E1-FCBC90137051}">
      <dsp:nvSpPr>
        <dsp:cNvPr id="0" name=""/>
        <dsp:cNvSpPr/>
      </dsp:nvSpPr>
      <dsp:spPr>
        <a:xfrm>
          <a:off x="331795" y="1970674"/>
          <a:ext cx="2774487" cy="13872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Брак – недоброкачественные предметы производства, изъян</a:t>
          </a:r>
          <a:endParaRPr lang="ru-RU" sz="2000" kern="1200" dirty="0"/>
        </a:p>
      </dsp:txBody>
      <dsp:txXfrm>
        <a:off x="331795" y="1970674"/>
        <a:ext cx="2774487" cy="1387243"/>
      </dsp:txXfrm>
    </dsp:sp>
    <dsp:sp modelId="{3E00EBA8-83D3-4489-A700-EEBBA52E0A11}">
      <dsp:nvSpPr>
        <dsp:cNvPr id="0" name=""/>
        <dsp:cNvSpPr/>
      </dsp:nvSpPr>
      <dsp:spPr>
        <a:xfrm>
          <a:off x="1025417" y="3940560"/>
          <a:ext cx="2774487" cy="13872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Brechen</a:t>
          </a:r>
          <a:r>
            <a:rPr lang="en-US" sz="2000" kern="1200" dirty="0" smtClean="0"/>
            <a:t>  - </a:t>
          </a:r>
          <a:r>
            <a:rPr lang="ru-RU" sz="2000" kern="1200" dirty="0" smtClean="0"/>
            <a:t>ломать (нем) </a:t>
          </a:r>
          <a:r>
            <a:rPr lang="en-US" sz="2000" kern="1200" dirty="0" smtClean="0">
              <a:latin typeface="Cambria Math"/>
              <a:ea typeface="Cambria Math"/>
            </a:rPr>
            <a:t>&gt; </a:t>
          </a:r>
          <a:r>
            <a:rPr lang="en-US" sz="2000" kern="1200" dirty="0" err="1" smtClean="0">
              <a:latin typeface="Cambria Math"/>
              <a:ea typeface="Cambria Math"/>
            </a:rPr>
            <a:t>brack</a:t>
          </a:r>
          <a:r>
            <a:rPr lang="en-US" sz="2000" kern="1200" dirty="0" smtClean="0">
              <a:latin typeface="Cambria Math"/>
              <a:ea typeface="Cambria Math"/>
            </a:rPr>
            <a:t> – </a:t>
          </a:r>
          <a:r>
            <a:rPr lang="ru-RU" sz="2000" kern="1200" dirty="0" err="1" smtClean="0">
              <a:latin typeface="Cambria Math"/>
              <a:ea typeface="Cambria Math"/>
            </a:rPr>
            <a:t>егодный</a:t>
          </a:r>
          <a:r>
            <a:rPr lang="ru-RU" sz="2000" kern="1200" dirty="0" smtClean="0">
              <a:latin typeface="Cambria Math"/>
              <a:ea typeface="Cambria Math"/>
            </a:rPr>
            <a:t> товар (нем)</a:t>
          </a:r>
          <a:endParaRPr lang="ru-RU" sz="2000" kern="1200" dirty="0"/>
        </a:p>
      </dsp:txBody>
      <dsp:txXfrm>
        <a:off x="1025417" y="3940560"/>
        <a:ext cx="2774487" cy="1387243"/>
      </dsp:txXfrm>
    </dsp:sp>
    <dsp:sp modelId="{9F169240-4B81-429B-977E-73A15BB61C2A}">
      <dsp:nvSpPr>
        <dsp:cNvPr id="0" name=""/>
        <dsp:cNvSpPr/>
      </dsp:nvSpPr>
      <dsp:spPr>
        <a:xfrm>
          <a:off x="3688926" y="1970674"/>
          <a:ext cx="2774487" cy="13872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Брак – семейный союз мужчины и женщины</a:t>
          </a:r>
          <a:endParaRPr lang="ru-RU" sz="2000" kern="1200" dirty="0"/>
        </a:p>
      </dsp:txBody>
      <dsp:txXfrm>
        <a:off x="3688926" y="1970674"/>
        <a:ext cx="2774487" cy="1387243"/>
      </dsp:txXfrm>
    </dsp:sp>
    <dsp:sp modelId="{CA7F725F-1114-4E5B-BCFE-63EFD48DE6E1}">
      <dsp:nvSpPr>
        <dsp:cNvPr id="0" name=""/>
        <dsp:cNvSpPr/>
      </dsp:nvSpPr>
      <dsp:spPr>
        <a:xfrm>
          <a:off x="4382548" y="3940560"/>
          <a:ext cx="2774487" cy="13872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Georgia" panose="02040502050405020303" pitchFamily="18" charset="0"/>
            </a:rPr>
            <a:t>Брать </a:t>
          </a:r>
          <a:r>
            <a:rPr lang="ru-RU" sz="2000" kern="1200" dirty="0" smtClean="0">
              <a:latin typeface="Cambria Math"/>
              <a:ea typeface="Cambria Math"/>
            </a:rPr>
            <a:t>&gt; </a:t>
          </a:r>
          <a:r>
            <a:rPr lang="ru-RU" sz="2000" kern="1200" dirty="0" err="1" smtClean="0">
              <a:latin typeface="Cambria Math"/>
              <a:ea typeface="Cambria Math"/>
            </a:rPr>
            <a:t>бра+к</a:t>
          </a:r>
          <a:endParaRPr lang="ru-RU" sz="2000" kern="1200" dirty="0">
            <a:latin typeface="Georgia" panose="02040502050405020303" pitchFamily="18" charset="0"/>
          </a:endParaRPr>
        </a:p>
      </dsp:txBody>
      <dsp:txXfrm>
        <a:off x="4382548" y="3940560"/>
        <a:ext cx="2774487" cy="1387243"/>
      </dsp:txXfrm>
    </dsp:sp>
  </dsp:spTree>
</dsp:drawing>
</file>

<file path=ppt/diagrams/drawing7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6C30BA-1CD2-4A54-ADC0-A5CE61683D6C}">
      <dsp:nvSpPr>
        <dsp:cNvPr id="0" name=""/>
        <dsp:cNvSpPr/>
      </dsp:nvSpPr>
      <dsp:spPr>
        <a:xfrm>
          <a:off x="4914489" y="2396060"/>
          <a:ext cx="91440" cy="44644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6445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961C1F-6B5E-4364-9A3C-9F7298633CD3}">
      <dsp:nvSpPr>
        <dsp:cNvPr id="0" name=""/>
        <dsp:cNvSpPr/>
      </dsp:nvSpPr>
      <dsp:spPr>
        <a:xfrm>
          <a:off x="3443111" y="974852"/>
          <a:ext cx="1517098" cy="4464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4239"/>
              </a:lnTo>
              <a:lnTo>
                <a:pt x="1517098" y="304239"/>
              </a:lnTo>
              <a:lnTo>
                <a:pt x="1517098" y="44644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A305B6-358E-46E9-828D-9DB762E1680C}">
      <dsp:nvSpPr>
        <dsp:cNvPr id="0" name=""/>
        <dsp:cNvSpPr/>
      </dsp:nvSpPr>
      <dsp:spPr>
        <a:xfrm>
          <a:off x="2459300" y="3817267"/>
          <a:ext cx="91440" cy="44644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6445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CBB376-743D-461A-B5C1-550B13C1728C}">
      <dsp:nvSpPr>
        <dsp:cNvPr id="0" name=""/>
        <dsp:cNvSpPr/>
      </dsp:nvSpPr>
      <dsp:spPr>
        <a:xfrm>
          <a:off x="2459300" y="2396060"/>
          <a:ext cx="91440" cy="44644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6445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D8332D-2392-4685-A790-57652EB22FEA}">
      <dsp:nvSpPr>
        <dsp:cNvPr id="0" name=""/>
        <dsp:cNvSpPr/>
      </dsp:nvSpPr>
      <dsp:spPr>
        <a:xfrm>
          <a:off x="2505020" y="974852"/>
          <a:ext cx="938090" cy="446445"/>
        </a:xfrm>
        <a:custGeom>
          <a:avLst/>
          <a:gdLst/>
          <a:ahLst/>
          <a:cxnLst/>
          <a:rect l="0" t="0" r="0" b="0"/>
          <a:pathLst>
            <a:path>
              <a:moveTo>
                <a:pt x="938090" y="0"/>
              </a:moveTo>
              <a:lnTo>
                <a:pt x="938090" y="304239"/>
              </a:lnTo>
              <a:lnTo>
                <a:pt x="0" y="304239"/>
              </a:lnTo>
              <a:lnTo>
                <a:pt x="0" y="44644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6647D9-299B-42BE-8673-491ABAF1BD7E}">
      <dsp:nvSpPr>
        <dsp:cNvPr id="0" name=""/>
        <dsp:cNvSpPr/>
      </dsp:nvSpPr>
      <dsp:spPr>
        <a:xfrm>
          <a:off x="2675582" y="91"/>
          <a:ext cx="1535057" cy="9747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DC2F60-4BC6-4800-B063-FB6094CFA50C}">
      <dsp:nvSpPr>
        <dsp:cNvPr id="0" name=""/>
        <dsp:cNvSpPr/>
      </dsp:nvSpPr>
      <dsp:spPr>
        <a:xfrm>
          <a:off x="2846144" y="162125"/>
          <a:ext cx="1535057" cy="9747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Варежка – вязаная рукавица</a:t>
          </a:r>
          <a:endParaRPr lang="ru-RU" sz="1300" kern="1200" dirty="0"/>
        </a:p>
      </dsp:txBody>
      <dsp:txXfrm>
        <a:off x="2874694" y="190675"/>
        <a:ext cx="1477957" cy="917661"/>
      </dsp:txXfrm>
    </dsp:sp>
    <dsp:sp modelId="{7B51DF41-80A0-43BB-BA45-2E06D402DB69}">
      <dsp:nvSpPr>
        <dsp:cNvPr id="0" name=""/>
        <dsp:cNvSpPr/>
      </dsp:nvSpPr>
      <dsp:spPr>
        <a:xfrm>
          <a:off x="1158483" y="1421298"/>
          <a:ext cx="2693073" cy="9747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F14556-E934-4E44-9A27-2F93D7BE7904}">
      <dsp:nvSpPr>
        <dsp:cNvPr id="0" name=""/>
        <dsp:cNvSpPr/>
      </dsp:nvSpPr>
      <dsp:spPr>
        <a:xfrm>
          <a:off x="1329045" y="1583332"/>
          <a:ext cx="2693073" cy="9747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err="1" smtClean="0"/>
            <a:t>Варега</a:t>
          </a:r>
          <a:r>
            <a:rPr lang="ru-RU" sz="1300" kern="1200" dirty="0" smtClean="0"/>
            <a:t> </a:t>
          </a:r>
          <a:r>
            <a:rPr lang="ru-RU" sz="1300" kern="1200" dirty="0" smtClean="0">
              <a:latin typeface="Cambria Math"/>
              <a:ea typeface="Cambria Math"/>
            </a:rPr>
            <a:t>&lt;</a:t>
          </a:r>
          <a:r>
            <a:rPr lang="ru-RU" sz="1300" kern="1200" dirty="0" smtClean="0"/>
            <a:t> вар –защита + </a:t>
          </a:r>
          <a:r>
            <a:rPr lang="ru-RU" sz="1300" kern="1200" dirty="0" err="1" smtClean="0"/>
            <a:t>ега</a:t>
          </a:r>
          <a:r>
            <a:rPr lang="ru-RU" sz="1300" kern="1200" dirty="0" smtClean="0"/>
            <a:t> </a:t>
          </a:r>
          <a:endParaRPr lang="ru-RU" sz="1300" kern="1200" dirty="0"/>
        </a:p>
      </dsp:txBody>
      <dsp:txXfrm>
        <a:off x="1357595" y="1611882"/>
        <a:ext cx="2635973" cy="917661"/>
      </dsp:txXfrm>
    </dsp:sp>
    <dsp:sp modelId="{FF2E92DA-E116-4956-AE0B-48B503E633A9}">
      <dsp:nvSpPr>
        <dsp:cNvPr id="0" name=""/>
        <dsp:cNvSpPr/>
      </dsp:nvSpPr>
      <dsp:spPr>
        <a:xfrm>
          <a:off x="1370075" y="2842505"/>
          <a:ext cx="2269889" cy="9747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71D572-1871-4F8D-AC35-A024A6E66569}">
      <dsp:nvSpPr>
        <dsp:cNvPr id="0" name=""/>
        <dsp:cNvSpPr/>
      </dsp:nvSpPr>
      <dsp:spPr>
        <a:xfrm>
          <a:off x="1540637" y="3004539"/>
          <a:ext cx="2269889" cy="9747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err="1" smtClean="0"/>
            <a:t>Варити</a:t>
          </a:r>
          <a:r>
            <a:rPr lang="ru-RU" sz="1300" kern="1200" dirty="0" smtClean="0"/>
            <a:t> (</a:t>
          </a:r>
          <a:r>
            <a:rPr lang="ru-RU" sz="1300" kern="1200" dirty="0" err="1" smtClean="0"/>
            <a:t>др</a:t>
          </a:r>
          <a:r>
            <a:rPr lang="ru-RU" sz="1300" kern="1200" dirty="0" smtClean="0"/>
            <a:t>-р) – защищать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Предварить - предупреждать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>
        <a:off x="1569187" y="3033089"/>
        <a:ext cx="2212789" cy="917661"/>
      </dsp:txXfrm>
    </dsp:sp>
    <dsp:sp modelId="{362A3B26-FE69-4628-8433-107C0D009E14}">
      <dsp:nvSpPr>
        <dsp:cNvPr id="0" name=""/>
        <dsp:cNvSpPr/>
      </dsp:nvSpPr>
      <dsp:spPr>
        <a:xfrm>
          <a:off x="1737491" y="4263713"/>
          <a:ext cx="1535057" cy="9747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9FE5BA-AC8C-49F9-8229-29E41055D195}">
      <dsp:nvSpPr>
        <dsp:cNvPr id="0" name=""/>
        <dsp:cNvSpPr/>
      </dsp:nvSpPr>
      <dsp:spPr>
        <a:xfrm>
          <a:off x="1908053" y="4425747"/>
          <a:ext cx="1535057" cy="9747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Варежка – то, что защищает руку</a:t>
          </a:r>
          <a:endParaRPr lang="ru-RU" sz="1300" kern="1200" dirty="0"/>
        </a:p>
      </dsp:txBody>
      <dsp:txXfrm>
        <a:off x="1936603" y="4454297"/>
        <a:ext cx="1477957" cy="917661"/>
      </dsp:txXfrm>
    </dsp:sp>
    <dsp:sp modelId="{40CDAC7E-4F03-457F-8A33-024E6C93A536}">
      <dsp:nvSpPr>
        <dsp:cNvPr id="0" name=""/>
        <dsp:cNvSpPr/>
      </dsp:nvSpPr>
      <dsp:spPr>
        <a:xfrm>
          <a:off x="4192681" y="1421298"/>
          <a:ext cx="1535057" cy="9747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4D4AD8-BF32-4981-99C7-3B359E573840}">
      <dsp:nvSpPr>
        <dsp:cNvPr id="0" name=""/>
        <dsp:cNvSpPr/>
      </dsp:nvSpPr>
      <dsp:spPr>
        <a:xfrm>
          <a:off x="4363243" y="1583332"/>
          <a:ext cx="1535057" cy="9747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Варяг – древнее название выходцев из Скандинавии </a:t>
          </a:r>
          <a:endParaRPr lang="ru-RU" sz="1300" kern="1200" dirty="0"/>
        </a:p>
      </dsp:txBody>
      <dsp:txXfrm>
        <a:off x="4391793" y="1611882"/>
        <a:ext cx="1477957" cy="917661"/>
      </dsp:txXfrm>
    </dsp:sp>
    <dsp:sp modelId="{4237A052-5EB7-42EB-8A70-E1CF0D256993}">
      <dsp:nvSpPr>
        <dsp:cNvPr id="0" name=""/>
        <dsp:cNvSpPr/>
      </dsp:nvSpPr>
      <dsp:spPr>
        <a:xfrm>
          <a:off x="4192681" y="2842505"/>
          <a:ext cx="1535057" cy="9747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AFDA59-17FC-47D9-8F87-F57E95D36FFF}">
      <dsp:nvSpPr>
        <dsp:cNvPr id="0" name=""/>
        <dsp:cNvSpPr/>
      </dsp:nvSpPr>
      <dsp:spPr>
        <a:xfrm>
          <a:off x="4363243" y="3004539"/>
          <a:ext cx="1535057" cy="9747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Варежка – варяжская рукавица</a:t>
          </a:r>
          <a:endParaRPr lang="ru-RU" sz="1300" kern="1200" dirty="0"/>
        </a:p>
      </dsp:txBody>
      <dsp:txXfrm>
        <a:off x="4391793" y="3033089"/>
        <a:ext cx="1477957" cy="917661"/>
      </dsp:txXfrm>
    </dsp:sp>
  </dsp:spTree>
</dsp:drawing>
</file>

<file path=ppt/diagrams/drawing7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DBDE3E-E1C6-4CC1-B6C7-B19279839E80}">
      <dsp:nvSpPr>
        <dsp:cNvPr id="0" name=""/>
        <dsp:cNvSpPr/>
      </dsp:nvSpPr>
      <dsp:spPr>
        <a:xfrm>
          <a:off x="3966375" y="3357917"/>
          <a:ext cx="416173" cy="12762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6264"/>
              </a:lnTo>
              <a:lnTo>
                <a:pt x="416173" y="1276264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457F35-D9B1-4D19-9ABE-0BA0C1BEE3BA}">
      <dsp:nvSpPr>
        <dsp:cNvPr id="0" name=""/>
        <dsp:cNvSpPr/>
      </dsp:nvSpPr>
      <dsp:spPr>
        <a:xfrm>
          <a:off x="3397605" y="1388031"/>
          <a:ext cx="1678565" cy="5826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1321"/>
              </a:lnTo>
              <a:lnTo>
                <a:pt x="1678565" y="291321"/>
              </a:lnTo>
              <a:lnTo>
                <a:pt x="1678565" y="58264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D7574C-E429-408E-8C29-D2285209964D}">
      <dsp:nvSpPr>
        <dsp:cNvPr id="0" name=""/>
        <dsp:cNvSpPr/>
      </dsp:nvSpPr>
      <dsp:spPr>
        <a:xfrm>
          <a:off x="609244" y="3357917"/>
          <a:ext cx="416173" cy="12762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6264"/>
              </a:lnTo>
              <a:lnTo>
                <a:pt x="416173" y="1276264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256848-0792-4829-8A95-2C24B3D0E218}">
      <dsp:nvSpPr>
        <dsp:cNvPr id="0" name=""/>
        <dsp:cNvSpPr/>
      </dsp:nvSpPr>
      <dsp:spPr>
        <a:xfrm>
          <a:off x="1719039" y="1388031"/>
          <a:ext cx="1678565" cy="582642"/>
        </a:xfrm>
        <a:custGeom>
          <a:avLst/>
          <a:gdLst/>
          <a:ahLst/>
          <a:cxnLst/>
          <a:rect l="0" t="0" r="0" b="0"/>
          <a:pathLst>
            <a:path>
              <a:moveTo>
                <a:pt x="1678565" y="0"/>
              </a:moveTo>
              <a:lnTo>
                <a:pt x="1678565" y="291321"/>
              </a:lnTo>
              <a:lnTo>
                <a:pt x="0" y="291321"/>
              </a:lnTo>
              <a:lnTo>
                <a:pt x="0" y="58264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E27CAA-1FFC-46B1-9538-99EF4FE112BA}">
      <dsp:nvSpPr>
        <dsp:cNvPr id="0" name=""/>
        <dsp:cNvSpPr/>
      </dsp:nvSpPr>
      <dsp:spPr>
        <a:xfrm>
          <a:off x="2010361" y="787"/>
          <a:ext cx="2774487" cy="13872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Garnir</a:t>
          </a:r>
          <a:r>
            <a:rPr lang="en-US" sz="1700" kern="1200" dirty="0" smtClean="0"/>
            <a:t> –</a:t>
          </a:r>
          <a:r>
            <a:rPr lang="ru-RU" sz="1700" kern="1200" dirty="0" err="1" smtClean="0"/>
            <a:t>многозначн.нем</a:t>
          </a:r>
          <a:r>
            <a:rPr lang="ru-RU" sz="1700" kern="1200" dirty="0" smtClean="0"/>
            <a:t>. слово</a:t>
          </a:r>
          <a:endParaRPr lang="ru-RU" sz="1700" kern="1200" dirty="0"/>
        </a:p>
      </dsp:txBody>
      <dsp:txXfrm>
        <a:off x="2010361" y="787"/>
        <a:ext cx="2774487" cy="1387243"/>
      </dsp:txXfrm>
    </dsp:sp>
    <dsp:sp modelId="{3AFBC354-1752-450C-97E1-FCBC90137051}">
      <dsp:nvSpPr>
        <dsp:cNvPr id="0" name=""/>
        <dsp:cNvSpPr/>
      </dsp:nvSpPr>
      <dsp:spPr>
        <a:xfrm>
          <a:off x="331795" y="1970674"/>
          <a:ext cx="2774487" cy="13872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Украшать, отделывать, снабжать</a:t>
          </a:r>
          <a:endParaRPr lang="ru-RU" sz="1700" kern="1200" dirty="0"/>
        </a:p>
      </dsp:txBody>
      <dsp:txXfrm>
        <a:off x="331795" y="1970674"/>
        <a:ext cx="2774487" cy="1387243"/>
      </dsp:txXfrm>
    </dsp:sp>
    <dsp:sp modelId="{3E00EBA8-83D3-4489-A700-EEBBA52E0A11}">
      <dsp:nvSpPr>
        <dsp:cNvPr id="0" name=""/>
        <dsp:cNvSpPr/>
      </dsp:nvSpPr>
      <dsp:spPr>
        <a:xfrm>
          <a:off x="1025417" y="3940560"/>
          <a:ext cx="2774487" cy="13872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Гарнир– украшение блюда из мяса или рыбы овощами, гарнитур – украшение, наряд, драгоценности и полный комплект чего-либо</a:t>
          </a:r>
          <a:endParaRPr lang="ru-RU" sz="1700" kern="1200" dirty="0"/>
        </a:p>
      </dsp:txBody>
      <dsp:txXfrm>
        <a:off x="1025417" y="3940560"/>
        <a:ext cx="2774487" cy="1387243"/>
      </dsp:txXfrm>
    </dsp:sp>
    <dsp:sp modelId="{9F169240-4B81-429B-977E-73A15BB61C2A}">
      <dsp:nvSpPr>
        <dsp:cNvPr id="0" name=""/>
        <dsp:cNvSpPr/>
      </dsp:nvSpPr>
      <dsp:spPr>
        <a:xfrm>
          <a:off x="3688926" y="1970674"/>
          <a:ext cx="2774487" cy="13872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Снаряжать, вооружать</a:t>
          </a:r>
          <a:endParaRPr lang="ru-RU" sz="1700" kern="1200" dirty="0"/>
        </a:p>
      </dsp:txBody>
      <dsp:txXfrm>
        <a:off x="3688926" y="1970674"/>
        <a:ext cx="2774487" cy="1387243"/>
      </dsp:txXfrm>
    </dsp:sp>
    <dsp:sp modelId="{CA7F725F-1114-4E5B-BCFE-63EFD48DE6E1}">
      <dsp:nvSpPr>
        <dsp:cNvPr id="0" name=""/>
        <dsp:cNvSpPr/>
      </dsp:nvSpPr>
      <dsp:spPr>
        <a:xfrm>
          <a:off x="4382548" y="3940560"/>
          <a:ext cx="2774487" cy="13872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latin typeface="Georgia" panose="02040502050405020303" pitchFamily="18" charset="0"/>
            </a:rPr>
            <a:t>Гарнизон – снаряжение, вооружение, амуниция</a:t>
          </a:r>
          <a:r>
            <a:rPr lang="ru-RU" sz="1700" kern="1200" dirty="0" smtClean="0">
              <a:latin typeface="Cambria Math"/>
              <a:ea typeface="Cambria Math"/>
            </a:rPr>
            <a:t>&gt;те, кто </a:t>
          </a:r>
          <a:r>
            <a:rPr lang="ru-RU" sz="1700" kern="1200" dirty="0" err="1" smtClean="0">
              <a:latin typeface="Cambria Math"/>
              <a:ea typeface="Cambria Math"/>
            </a:rPr>
            <a:t>вооружениы</a:t>
          </a:r>
          <a:endParaRPr lang="ru-RU" sz="1700" kern="1200" dirty="0">
            <a:latin typeface="Georgia" panose="02040502050405020303" pitchFamily="18" charset="0"/>
          </a:endParaRPr>
        </a:p>
      </dsp:txBody>
      <dsp:txXfrm>
        <a:off x="4382548" y="3940560"/>
        <a:ext cx="2774487" cy="1387243"/>
      </dsp:txXfrm>
    </dsp:sp>
  </dsp:spTree>
</dsp:drawing>
</file>

<file path=ppt/diagrams/drawing7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C54438-7827-4D64-BAFF-855F7B165AE0}">
      <dsp:nvSpPr>
        <dsp:cNvPr id="0" name=""/>
        <dsp:cNvSpPr/>
      </dsp:nvSpPr>
      <dsp:spPr>
        <a:xfrm>
          <a:off x="3744416" y="1814788"/>
          <a:ext cx="2649201" cy="4597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9889"/>
              </a:lnTo>
              <a:lnTo>
                <a:pt x="2649201" y="229889"/>
              </a:lnTo>
              <a:lnTo>
                <a:pt x="2649201" y="45977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D2619D-AB3C-4B93-B375-0E08ACA3590B}">
      <dsp:nvSpPr>
        <dsp:cNvPr id="0" name=""/>
        <dsp:cNvSpPr/>
      </dsp:nvSpPr>
      <dsp:spPr>
        <a:xfrm>
          <a:off x="3698696" y="1814788"/>
          <a:ext cx="91440" cy="45977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977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3FA287-EE9D-44CC-AC36-39784092CA8B}">
      <dsp:nvSpPr>
        <dsp:cNvPr id="0" name=""/>
        <dsp:cNvSpPr/>
      </dsp:nvSpPr>
      <dsp:spPr>
        <a:xfrm>
          <a:off x="1095214" y="1814788"/>
          <a:ext cx="2649201" cy="459778"/>
        </a:xfrm>
        <a:custGeom>
          <a:avLst/>
          <a:gdLst/>
          <a:ahLst/>
          <a:cxnLst/>
          <a:rect l="0" t="0" r="0" b="0"/>
          <a:pathLst>
            <a:path>
              <a:moveTo>
                <a:pt x="2649201" y="0"/>
              </a:moveTo>
              <a:lnTo>
                <a:pt x="2649201" y="229889"/>
              </a:lnTo>
              <a:lnTo>
                <a:pt x="0" y="229889"/>
              </a:lnTo>
              <a:lnTo>
                <a:pt x="0" y="45977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09DD10-EFF2-4A52-A197-6D37F22557EF}">
      <dsp:nvSpPr>
        <dsp:cNvPr id="0" name=""/>
        <dsp:cNvSpPr/>
      </dsp:nvSpPr>
      <dsp:spPr>
        <a:xfrm>
          <a:off x="2649704" y="720077"/>
          <a:ext cx="2189422" cy="1094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Ерунда – что-нибудь несерьезное, пустое, вздор ,чепуха</a:t>
          </a:r>
          <a:endParaRPr lang="ru-RU" sz="1700" kern="1200" dirty="0"/>
        </a:p>
      </dsp:txBody>
      <dsp:txXfrm>
        <a:off x="2649704" y="720077"/>
        <a:ext cx="2189422" cy="1094711"/>
      </dsp:txXfrm>
    </dsp:sp>
    <dsp:sp modelId="{165B7F59-A035-4462-8AEA-AE9DFE8C351E}">
      <dsp:nvSpPr>
        <dsp:cNvPr id="0" name=""/>
        <dsp:cNvSpPr/>
      </dsp:nvSpPr>
      <dsp:spPr>
        <a:xfrm>
          <a:off x="502" y="2274567"/>
          <a:ext cx="2189422" cy="23339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 40-е гг. </a:t>
          </a:r>
          <a:r>
            <a:rPr lang="en-US" sz="1700" kern="1200" dirty="0" smtClean="0"/>
            <a:t>XIX </a:t>
          </a:r>
          <a:r>
            <a:rPr lang="ru-RU" sz="1700" kern="1200" dirty="0" smtClean="0"/>
            <a:t>в </a:t>
          </a:r>
          <a:r>
            <a:rPr lang="ru-RU" sz="1700" kern="1200" dirty="0" smtClean="0">
              <a:latin typeface="Cambria Math"/>
              <a:ea typeface="Cambria Math"/>
            </a:rPr>
            <a:t>&lt; герундий (латинский грамматический термин, не имеющий аналога в русской грамматике) – символ чего-то непонятного и бессмысленного &gt; </a:t>
          </a:r>
          <a:r>
            <a:rPr lang="ru-RU" sz="1700" kern="1200" dirty="0" err="1" smtClean="0">
              <a:latin typeface="Cambria Math"/>
              <a:ea typeface="Cambria Math"/>
            </a:rPr>
            <a:t>герунда</a:t>
          </a:r>
          <a:r>
            <a:rPr lang="ru-RU" sz="1700" kern="1200" dirty="0" smtClean="0">
              <a:latin typeface="Cambria Math"/>
              <a:ea typeface="Cambria Math"/>
            </a:rPr>
            <a:t> - ерунда</a:t>
          </a:r>
          <a:endParaRPr lang="ru-RU" sz="1700" kern="1200" dirty="0"/>
        </a:p>
      </dsp:txBody>
      <dsp:txXfrm>
        <a:off x="502" y="2274567"/>
        <a:ext cx="2189422" cy="2333946"/>
      </dsp:txXfrm>
    </dsp:sp>
    <dsp:sp modelId="{3706EEE8-4623-477B-BE6D-D3F14CD74A47}">
      <dsp:nvSpPr>
        <dsp:cNvPr id="0" name=""/>
        <dsp:cNvSpPr/>
      </dsp:nvSpPr>
      <dsp:spPr>
        <a:xfrm>
          <a:off x="2649704" y="2274567"/>
          <a:ext cx="2189422" cy="1094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Ерунда, </a:t>
          </a:r>
          <a:r>
            <a:rPr lang="ru-RU" sz="1700" kern="1200" dirty="0" err="1" smtClean="0"/>
            <a:t>еранда</a:t>
          </a:r>
          <a:r>
            <a:rPr lang="ru-RU" sz="1700" kern="1200" dirty="0" smtClean="0"/>
            <a:t> – в русских говорах жидкий безвкусный напиток</a:t>
          </a:r>
          <a:endParaRPr lang="ru-RU" sz="1700" kern="1200" dirty="0"/>
        </a:p>
      </dsp:txBody>
      <dsp:txXfrm>
        <a:off x="2649704" y="2274567"/>
        <a:ext cx="2189422" cy="1094711"/>
      </dsp:txXfrm>
    </dsp:sp>
    <dsp:sp modelId="{249C88E6-ACB1-472A-B2F5-7887A00437A3}">
      <dsp:nvSpPr>
        <dsp:cNvPr id="0" name=""/>
        <dsp:cNvSpPr/>
      </dsp:nvSpPr>
      <dsp:spPr>
        <a:xfrm>
          <a:off x="5298906" y="2274567"/>
          <a:ext cx="2189422" cy="21330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err="1" smtClean="0"/>
            <a:t>Hier</a:t>
          </a:r>
          <a:r>
            <a:rPr lang="en-US" sz="1700" kern="1200" dirty="0" smtClean="0"/>
            <a:t> und da </a:t>
          </a:r>
          <a:r>
            <a:rPr lang="ru-RU" sz="1700" kern="1200" dirty="0" smtClean="0"/>
            <a:t> (нем)</a:t>
          </a:r>
          <a:r>
            <a:rPr lang="en-US" sz="1700" kern="1200" dirty="0" smtClean="0"/>
            <a:t>– </a:t>
          </a:r>
          <a:r>
            <a:rPr lang="ru-RU" sz="1700" kern="1200" dirty="0" smtClean="0"/>
            <a:t>о колбасе низшего сорта – отмечалось в говоре питерских немцев-колбасников (в переводе «туда-сюда»)</a:t>
          </a:r>
          <a:endParaRPr lang="ru-RU" sz="1700" kern="1200" dirty="0"/>
        </a:p>
      </dsp:txBody>
      <dsp:txXfrm>
        <a:off x="5298906" y="2274567"/>
        <a:ext cx="2189422" cy="2133023"/>
      </dsp:txXfrm>
    </dsp:sp>
  </dsp:spTree>
</dsp:drawing>
</file>

<file path=ppt/diagrams/drawing7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49267" y="2250"/>
          <a:ext cx="2662045" cy="15972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Инфантильный </a:t>
          </a:r>
          <a:r>
            <a:rPr lang="ru-RU" sz="1800" kern="1200" dirty="0" smtClean="0">
              <a:latin typeface="Cambria Math"/>
              <a:ea typeface="Cambria Math"/>
            </a:rPr>
            <a:t>&lt; </a:t>
          </a:r>
          <a:r>
            <a:rPr lang="ru-RU" sz="1800" kern="1200" dirty="0" err="1" smtClean="0">
              <a:latin typeface="Cambria Math"/>
              <a:ea typeface="Cambria Math"/>
            </a:rPr>
            <a:t>фр</a:t>
          </a:r>
          <a:r>
            <a:rPr lang="ru-RU" sz="1800" kern="1200" dirty="0" smtClean="0">
              <a:latin typeface="Cambria Math"/>
              <a:ea typeface="Cambria Math"/>
            </a:rPr>
            <a:t> – не - говорящий</a:t>
          </a:r>
          <a:endParaRPr lang="ru-RU" sz="1800" kern="1200" dirty="0"/>
        </a:p>
      </dsp:txBody>
      <dsp:txXfrm>
        <a:off x="949267" y="2250"/>
        <a:ext cx="2662045" cy="1597227"/>
      </dsp:txXfrm>
    </dsp:sp>
    <dsp:sp modelId="{D9C46A1F-AEA0-4FBB-9698-6342DBE73277}">
      <dsp:nvSpPr>
        <dsp:cNvPr id="0" name=""/>
        <dsp:cNvSpPr/>
      </dsp:nvSpPr>
      <dsp:spPr>
        <a:xfrm>
          <a:off x="3877518" y="2250"/>
          <a:ext cx="2662045" cy="15972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Отрок – </a:t>
          </a:r>
          <a:r>
            <a:rPr lang="ru-RU" sz="1800" kern="1200" dirty="0" err="1" smtClean="0"/>
            <a:t>ро</a:t>
          </a:r>
          <a:r>
            <a:rPr lang="ru-RU" sz="1800" kern="1200" dirty="0" smtClean="0"/>
            <a:t>//рек//речь – не-говорящий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ambria Math"/>
              <a:ea typeface="Cambria Math"/>
            </a:rPr>
            <a:t>↓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ambria Math"/>
              <a:ea typeface="Cambria Math"/>
            </a:rPr>
            <a:t>Раб - ребенок</a:t>
          </a:r>
          <a:endParaRPr lang="ru-RU" sz="1800" kern="1200" dirty="0"/>
        </a:p>
      </dsp:txBody>
      <dsp:txXfrm>
        <a:off x="3877518" y="2250"/>
        <a:ext cx="2662045" cy="1597227"/>
      </dsp:txXfrm>
    </dsp:sp>
    <dsp:sp modelId="{E678F170-A34B-4AFB-B58A-7B4884C55ADD}">
      <dsp:nvSpPr>
        <dsp:cNvPr id="0" name=""/>
        <dsp:cNvSpPr/>
      </dsp:nvSpPr>
      <dsp:spPr>
        <a:xfrm>
          <a:off x="949267" y="1865682"/>
          <a:ext cx="2662045" cy="15972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Раб – ребенок//</a:t>
          </a:r>
          <a:r>
            <a:rPr lang="ru-RU" sz="1800" kern="1200" dirty="0" err="1" smtClean="0"/>
            <a:t>робенок</a:t>
          </a:r>
          <a:r>
            <a:rPr lang="ru-RU" sz="1800" kern="1200" dirty="0" smtClean="0"/>
            <a:t> </a:t>
          </a:r>
          <a:r>
            <a:rPr lang="ru-RU" sz="1800" kern="1200" dirty="0" smtClean="0">
              <a:latin typeface="Cambria Math"/>
              <a:ea typeface="Cambria Math"/>
            </a:rPr>
            <a:t>&lt; первоначально – сын раба &gt; вообще маленький человек  - не имеющий прав</a:t>
          </a:r>
          <a:endParaRPr lang="ru-RU" sz="1800" kern="1200" dirty="0"/>
        </a:p>
      </dsp:txBody>
      <dsp:txXfrm>
        <a:off x="949267" y="1865682"/>
        <a:ext cx="2662045" cy="1597227"/>
      </dsp:txXfrm>
    </dsp:sp>
    <dsp:sp modelId="{DD1DBEB3-060B-451F-8B97-F2A8B528BD90}">
      <dsp:nvSpPr>
        <dsp:cNvPr id="0" name=""/>
        <dsp:cNvSpPr/>
      </dsp:nvSpPr>
      <dsp:spPr>
        <a:xfrm>
          <a:off x="3877518" y="1865682"/>
          <a:ext cx="2662045" cy="15972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Челядь  (</a:t>
          </a:r>
          <a:r>
            <a:rPr lang="ru-RU" sz="1800" kern="1200" dirty="0" err="1" smtClean="0"/>
            <a:t>челяденки</a:t>
          </a:r>
          <a:r>
            <a:rPr lang="ru-RU" sz="1800" kern="1200" dirty="0" smtClean="0"/>
            <a:t>, </a:t>
          </a:r>
          <a:r>
            <a:rPr lang="ru-RU" sz="1800" kern="1200" dirty="0" err="1" smtClean="0"/>
            <a:t>челядята</a:t>
          </a:r>
          <a:r>
            <a:rPr lang="ru-RU" sz="1800" kern="1200" dirty="0" smtClean="0"/>
            <a:t>) – младший, меньший член рода </a:t>
          </a:r>
          <a:r>
            <a:rPr lang="ru-RU" sz="1800" kern="1200" dirty="0" smtClean="0">
              <a:latin typeface="Cambria Math"/>
              <a:ea typeface="Cambria Math"/>
            </a:rPr>
            <a:t>&gt; раб и ребенок</a:t>
          </a:r>
          <a:endParaRPr lang="ru-RU" sz="1800" kern="1200" dirty="0"/>
        </a:p>
      </dsp:txBody>
      <dsp:txXfrm>
        <a:off x="3877518" y="1865682"/>
        <a:ext cx="2662045" cy="1597227"/>
      </dsp:txXfrm>
    </dsp:sp>
    <dsp:sp modelId="{9113BE4A-BB73-4353-88F3-63651A70CC3C}">
      <dsp:nvSpPr>
        <dsp:cNvPr id="0" name=""/>
        <dsp:cNvSpPr/>
      </dsp:nvSpPr>
      <dsp:spPr>
        <a:xfrm>
          <a:off x="2413393" y="3729114"/>
          <a:ext cx="2662045" cy="15972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Чадо </a:t>
          </a:r>
          <a:r>
            <a:rPr lang="ru-RU" sz="1800" kern="1200" dirty="0" smtClean="0">
              <a:latin typeface="Cambria Math"/>
              <a:ea typeface="Cambria Math"/>
            </a:rPr>
            <a:t>&lt;</a:t>
          </a:r>
          <a:r>
            <a:rPr lang="ru-RU" sz="1800" kern="1200" dirty="0" err="1" smtClean="0">
              <a:latin typeface="Cambria Math"/>
              <a:ea typeface="Cambria Math"/>
            </a:rPr>
            <a:t>чати</a:t>
          </a:r>
          <a:r>
            <a:rPr lang="ru-RU" sz="1800" kern="1200" dirty="0" smtClean="0">
              <a:latin typeface="Cambria Math"/>
              <a:ea typeface="Cambria Math"/>
            </a:rPr>
            <a:t> (начать) – начавший жить.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Cambria Math"/>
              <a:ea typeface="Cambria Math"/>
            </a:rPr>
            <a:t>Первоначально только детей свободных членов общества</a:t>
          </a:r>
          <a:endParaRPr lang="ru-RU" sz="1800" kern="1200" dirty="0"/>
        </a:p>
      </dsp:txBody>
      <dsp:txXfrm>
        <a:off x="2413393" y="3729114"/>
        <a:ext cx="2662045" cy="1597227"/>
      </dsp:txXfrm>
    </dsp:sp>
  </dsp:spTree>
</dsp:drawing>
</file>

<file path=ppt/diagrams/drawing7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2BD0A1-D3C3-44BB-A2B9-CAC1564ABEEB}">
      <dsp:nvSpPr>
        <dsp:cNvPr id="0" name=""/>
        <dsp:cNvSpPr/>
      </dsp:nvSpPr>
      <dsp:spPr>
        <a:xfrm>
          <a:off x="3614999" y="2649694"/>
          <a:ext cx="2778618" cy="10219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2093"/>
              </a:lnTo>
              <a:lnTo>
                <a:pt x="2778618" y="792093"/>
              </a:lnTo>
              <a:lnTo>
                <a:pt x="2778618" y="102198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1D9732-E035-4679-A33B-D8EB4E9F25DA}">
      <dsp:nvSpPr>
        <dsp:cNvPr id="0" name=""/>
        <dsp:cNvSpPr/>
      </dsp:nvSpPr>
      <dsp:spPr>
        <a:xfrm>
          <a:off x="3569279" y="2649694"/>
          <a:ext cx="91440" cy="102271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92826"/>
              </a:lnTo>
              <a:lnTo>
                <a:pt x="117730" y="792826"/>
              </a:lnTo>
              <a:lnTo>
                <a:pt x="117730" y="102271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B6D208-37C5-404B-B0DB-4213DA2A3D69}">
      <dsp:nvSpPr>
        <dsp:cNvPr id="0" name=""/>
        <dsp:cNvSpPr/>
      </dsp:nvSpPr>
      <dsp:spPr>
        <a:xfrm>
          <a:off x="1095214" y="2649694"/>
          <a:ext cx="2519784" cy="1021982"/>
        </a:xfrm>
        <a:custGeom>
          <a:avLst/>
          <a:gdLst/>
          <a:ahLst/>
          <a:cxnLst/>
          <a:rect l="0" t="0" r="0" b="0"/>
          <a:pathLst>
            <a:path>
              <a:moveTo>
                <a:pt x="2519784" y="0"/>
              </a:moveTo>
              <a:lnTo>
                <a:pt x="2519784" y="792093"/>
              </a:lnTo>
              <a:lnTo>
                <a:pt x="0" y="792093"/>
              </a:lnTo>
              <a:lnTo>
                <a:pt x="0" y="102198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7BF6BC-93F4-4AA8-AC47-2B98F6E7FBA6}">
      <dsp:nvSpPr>
        <dsp:cNvPr id="0" name=""/>
        <dsp:cNvSpPr/>
      </dsp:nvSpPr>
      <dsp:spPr>
        <a:xfrm>
          <a:off x="1109314" y="0"/>
          <a:ext cx="5011370" cy="264969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Кушанье, приготовленное из </a:t>
          </a:r>
          <a:r>
            <a:rPr lang="ru-RU" sz="2800" kern="1200" dirty="0" err="1" smtClean="0"/>
            <a:t>несколькиз</a:t>
          </a:r>
          <a:r>
            <a:rPr lang="ru-RU" sz="2800" kern="1200" dirty="0" smtClean="0"/>
            <a:t> компонентов, или неоднородное, или </a:t>
          </a:r>
          <a:r>
            <a:rPr lang="ru-RU" sz="2800" kern="1200" dirty="0" err="1" smtClean="0"/>
            <a:t>представлющее</a:t>
          </a:r>
          <a:r>
            <a:rPr lang="ru-RU" sz="2800" kern="1200" dirty="0" smtClean="0"/>
            <a:t> собой смесь, которую невозможно разделить </a:t>
          </a:r>
          <a:r>
            <a:rPr lang="ru-RU" sz="2800" kern="1200" dirty="0" smtClean="0">
              <a:latin typeface="Cambria Math"/>
              <a:ea typeface="Cambria Math"/>
            </a:rPr>
            <a:t>&gt; беспорядок, неразбериха</a:t>
          </a:r>
          <a:r>
            <a:rPr lang="ru-RU" sz="2800" kern="1200" dirty="0" smtClean="0"/>
            <a:t>   </a:t>
          </a:r>
          <a:endParaRPr lang="ru-RU" sz="2800" kern="1200" dirty="0"/>
        </a:p>
      </dsp:txBody>
      <dsp:txXfrm>
        <a:off x="1109314" y="0"/>
        <a:ext cx="5011370" cy="2649694"/>
      </dsp:txXfrm>
    </dsp:sp>
    <dsp:sp modelId="{FEF90177-0698-43FC-BA70-3D2530A16E1F}">
      <dsp:nvSpPr>
        <dsp:cNvPr id="0" name=""/>
        <dsp:cNvSpPr/>
      </dsp:nvSpPr>
      <dsp:spPr>
        <a:xfrm>
          <a:off x="502" y="3671676"/>
          <a:ext cx="2189422" cy="1094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Кавардак</a:t>
          </a:r>
          <a:endParaRPr lang="ru-RU" sz="2800" kern="1200" dirty="0"/>
        </a:p>
      </dsp:txBody>
      <dsp:txXfrm>
        <a:off x="502" y="3671676"/>
        <a:ext cx="2189422" cy="1094711"/>
      </dsp:txXfrm>
    </dsp:sp>
    <dsp:sp modelId="{357BAA28-00C3-4346-983D-F5FAF308F62E}">
      <dsp:nvSpPr>
        <dsp:cNvPr id="0" name=""/>
        <dsp:cNvSpPr/>
      </dsp:nvSpPr>
      <dsp:spPr>
        <a:xfrm>
          <a:off x="2592297" y="3672410"/>
          <a:ext cx="2189422" cy="1094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Винегрет</a:t>
          </a:r>
          <a:endParaRPr lang="ru-RU" sz="2800" kern="1200" dirty="0"/>
        </a:p>
      </dsp:txBody>
      <dsp:txXfrm>
        <a:off x="2592297" y="3672410"/>
        <a:ext cx="2189422" cy="1094711"/>
      </dsp:txXfrm>
    </dsp:sp>
    <dsp:sp modelId="{31EB43F6-39F7-4474-AD83-FC0B8275F980}">
      <dsp:nvSpPr>
        <dsp:cNvPr id="0" name=""/>
        <dsp:cNvSpPr/>
      </dsp:nvSpPr>
      <dsp:spPr>
        <a:xfrm>
          <a:off x="5298906" y="3671676"/>
          <a:ext cx="2189422" cy="1094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Каша</a:t>
          </a:r>
          <a:endParaRPr lang="ru-RU" sz="2800" kern="1200" dirty="0"/>
        </a:p>
      </dsp:txBody>
      <dsp:txXfrm>
        <a:off x="5298906" y="3671676"/>
        <a:ext cx="2189422" cy="1094711"/>
      </dsp:txXfrm>
    </dsp:sp>
  </dsp:spTree>
</dsp:drawing>
</file>

<file path=ppt/diagrams/drawing7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46BCAC-D6B8-4C99-8F60-DB0E92361600}">
      <dsp:nvSpPr>
        <dsp:cNvPr id="0" name=""/>
        <dsp:cNvSpPr/>
      </dsp:nvSpPr>
      <dsp:spPr>
        <a:xfrm>
          <a:off x="6651774" y="2407959"/>
          <a:ext cx="91440" cy="37615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6152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990016-1F1C-45D6-B5A7-89E1557690E4}">
      <dsp:nvSpPr>
        <dsp:cNvPr id="0" name=""/>
        <dsp:cNvSpPr/>
      </dsp:nvSpPr>
      <dsp:spPr>
        <a:xfrm>
          <a:off x="4240774" y="1210524"/>
          <a:ext cx="2456719" cy="3761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6336"/>
              </a:lnTo>
              <a:lnTo>
                <a:pt x="2456719" y="256336"/>
              </a:lnTo>
              <a:lnTo>
                <a:pt x="2456719" y="37615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AEDACC-73B6-45DA-9635-237F8947FFDA}">
      <dsp:nvSpPr>
        <dsp:cNvPr id="0" name=""/>
        <dsp:cNvSpPr/>
      </dsp:nvSpPr>
      <dsp:spPr>
        <a:xfrm>
          <a:off x="5071001" y="2407959"/>
          <a:ext cx="91440" cy="37615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6152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63BF79-619B-4689-B339-2B579342649D}">
      <dsp:nvSpPr>
        <dsp:cNvPr id="0" name=""/>
        <dsp:cNvSpPr/>
      </dsp:nvSpPr>
      <dsp:spPr>
        <a:xfrm>
          <a:off x="4240774" y="1210524"/>
          <a:ext cx="875946" cy="3761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6336"/>
              </a:lnTo>
              <a:lnTo>
                <a:pt x="875946" y="256336"/>
              </a:lnTo>
              <a:lnTo>
                <a:pt x="875946" y="37615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24649B-8FD8-4F55-82BE-8019A433F881}">
      <dsp:nvSpPr>
        <dsp:cNvPr id="0" name=""/>
        <dsp:cNvSpPr/>
      </dsp:nvSpPr>
      <dsp:spPr>
        <a:xfrm>
          <a:off x="2660002" y="2407959"/>
          <a:ext cx="790386" cy="3761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6336"/>
              </a:lnTo>
              <a:lnTo>
                <a:pt x="790386" y="256336"/>
              </a:lnTo>
              <a:lnTo>
                <a:pt x="790386" y="376152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886602-EEF9-49FE-9824-88DAB1A25491}">
      <dsp:nvSpPr>
        <dsp:cNvPr id="0" name=""/>
        <dsp:cNvSpPr/>
      </dsp:nvSpPr>
      <dsp:spPr>
        <a:xfrm>
          <a:off x="1823896" y="3605394"/>
          <a:ext cx="91440" cy="37615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6152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F23C68-8214-44E5-9604-BB34FB7203CE}">
      <dsp:nvSpPr>
        <dsp:cNvPr id="0" name=""/>
        <dsp:cNvSpPr/>
      </dsp:nvSpPr>
      <dsp:spPr>
        <a:xfrm>
          <a:off x="1869616" y="2407959"/>
          <a:ext cx="790386" cy="376152"/>
        </a:xfrm>
        <a:custGeom>
          <a:avLst/>
          <a:gdLst/>
          <a:ahLst/>
          <a:cxnLst/>
          <a:rect l="0" t="0" r="0" b="0"/>
          <a:pathLst>
            <a:path>
              <a:moveTo>
                <a:pt x="790386" y="0"/>
              </a:moveTo>
              <a:lnTo>
                <a:pt x="790386" y="256336"/>
              </a:lnTo>
              <a:lnTo>
                <a:pt x="0" y="256336"/>
              </a:lnTo>
              <a:lnTo>
                <a:pt x="0" y="376152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559A05-3ECC-46DB-91A1-07731EA090E0}">
      <dsp:nvSpPr>
        <dsp:cNvPr id="0" name=""/>
        <dsp:cNvSpPr/>
      </dsp:nvSpPr>
      <dsp:spPr>
        <a:xfrm>
          <a:off x="2660002" y="1210524"/>
          <a:ext cx="1580772" cy="376152"/>
        </a:xfrm>
        <a:custGeom>
          <a:avLst/>
          <a:gdLst/>
          <a:ahLst/>
          <a:cxnLst/>
          <a:rect l="0" t="0" r="0" b="0"/>
          <a:pathLst>
            <a:path>
              <a:moveTo>
                <a:pt x="1580772" y="0"/>
              </a:moveTo>
              <a:lnTo>
                <a:pt x="1580772" y="256336"/>
              </a:lnTo>
              <a:lnTo>
                <a:pt x="0" y="256336"/>
              </a:lnTo>
              <a:lnTo>
                <a:pt x="0" y="37615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899A9F-6115-414F-AB4D-C742346F5AFF}">
      <dsp:nvSpPr>
        <dsp:cNvPr id="0" name=""/>
        <dsp:cNvSpPr/>
      </dsp:nvSpPr>
      <dsp:spPr>
        <a:xfrm>
          <a:off x="3594095" y="389241"/>
          <a:ext cx="1293359" cy="8212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E79E77-0048-4757-BE95-06700BD91A3A}">
      <dsp:nvSpPr>
        <dsp:cNvPr id="0" name=""/>
        <dsp:cNvSpPr/>
      </dsp:nvSpPr>
      <dsp:spPr>
        <a:xfrm>
          <a:off x="3737801" y="525762"/>
          <a:ext cx="1293359" cy="8212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Главный – головной - голова</a:t>
          </a:r>
          <a:endParaRPr lang="ru-RU" sz="1200" kern="1200" dirty="0"/>
        </a:p>
      </dsp:txBody>
      <dsp:txXfrm>
        <a:off x="3761856" y="549817"/>
        <a:ext cx="1245249" cy="773173"/>
      </dsp:txXfrm>
    </dsp:sp>
    <dsp:sp modelId="{1273FF4D-99E3-4AA2-9024-51315FDFC82C}">
      <dsp:nvSpPr>
        <dsp:cNvPr id="0" name=""/>
        <dsp:cNvSpPr/>
      </dsp:nvSpPr>
      <dsp:spPr>
        <a:xfrm>
          <a:off x="1137375" y="1586676"/>
          <a:ext cx="3045253" cy="8212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1BEA36-CFA1-487A-BE76-0687B769EA69}">
      <dsp:nvSpPr>
        <dsp:cNvPr id="0" name=""/>
        <dsp:cNvSpPr/>
      </dsp:nvSpPr>
      <dsp:spPr>
        <a:xfrm>
          <a:off x="1281082" y="1723197"/>
          <a:ext cx="3045253" cy="8212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Caput </a:t>
          </a:r>
          <a:r>
            <a:rPr lang="ru-RU" sz="1400" kern="1200" dirty="0" smtClean="0"/>
            <a:t>(лат) </a:t>
          </a:r>
          <a:r>
            <a:rPr lang="ru-RU" sz="1400" kern="1200" dirty="0" smtClean="0">
              <a:latin typeface="Cambria Math"/>
              <a:ea typeface="Cambria Math"/>
            </a:rPr>
            <a:t>&gt; капитан – высший начальник войск округа (</a:t>
          </a:r>
          <a:r>
            <a:rPr lang="ru-RU" sz="1400" kern="1200" dirty="0" err="1" smtClean="0">
              <a:latin typeface="Cambria Math"/>
              <a:ea typeface="Cambria Math"/>
            </a:rPr>
            <a:t>итал</a:t>
          </a:r>
          <a:r>
            <a:rPr lang="ru-RU" sz="1400" kern="1200" dirty="0" smtClean="0">
              <a:latin typeface="Cambria Math"/>
              <a:ea typeface="Cambria Math"/>
            </a:rPr>
            <a:t>) &gt; Петровская эпоха (рус)</a:t>
          </a:r>
          <a:endParaRPr lang="ru-RU" sz="1400" kern="1200" dirty="0"/>
        </a:p>
      </dsp:txBody>
      <dsp:txXfrm>
        <a:off x="1305137" y="1747252"/>
        <a:ext cx="2997143" cy="773173"/>
      </dsp:txXfrm>
    </dsp:sp>
    <dsp:sp modelId="{3F2BA261-CFF5-4EE4-BAE5-5A19E9EF357B}">
      <dsp:nvSpPr>
        <dsp:cNvPr id="0" name=""/>
        <dsp:cNvSpPr/>
      </dsp:nvSpPr>
      <dsp:spPr>
        <a:xfrm>
          <a:off x="1222936" y="2784111"/>
          <a:ext cx="1293359" cy="8212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0EAC71-352D-4035-9E7B-3A2B3B7D957D}">
      <dsp:nvSpPr>
        <dsp:cNvPr id="0" name=""/>
        <dsp:cNvSpPr/>
      </dsp:nvSpPr>
      <dsp:spPr>
        <a:xfrm>
          <a:off x="1366643" y="2920632"/>
          <a:ext cx="1293359" cy="8212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Капитал – главное имущество</a:t>
          </a:r>
          <a:endParaRPr lang="ru-RU" sz="1400" kern="1200" dirty="0"/>
        </a:p>
      </dsp:txBody>
      <dsp:txXfrm>
        <a:off x="1390698" y="2944687"/>
        <a:ext cx="1245249" cy="773173"/>
      </dsp:txXfrm>
    </dsp:sp>
    <dsp:sp modelId="{0C009C3C-7010-44FA-8322-5AF0D649F686}">
      <dsp:nvSpPr>
        <dsp:cNvPr id="0" name=""/>
        <dsp:cNvSpPr/>
      </dsp:nvSpPr>
      <dsp:spPr>
        <a:xfrm>
          <a:off x="951" y="3981546"/>
          <a:ext cx="3737329" cy="8212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340DB9-07EE-4635-9F1C-353FFC843D47}">
      <dsp:nvSpPr>
        <dsp:cNvPr id="0" name=""/>
        <dsp:cNvSpPr/>
      </dsp:nvSpPr>
      <dsp:spPr>
        <a:xfrm>
          <a:off x="144657" y="4118067"/>
          <a:ext cx="3737329" cy="8212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caput</a:t>
          </a:r>
          <a:r>
            <a:rPr lang="en-US" sz="1400" kern="1200" dirty="0" smtClean="0">
              <a:latin typeface="Cambria Math"/>
              <a:ea typeface="Cambria Math"/>
            </a:rPr>
            <a:t>&gt;</a:t>
          </a:r>
          <a:r>
            <a:rPr lang="en-US" sz="1400" kern="1200" dirty="0" err="1" smtClean="0">
              <a:latin typeface="Cambria Math"/>
              <a:ea typeface="Cambria Math"/>
            </a:rPr>
            <a:t>capitulum</a:t>
          </a:r>
          <a:r>
            <a:rPr lang="en-US" sz="1400" kern="1200" dirty="0" smtClean="0">
              <a:latin typeface="Cambria Math"/>
              <a:ea typeface="Cambria Math"/>
            </a:rPr>
            <a:t> </a:t>
          </a:r>
          <a:r>
            <a:rPr lang="ru-RU" sz="1400" kern="1200" dirty="0" smtClean="0">
              <a:latin typeface="Cambria Math"/>
              <a:ea typeface="Cambria Math"/>
            </a:rPr>
            <a:t>(ум-ласк) – пункт соглашения &gt; капитуляция – договор по определенным пунктам</a:t>
          </a:r>
          <a:endParaRPr lang="ru-RU" sz="1400" kern="1200" dirty="0"/>
        </a:p>
      </dsp:txBody>
      <dsp:txXfrm>
        <a:off x="168712" y="4142122"/>
        <a:ext cx="3689219" cy="773173"/>
      </dsp:txXfrm>
    </dsp:sp>
    <dsp:sp modelId="{4D613AE5-8D06-4F58-9DC3-1957655C5793}">
      <dsp:nvSpPr>
        <dsp:cNvPr id="0" name=""/>
        <dsp:cNvSpPr/>
      </dsp:nvSpPr>
      <dsp:spPr>
        <a:xfrm>
          <a:off x="2803709" y="2784111"/>
          <a:ext cx="1293359" cy="8212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59FE37-A941-40FB-8D0A-E64A502ED9D7}">
      <dsp:nvSpPr>
        <dsp:cNvPr id="0" name=""/>
        <dsp:cNvSpPr/>
      </dsp:nvSpPr>
      <dsp:spPr>
        <a:xfrm>
          <a:off x="2947415" y="2920632"/>
          <a:ext cx="1293359" cy="8212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Капуста </a:t>
          </a:r>
          <a:r>
            <a:rPr lang="ru-RU" sz="1400" kern="1200" dirty="0" smtClean="0">
              <a:latin typeface="Cambria Math"/>
              <a:ea typeface="Cambria Math"/>
            </a:rPr>
            <a:t>&lt; </a:t>
          </a:r>
          <a:r>
            <a:rPr lang="ru-RU" sz="1400" kern="1200" dirty="0" err="1" smtClean="0">
              <a:latin typeface="Cambria Math"/>
              <a:ea typeface="Cambria Math"/>
            </a:rPr>
            <a:t>голова+составленная</a:t>
          </a:r>
          <a:r>
            <a:rPr lang="ru-RU" sz="1400" kern="1200" dirty="0" smtClean="0">
              <a:latin typeface="Cambria Math"/>
              <a:ea typeface="Cambria Math"/>
            </a:rPr>
            <a:t>, сложная</a:t>
          </a:r>
          <a:endParaRPr lang="ru-RU" sz="1400" kern="1200" dirty="0"/>
        </a:p>
      </dsp:txBody>
      <dsp:txXfrm>
        <a:off x="2971470" y="2944687"/>
        <a:ext cx="1245249" cy="773173"/>
      </dsp:txXfrm>
    </dsp:sp>
    <dsp:sp modelId="{5C7D2BD4-163C-42B4-8DF0-7B744434A374}">
      <dsp:nvSpPr>
        <dsp:cNvPr id="0" name=""/>
        <dsp:cNvSpPr/>
      </dsp:nvSpPr>
      <dsp:spPr>
        <a:xfrm>
          <a:off x="4470042" y="1586676"/>
          <a:ext cx="1293359" cy="8212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1A4795-E755-476E-AAB2-8D40D583A608}">
      <dsp:nvSpPr>
        <dsp:cNvPr id="0" name=""/>
        <dsp:cNvSpPr/>
      </dsp:nvSpPr>
      <dsp:spPr>
        <a:xfrm>
          <a:off x="4613748" y="1723197"/>
          <a:ext cx="1293359" cy="8212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 smtClean="0"/>
            <a:t>Shef</a:t>
          </a:r>
          <a:r>
            <a:rPr lang="en-US" sz="1200" kern="1200" dirty="0" smtClean="0"/>
            <a:t> </a:t>
          </a:r>
          <a:r>
            <a:rPr lang="ru-RU" sz="1200" kern="1200" dirty="0" smtClean="0"/>
            <a:t>(</a:t>
          </a:r>
          <a:r>
            <a:rPr lang="ru-RU" sz="1200" kern="1200" dirty="0" err="1" smtClean="0"/>
            <a:t>фр</a:t>
          </a:r>
          <a:r>
            <a:rPr lang="ru-RU" sz="1200" kern="1200" dirty="0" smtClean="0"/>
            <a:t>) – голова, начальник </a:t>
          </a:r>
          <a:r>
            <a:rPr lang="ru-RU" sz="1200" kern="1200" dirty="0" smtClean="0">
              <a:latin typeface="Cambria Math"/>
              <a:ea typeface="Cambria Math"/>
            </a:rPr>
            <a:t>&lt; </a:t>
          </a:r>
          <a:r>
            <a:rPr lang="en-US" sz="1200" kern="1200" dirty="0" smtClean="0">
              <a:latin typeface="Cambria Math"/>
              <a:ea typeface="Cambria Math"/>
            </a:rPr>
            <a:t>caput (</a:t>
          </a:r>
          <a:r>
            <a:rPr lang="ru-RU" sz="1200" kern="1200" dirty="0" smtClean="0">
              <a:latin typeface="Cambria Math"/>
              <a:ea typeface="Cambria Math"/>
            </a:rPr>
            <a:t>лат)</a:t>
          </a:r>
          <a:endParaRPr lang="ru-RU" sz="1200" kern="1200" dirty="0"/>
        </a:p>
      </dsp:txBody>
      <dsp:txXfrm>
        <a:off x="4637803" y="1747252"/>
        <a:ext cx="1245249" cy="773173"/>
      </dsp:txXfrm>
    </dsp:sp>
    <dsp:sp modelId="{7FD89550-657B-43C3-9626-032AD4CFF6C3}">
      <dsp:nvSpPr>
        <dsp:cNvPr id="0" name=""/>
        <dsp:cNvSpPr/>
      </dsp:nvSpPr>
      <dsp:spPr>
        <a:xfrm>
          <a:off x="4470042" y="2784111"/>
          <a:ext cx="1293359" cy="8212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386FB3-4876-4696-8D22-0C225A811A9B}">
      <dsp:nvSpPr>
        <dsp:cNvPr id="0" name=""/>
        <dsp:cNvSpPr/>
      </dsp:nvSpPr>
      <dsp:spPr>
        <a:xfrm>
          <a:off x="4613748" y="2920632"/>
          <a:ext cx="1293359" cy="8212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Шедевр (</a:t>
          </a:r>
          <a:r>
            <a:rPr lang="ru-RU" sz="1400" kern="1200" dirty="0" err="1" smtClean="0"/>
            <a:t>фр</a:t>
          </a:r>
          <a:r>
            <a:rPr lang="ru-RU" sz="1400" kern="1200" dirty="0" smtClean="0"/>
            <a:t>) – главный труд мастера </a:t>
          </a:r>
          <a:endParaRPr lang="ru-RU" sz="1400" kern="1200" dirty="0"/>
        </a:p>
      </dsp:txBody>
      <dsp:txXfrm>
        <a:off x="4637803" y="2944687"/>
        <a:ext cx="1245249" cy="773173"/>
      </dsp:txXfrm>
    </dsp:sp>
    <dsp:sp modelId="{EC29C998-639F-4E8F-BEAC-06CA63ED2059}">
      <dsp:nvSpPr>
        <dsp:cNvPr id="0" name=""/>
        <dsp:cNvSpPr/>
      </dsp:nvSpPr>
      <dsp:spPr>
        <a:xfrm>
          <a:off x="6050814" y="1586676"/>
          <a:ext cx="1293359" cy="8212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D1D4FC-4AE4-4073-BAB3-38FFC7723B86}">
      <dsp:nvSpPr>
        <dsp:cNvPr id="0" name=""/>
        <dsp:cNvSpPr/>
      </dsp:nvSpPr>
      <dsp:spPr>
        <a:xfrm>
          <a:off x="6194521" y="1723197"/>
          <a:ext cx="1293359" cy="8212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Голова (рус) –начальник// глава</a:t>
          </a:r>
          <a:endParaRPr lang="ru-RU" sz="1200" kern="1200" dirty="0"/>
        </a:p>
      </dsp:txBody>
      <dsp:txXfrm>
        <a:off x="6218576" y="1747252"/>
        <a:ext cx="1245249" cy="773173"/>
      </dsp:txXfrm>
    </dsp:sp>
    <dsp:sp modelId="{02CE2B7C-2B38-4E9B-9FEC-0B77E5CC67CC}">
      <dsp:nvSpPr>
        <dsp:cNvPr id="0" name=""/>
        <dsp:cNvSpPr/>
      </dsp:nvSpPr>
      <dsp:spPr>
        <a:xfrm>
          <a:off x="6050814" y="2784111"/>
          <a:ext cx="1293359" cy="8212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B05793-17CE-4591-89C4-2F46EA3F7B5F}">
      <dsp:nvSpPr>
        <dsp:cNvPr id="0" name=""/>
        <dsp:cNvSpPr/>
      </dsp:nvSpPr>
      <dsp:spPr>
        <a:xfrm>
          <a:off x="6194521" y="2920632"/>
          <a:ext cx="1293359" cy="8212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Глава книги – часть </a:t>
          </a:r>
          <a:endParaRPr lang="ru-RU" sz="1400" kern="1200" dirty="0"/>
        </a:p>
      </dsp:txBody>
      <dsp:txXfrm>
        <a:off x="6218576" y="2944687"/>
        <a:ext cx="1245249" cy="77317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Баланс – равновесие, уравновешенный </a:t>
          </a:r>
          <a:endParaRPr lang="ru-RU" sz="18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Balance </a:t>
          </a:r>
          <a:r>
            <a:rPr lang="ru-RU" sz="1800" kern="1200" dirty="0" smtClean="0"/>
            <a:t>(</a:t>
          </a:r>
          <a:r>
            <a:rPr lang="ru-RU" sz="1800" kern="1200" dirty="0" err="1" smtClean="0"/>
            <a:t>фр</a:t>
          </a:r>
          <a:r>
            <a:rPr lang="ru-RU" sz="1800" kern="1200" dirty="0" smtClean="0"/>
            <a:t>) </a:t>
          </a:r>
          <a14:m xmlns:a14="http://schemas.microsoft.com/office/drawing/2010/main">
            <m:oMath xmlns:m="http://schemas.openxmlformats.org/officeDocument/2006/math">
              <m:r>
                <a:rPr lang="ru-RU" sz="1800" i="1" kern="1200" smtClean="0">
                  <a:latin typeface="Cambria Math"/>
                  <a:ea typeface="Cambria Math"/>
                </a:rPr>
                <m:t>←</m:t>
              </m:r>
              <m:r>
                <a:rPr lang="en-US" sz="1800" b="0" i="1" kern="1200" smtClean="0">
                  <a:latin typeface="Cambria Math"/>
                  <a:ea typeface="Cambria Math"/>
                </a:rPr>
                <m:t>𝑏𝑖𝑙𝑎𝑛𝑥</m:t>
              </m:r>
            </m:oMath>
          </a14:m>
          <a:r>
            <a:rPr lang="ru-RU" sz="1800" kern="1200" dirty="0" smtClean="0"/>
            <a:t> </a:t>
          </a:r>
          <a14:m xmlns:a14="http://schemas.microsoft.com/office/drawing/2010/main">
            <m:oMath xmlns:m="http://schemas.openxmlformats.org/officeDocument/2006/math">
              <m:r>
                <a:rPr lang="ru-RU" sz="1800" i="1" kern="1200" dirty="0" smtClean="0">
                  <a:latin typeface="Cambria Math"/>
                  <a:ea typeface="Cambria Math"/>
                </a:rPr>
                <m:t>←</m:t>
              </m:r>
              <m:r>
                <a:rPr lang="ru-RU" sz="1800" b="0" i="1" kern="1200" dirty="0" smtClean="0">
                  <a:latin typeface="Cambria Math"/>
                  <a:ea typeface="Cambria Math"/>
                </a:rPr>
                <m:t>весы, равновесие чаш весов ←</m:t>
              </m:r>
              <m:r>
                <a:rPr lang="en-US" sz="1800" b="0" i="1" kern="1200" dirty="0" smtClean="0">
                  <a:latin typeface="Cambria Math"/>
                  <a:ea typeface="Cambria Math"/>
                </a:rPr>
                <m:t>𝑏𝑖</m:t>
              </m:r>
              <m:r>
                <a:rPr lang="en-US" sz="1800" b="0" i="1" kern="1200" dirty="0" smtClean="0">
                  <a:latin typeface="Cambria Math"/>
                  <a:ea typeface="Cambria Math"/>
                </a:rPr>
                <m:t> −два+</m:t>
              </m:r>
              <m:r>
                <a:rPr lang="en-US" sz="1800" b="0" i="1" kern="1200" dirty="0" smtClean="0">
                  <a:latin typeface="Cambria Math"/>
                  <a:ea typeface="Cambria Math"/>
                </a:rPr>
                <m:t>𝑙𝑎𝑛𝑥</m:t>
              </m:r>
              <m:r>
                <a:rPr lang="en-US" sz="1800" b="0" i="1" kern="1200" dirty="0" smtClean="0">
                  <a:latin typeface="Cambria Math"/>
                  <a:ea typeface="Cambria Math"/>
                </a:rPr>
                <m:t> −чаша весов</m:t>
              </m:r>
            </m:oMath>
          </a14:m>
          <a:endParaRPr lang="ru-RU" sz="18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Бис – возглас, требующий повторения чего-нибудь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Биссектриса – прямая, делящая угол пополам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Бисквит – сорт легкого сдобного печенья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Бицепс – двуглавая мышца</a:t>
          </a:r>
          <a:endParaRPr lang="ru-RU" sz="18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Дальние родственники: високосный, биатлон</a:t>
          </a:r>
          <a:endParaRPr lang="ru-RU" sz="1800" kern="1200" dirty="0"/>
        </a:p>
      </dsp:txBody>
      <dsp:txXfrm>
        <a:off x="3922677" y="2842557"/>
        <a:ext cx="3565239" cy="2139143"/>
      </dsp:txXfrm>
    </dsp:sp>
  </dsp:spTree>
</dsp:drawing>
</file>

<file path=ppt/diagrams/drawing8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AA2F59-F012-4BC4-9AEF-74B179624A52}">
      <dsp:nvSpPr>
        <dsp:cNvPr id="0" name=""/>
        <dsp:cNvSpPr/>
      </dsp:nvSpPr>
      <dsp:spPr>
        <a:xfrm>
          <a:off x="3671021" y="-76587"/>
          <a:ext cx="2308202" cy="978117"/>
        </a:xfrm>
        <a:custGeom>
          <a:avLst/>
          <a:gdLst/>
          <a:ahLst/>
          <a:cxnLst/>
          <a:rect l="0" t="0" r="0" b="0"/>
          <a:pathLst>
            <a:path>
              <a:moveTo>
                <a:pt x="0" y="978117"/>
              </a:moveTo>
              <a:lnTo>
                <a:pt x="2308202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742342-35C4-473D-9DD1-883852358F43}">
      <dsp:nvSpPr>
        <dsp:cNvPr id="0" name=""/>
        <dsp:cNvSpPr/>
      </dsp:nvSpPr>
      <dsp:spPr>
        <a:xfrm>
          <a:off x="3671021" y="901530"/>
          <a:ext cx="2405765" cy="6369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1165"/>
              </a:lnTo>
              <a:lnTo>
                <a:pt x="2405765" y="561165"/>
              </a:lnTo>
              <a:lnTo>
                <a:pt x="2405765" y="6369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037E4E-E1F5-4021-8D53-693A480D8436}">
      <dsp:nvSpPr>
        <dsp:cNvPr id="0" name=""/>
        <dsp:cNvSpPr/>
      </dsp:nvSpPr>
      <dsp:spPr>
        <a:xfrm>
          <a:off x="3671021" y="901530"/>
          <a:ext cx="705255" cy="12193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3558"/>
              </a:lnTo>
              <a:lnTo>
                <a:pt x="705255" y="1143558"/>
              </a:lnTo>
              <a:lnTo>
                <a:pt x="705255" y="121931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47A349-392C-4EC5-BB37-27C4948DF4CF}">
      <dsp:nvSpPr>
        <dsp:cNvPr id="0" name=""/>
        <dsp:cNvSpPr/>
      </dsp:nvSpPr>
      <dsp:spPr>
        <a:xfrm>
          <a:off x="2277043" y="901530"/>
          <a:ext cx="1393977" cy="1126116"/>
        </a:xfrm>
        <a:custGeom>
          <a:avLst/>
          <a:gdLst/>
          <a:ahLst/>
          <a:cxnLst/>
          <a:rect l="0" t="0" r="0" b="0"/>
          <a:pathLst>
            <a:path>
              <a:moveTo>
                <a:pt x="1393977" y="0"/>
              </a:moveTo>
              <a:lnTo>
                <a:pt x="1393977" y="1050355"/>
              </a:lnTo>
              <a:lnTo>
                <a:pt x="0" y="1050355"/>
              </a:lnTo>
              <a:lnTo>
                <a:pt x="0" y="112611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EC7AF1-D0BB-4E60-95D3-5ABE98A2AB2C}">
      <dsp:nvSpPr>
        <dsp:cNvPr id="0" name=""/>
        <dsp:cNvSpPr/>
      </dsp:nvSpPr>
      <dsp:spPr>
        <a:xfrm>
          <a:off x="676217" y="901530"/>
          <a:ext cx="2994803" cy="151713"/>
        </a:xfrm>
        <a:custGeom>
          <a:avLst/>
          <a:gdLst/>
          <a:ahLst/>
          <a:cxnLst/>
          <a:rect l="0" t="0" r="0" b="0"/>
          <a:pathLst>
            <a:path>
              <a:moveTo>
                <a:pt x="2994803" y="0"/>
              </a:moveTo>
              <a:lnTo>
                <a:pt x="2994803" y="75952"/>
              </a:lnTo>
              <a:lnTo>
                <a:pt x="0" y="75952"/>
              </a:lnTo>
              <a:lnTo>
                <a:pt x="0" y="15171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5B2EB1-E62E-4C9A-BDE7-AE632934C0F2}">
      <dsp:nvSpPr>
        <dsp:cNvPr id="0" name=""/>
        <dsp:cNvSpPr/>
      </dsp:nvSpPr>
      <dsp:spPr>
        <a:xfrm>
          <a:off x="2694382" y="382220"/>
          <a:ext cx="1953276" cy="5193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FC6710-E962-4FA6-8C83-5D481E3E8B65}">
      <dsp:nvSpPr>
        <dsp:cNvPr id="0" name=""/>
        <dsp:cNvSpPr/>
      </dsp:nvSpPr>
      <dsp:spPr>
        <a:xfrm>
          <a:off x="2785250" y="468544"/>
          <a:ext cx="1953276" cy="5193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Коза –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capra</a:t>
          </a:r>
          <a:r>
            <a:rPr lang="en-US" sz="2000" kern="1200" dirty="0" smtClean="0"/>
            <a:t> </a:t>
          </a:r>
          <a:r>
            <a:rPr lang="ru-RU" sz="2000" kern="1200" dirty="0" smtClean="0"/>
            <a:t>(лат) </a:t>
          </a:r>
          <a:endParaRPr lang="ru-RU" sz="2000" kern="1200" dirty="0"/>
        </a:p>
      </dsp:txBody>
      <dsp:txXfrm>
        <a:off x="2800460" y="483754"/>
        <a:ext cx="1922856" cy="488890"/>
      </dsp:txXfrm>
    </dsp:sp>
    <dsp:sp modelId="{A6B8EB28-8E78-48C9-899B-12957B7D64A8}">
      <dsp:nvSpPr>
        <dsp:cNvPr id="0" name=""/>
        <dsp:cNvSpPr/>
      </dsp:nvSpPr>
      <dsp:spPr>
        <a:xfrm>
          <a:off x="-5293" y="1053244"/>
          <a:ext cx="1363021" cy="24815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64F3C9-D919-442A-A524-EEECA0A87BC7}">
      <dsp:nvSpPr>
        <dsp:cNvPr id="0" name=""/>
        <dsp:cNvSpPr/>
      </dsp:nvSpPr>
      <dsp:spPr>
        <a:xfrm>
          <a:off x="85574" y="1139568"/>
          <a:ext cx="1363021" cy="24815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Каприз – причуда </a:t>
          </a:r>
          <a:r>
            <a:rPr lang="ru-RU" sz="1600" kern="1200" dirty="0" smtClean="0">
              <a:latin typeface="Cambria Math"/>
              <a:ea typeface="Cambria Math"/>
            </a:rPr>
            <a:t>&lt; ит.  «неожиданная выходка»&lt;козлиная манера</a:t>
          </a:r>
          <a:endParaRPr lang="ru-RU" sz="1600" kern="1200" dirty="0"/>
        </a:p>
      </dsp:txBody>
      <dsp:txXfrm>
        <a:off x="125496" y="1179490"/>
        <a:ext cx="1283177" cy="2401715"/>
      </dsp:txXfrm>
    </dsp:sp>
    <dsp:sp modelId="{A786DD21-ECA3-4872-847E-BB1A7B811054}">
      <dsp:nvSpPr>
        <dsp:cNvPr id="0" name=""/>
        <dsp:cNvSpPr/>
      </dsp:nvSpPr>
      <dsp:spPr>
        <a:xfrm>
          <a:off x="1607873" y="2027646"/>
          <a:ext cx="1338339" cy="30966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2BB889-D575-42AF-8FF3-18DB89ED09B6}">
      <dsp:nvSpPr>
        <dsp:cNvPr id="0" name=""/>
        <dsp:cNvSpPr/>
      </dsp:nvSpPr>
      <dsp:spPr>
        <a:xfrm>
          <a:off x="1698741" y="2113971"/>
          <a:ext cx="1338339" cy="30966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Капрон – вид синтетического волокна </a:t>
          </a:r>
          <a:r>
            <a:rPr lang="ru-RU" sz="1400" kern="1200" dirty="0" smtClean="0">
              <a:latin typeface="Cambria Math"/>
              <a:ea typeface="Cambria Math"/>
            </a:rPr>
            <a:t>&lt; англ. Капроновая кислота, которая имеет острый запах, находится в небольшом количестве в козьем молоке </a:t>
          </a:r>
          <a:endParaRPr lang="ru-RU" sz="1400" kern="1200" dirty="0"/>
        </a:p>
      </dsp:txBody>
      <dsp:txXfrm>
        <a:off x="1737940" y="2153170"/>
        <a:ext cx="1259941" cy="3018227"/>
      </dsp:txXfrm>
    </dsp:sp>
    <dsp:sp modelId="{5D4C9C05-493F-48A5-B3F2-97300B73512C}">
      <dsp:nvSpPr>
        <dsp:cNvPr id="0" name=""/>
        <dsp:cNvSpPr/>
      </dsp:nvSpPr>
      <dsp:spPr>
        <a:xfrm>
          <a:off x="3756494" y="2120850"/>
          <a:ext cx="1239564" cy="31214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EADE14-E9D1-4B56-8918-D05FD3FD69F7}">
      <dsp:nvSpPr>
        <dsp:cNvPr id="0" name=""/>
        <dsp:cNvSpPr/>
      </dsp:nvSpPr>
      <dsp:spPr>
        <a:xfrm>
          <a:off x="3847362" y="2207174"/>
          <a:ext cx="1239564" cy="31214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Кабриолет – легкая двухколесная повозка с одним сиденьем</a:t>
          </a:r>
          <a:r>
            <a:rPr lang="ru-RU" sz="1400" kern="1200" dirty="0" smtClean="0">
              <a:latin typeface="Cambria Math"/>
              <a:ea typeface="Cambria Math"/>
            </a:rPr>
            <a:t>&lt;фр. «подпрыгивающая, как коза, повозка»</a:t>
          </a:r>
          <a:endParaRPr lang="ru-RU" sz="1400" kern="1200" dirty="0"/>
        </a:p>
      </dsp:txBody>
      <dsp:txXfrm>
        <a:off x="3883668" y="2243480"/>
        <a:ext cx="1166952" cy="3048805"/>
      </dsp:txXfrm>
    </dsp:sp>
    <dsp:sp modelId="{522827E8-23CA-4D62-8FFA-D0D95FB8579A}">
      <dsp:nvSpPr>
        <dsp:cNvPr id="0" name=""/>
        <dsp:cNvSpPr/>
      </dsp:nvSpPr>
      <dsp:spPr>
        <a:xfrm>
          <a:off x="5411378" y="1538456"/>
          <a:ext cx="1330815" cy="13607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7828F9-E0A9-42B5-B75A-4B168F7EF287}">
      <dsp:nvSpPr>
        <dsp:cNvPr id="0" name=""/>
        <dsp:cNvSpPr/>
      </dsp:nvSpPr>
      <dsp:spPr>
        <a:xfrm>
          <a:off x="5502246" y="1624781"/>
          <a:ext cx="1330815" cy="136073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Шевро, шеврет – кожа хромового дубления</a:t>
          </a:r>
          <a:endParaRPr lang="ru-RU" sz="1200" kern="1200" dirty="0"/>
        </a:p>
      </dsp:txBody>
      <dsp:txXfrm>
        <a:off x="5541224" y="1663759"/>
        <a:ext cx="1252859" cy="1282776"/>
      </dsp:txXfrm>
    </dsp:sp>
    <dsp:sp modelId="{B7CA3F5D-2C7D-4477-AD91-A717C5DF4790}">
      <dsp:nvSpPr>
        <dsp:cNvPr id="0" name=""/>
        <dsp:cNvSpPr/>
      </dsp:nvSpPr>
      <dsp:spPr>
        <a:xfrm>
          <a:off x="5281282" y="-76587"/>
          <a:ext cx="1395880" cy="10112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EBC91E-A707-4416-A05F-61BA83EE2F12}">
      <dsp:nvSpPr>
        <dsp:cNvPr id="0" name=""/>
        <dsp:cNvSpPr/>
      </dsp:nvSpPr>
      <dsp:spPr>
        <a:xfrm>
          <a:off x="5372150" y="9737"/>
          <a:ext cx="1395880" cy="10112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Кожа</a:t>
          </a:r>
          <a:r>
            <a:rPr lang="ru-RU" sz="1200" kern="1200" dirty="0" smtClean="0">
              <a:latin typeface="Cambria Math"/>
              <a:ea typeface="Cambria Math"/>
            </a:rPr>
            <a:t>&lt;коз-</a:t>
          </a:r>
          <a:r>
            <a:rPr lang="en-US" sz="1200" kern="1200" dirty="0" smtClean="0">
              <a:latin typeface="Cambria Math"/>
              <a:ea typeface="Cambria Math"/>
            </a:rPr>
            <a:t>j</a:t>
          </a:r>
          <a:r>
            <a:rPr lang="ru-RU" sz="1200" kern="1200" dirty="0" smtClean="0">
              <a:latin typeface="Cambria Math"/>
              <a:ea typeface="Cambria Math"/>
            </a:rPr>
            <a:t>-а-значимость скотоводства в культуре наших предков</a:t>
          </a:r>
          <a:endParaRPr lang="ru-RU" sz="1200" kern="1200" dirty="0"/>
        </a:p>
      </dsp:txBody>
      <dsp:txXfrm>
        <a:off x="5401768" y="39355"/>
        <a:ext cx="1336644" cy="952006"/>
      </dsp:txXfrm>
    </dsp:sp>
  </dsp:spTree>
</dsp:drawing>
</file>

<file path=ppt/diagrams/drawing8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E7CC23-910F-4822-91AA-9A0DD0CF9D35}">
      <dsp:nvSpPr>
        <dsp:cNvPr id="0" name=""/>
        <dsp:cNvSpPr/>
      </dsp:nvSpPr>
      <dsp:spPr>
        <a:xfrm>
          <a:off x="3345510" y="1117416"/>
          <a:ext cx="2592284" cy="2533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88534"/>
              </a:lnTo>
              <a:lnTo>
                <a:pt x="2592284" y="2388534"/>
              </a:lnTo>
              <a:lnTo>
                <a:pt x="2592284" y="253365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7E0313-766F-4B50-A826-226DDA1A7D67}">
      <dsp:nvSpPr>
        <dsp:cNvPr id="0" name=""/>
        <dsp:cNvSpPr/>
      </dsp:nvSpPr>
      <dsp:spPr>
        <a:xfrm>
          <a:off x="3345510" y="1117416"/>
          <a:ext cx="1944214" cy="517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2306"/>
              </a:lnTo>
              <a:lnTo>
                <a:pt x="1944214" y="372306"/>
              </a:lnTo>
              <a:lnTo>
                <a:pt x="1944214" y="51742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249B4-F350-4E3A-B567-35053098E9F7}">
      <dsp:nvSpPr>
        <dsp:cNvPr id="0" name=""/>
        <dsp:cNvSpPr/>
      </dsp:nvSpPr>
      <dsp:spPr>
        <a:xfrm>
          <a:off x="2553418" y="1117416"/>
          <a:ext cx="792092" cy="2677672"/>
        </a:xfrm>
        <a:custGeom>
          <a:avLst/>
          <a:gdLst/>
          <a:ahLst/>
          <a:cxnLst/>
          <a:rect l="0" t="0" r="0" b="0"/>
          <a:pathLst>
            <a:path>
              <a:moveTo>
                <a:pt x="792092" y="0"/>
              </a:moveTo>
              <a:lnTo>
                <a:pt x="792092" y="2532552"/>
              </a:lnTo>
              <a:lnTo>
                <a:pt x="0" y="2532552"/>
              </a:lnTo>
              <a:lnTo>
                <a:pt x="0" y="267767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B2FD53-BFD0-4CDB-9BD4-A1CBEB0B631A}">
      <dsp:nvSpPr>
        <dsp:cNvPr id="0" name=""/>
        <dsp:cNvSpPr/>
      </dsp:nvSpPr>
      <dsp:spPr>
        <a:xfrm>
          <a:off x="969232" y="1117416"/>
          <a:ext cx="2376277" cy="805461"/>
        </a:xfrm>
        <a:custGeom>
          <a:avLst/>
          <a:gdLst/>
          <a:ahLst/>
          <a:cxnLst/>
          <a:rect l="0" t="0" r="0" b="0"/>
          <a:pathLst>
            <a:path>
              <a:moveTo>
                <a:pt x="2376277" y="0"/>
              </a:moveTo>
              <a:lnTo>
                <a:pt x="2376277" y="660342"/>
              </a:lnTo>
              <a:lnTo>
                <a:pt x="0" y="660342"/>
              </a:lnTo>
              <a:lnTo>
                <a:pt x="0" y="80546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40809C-9423-4456-9F50-DAE7DA869F3A}">
      <dsp:nvSpPr>
        <dsp:cNvPr id="0" name=""/>
        <dsp:cNvSpPr/>
      </dsp:nvSpPr>
      <dsp:spPr>
        <a:xfrm>
          <a:off x="2562255" y="122681"/>
          <a:ext cx="1566511" cy="99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252AC6-CDBD-42A5-A844-8619C14A1F37}">
      <dsp:nvSpPr>
        <dsp:cNvPr id="0" name=""/>
        <dsp:cNvSpPr/>
      </dsp:nvSpPr>
      <dsp:spPr>
        <a:xfrm>
          <a:off x="2736311" y="288035"/>
          <a:ext cx="1566511" cy="9947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Коктейль  - смесь из спиртных напитков с  добавками</a:t>
          </a:r>
          <a:endParaRPr lang="ru-RU" sz="1000" kern="1200" dirty="0"/>
        </a:p>
      </dsp:txBody>
      <dsp:txXfrm>
        <a:off x="2765446" y="317170"/>
        <a:ext cx="1508241" cy="936464"/>
      </dsp:txXfrm>
    </dsp:sp>
    <dsp:sp modelId="{6CB3D9A6-ED8F-45E5-9FFF-FCD24F2A93E2}">
      <dsp:nvSpPr>
        <dsp:cNvPr id="0" name=""/>
        <dsp:cNvSpPr/>
      </dsp:nvSpPr>
      <dsp:spPr>
        <a:xfrm>
          <a:off x="185977" y="1922878"/>
          <a:ext cx="1566511" cy="99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324EDE-0346-4F64-BA88-FD5BE6C5F80A}">
      <dsp:nvSpPr>
        <dsp:cNvPr id="0" name=""/>
        <dsp:cNvSpPr/>
      </dsp:nvSpPr>
      <dsp:spPr>
        <a:xfrm>
          <a:off x="360033" y="2088232"/>
          <a:ext cx="1566511" cy="9947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Cock+tail</a:t>
          </a:r>
          <a:r>
            <a:rPr lang="en-US" sz="1000" kern="1200" dirty="0" smtClean="0"/>
            <a:t> – </a:t>
          </a:r>
          <a:r>
            <a:rPr lang="ru-RU" sz="1000" kern="1200" dirty="0" smtClean="0"/>
            <a:t>петушиный хвост – живость и задиристость петуха или особенность приготовления</a:t>
          </a:r>
          <a:endParaRPr lang="ru-RU" sz="1000" kern="1200" dirty="0"/>
        </a:p>
      </dsp:txBody>
      <dsp:txXfrm>
        <a:off x="389168" y="2117367"/>
        <a:ext cx="1508241" cy="936464"/>
      </dsp:txXfrm>
    </dsp:sp>
    <dsp:sp modelId="{1BF90F30-0024-41A0-A172-FA7250E77510}">
      <dsp:nvSpPr>
        <dsp:cNvPr id="0" name=""/>
        <dsp:cNvSpPr/>
      </dsp:nvSpPr>
      <dsp:spPr>
        <a:xfrm>
          <a:off x="1770162" y="3795088"/>
          <a:ext cx="1566511" cy="99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8FEAC7-BAC6-48CA-A9EA-549440BA46FA}">
      <dsp:nvSpPr>
        <dsp:cNvPr id="0" name=""/>
        <dsp:cNvSpPr/>
      </dsp:nvSpPr>
      <dsp:spPr>
        <a:xfrm>
          <a:off x="1944219" y="3960442"/>
          <a:ext cx="1566511" cy="9947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Cock+tail</a:t>
          </a:r>
          <a:r>
            <a:rPr lang="en-US" sz="1000" kern="1200" dirty="0" smtClean="0"/>
            <a:t> – </a:t>
          </a:r>
          <a:r>
            <a:rPr lang="ru-RU" sz="1000" kern="1200" dirty="0" smtClean="0"/>
            <a:t>поднимать хвост – состояние лошади, готовой к скачкам </a:t>
          </a:r>
          <a:r>
            <a:rPr lang="ru-RU" sz="1000" kern="1200" dirty="0" smtClean="0">
              <a:latin typeface="Cambria Math"/>
              <a:ea typeface="Cambria Math"/>
            </a:rPr>
            <a:t>↔ лошадь с подрезанным хвостом, выскочка</a:t>
          </a:r>
          <a:endParaRPr lang="ru-RU" sz="1000" kern="1200" dirty="0"/>
        </a:p>
      </dsp:txBody>
      <dsp:txXfrm>
        <a:off x="1973354" y="3989577"/>
        <a:ext cx="1508241" cy="936464"/>
      </dsp:txXfrm>
    </dsp:sp>
    <dsp:sp modelId="{F72F2EF4-CD89-4B60-AE9B-64826FA373FA}">
      <dsp:nvSpPr>
        <dsp:cNvPr id="0" name=""/>
        <dsp:cNvSpPr/>
      </dsp:nvSpPr>
      <dsp:spPr>
        <a:xfrm>
          <a:off x="4506469" y="1634842"/>
          <a:ext cx="1566511" cy="99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6477E4-8A57-4DFE-B56D-81D5EF00E99C}">
      <dsp:nvSpPr>
        <dsp:cNvPr id="0" name=""/>
        <dsp:cNvSpPr/>
      </dsp:nvSpPr>
      <dsp:spPr>
        <a:xfrm>
          <a:off x="4680526" y="1800196"/>
          <a:ext cx="1566511" cy="9947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Coquetier</a:t>
          </a:r>
          <a:r>
            <a:rPr lang="en-US" sz="1000" kern="1200" dirty="0" smtClean="0"/>
            <a:t> – </a:t>
          </a:r>
          <a:r>
            <a:rPr lang="ru-RU" sz="1000" kern="1200" dirty="0" smtClean="0"/>
            <a:t>сосуд с широким дном – напиток, приготовленный в таком </a:t>
          </a:r>
          <a:r>
            <a:rPr lang="ru-RU" sz="1000" kern="1200" dirty="0" err="1" smtClean="0"/>
            <a:t>сосоуде</a:t>
          </a:r>
          <a:endParaRPr lang="ru-RU" sz="1000" kern="1200" dirty="0"/>
        </a:p>
      </dsp:txBody>
      <dsp:txXfrm>
        <a:off x="4709661" y="1829331"/>
        <a:ext cx="1508241" cy="936464"/>
      </dsp:txXfrm>
    </dsp:sp>
    <dsp:sp modelId="{0B15A93B-D363-4693-8DA4-0D1A898D52A0}">
      <dsp:nvSpPr>
        <dsp:cNvPr id="0" name=""/>
        <dsp:cNvSpPr/>
      </dsp:nvSpPr>
      <dsp:spPr>
        <a:xfrm>
          <a:off x="5154539" y="3651070"/>
          <a:ext cx="1566511" cy="994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DD67ED-2CB5-48B8-BCB3-9CB78ED6201C}">
      <dsp:nvSpPr>
        <dsp:cNvPr id="0" name=""/>
        <dsp:cNvSpPr/>
      </dsp:nvSpPr>
      <dsp:spPr>
        <a:xfrm>
          <a:off x="5328596" y="3816424"/>
          <a:ext cx="1566511" cy="9947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/>
            <a:t>Xockitl</a:t>
          </a:r>
          <a:r>
            <a:rPr lang="en-US" sz="1000" kern="1200" dirty="0" smtClean="0"/>
            <a:t> –</a:t>
          </a:r>
          <a:r>
            <a:rPr lang="ru-RU" sz="1000" kern="1200" dirty="0" smtClean="0"/>
            <a:t> имя мексиканской девушки, придумавшей коктейль</a:t>
          </a:r>
          <a:endParaRPr lang="ru-RU" sz="1000" kern="1200" dirty="0"/>
        </a:p>
      </dsp:txBody>
      <dsp:txXfrm>
        <a:off x="5357731" y="3845559"/>
        <a:ext cx="1508241" cy="936464"/>
      </dsp:txXfrm>
    </dsp:sp>
  </dsp:spTree>
</dsp:drawing>
</file>

<file path=ppt/diagrams/drawing8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BF4CB2-9DE8-4DFC-B801-E15186376716}">
      <dsp:nvSpPr>
        <dsp:cNvPr id="0" name=""/>
        <dsp:cNvSpPr/>
      </dsp:nvSpPr>
      <dsp:spPr>
        <a:xfrm>
          <a:off x="3627403" y="2246852"/>
          <a:ext cx="2574286" cy="6125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7443"/>
              </a:lnTo>
              <a:lnTo>
                <a:pt x="2574286" y="417443"/>
              </a:lnTo>
              <a:lnTo>
                <a:pt x="2574286" y="61256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7A021C-3D6E-4845-8555-3A5BD8A32889}">
      <dsp:nvSpPr>
        <dsp:cNvPr id="0" name=""/>
        <dsp:cNvSpPr/>
      </dsp:nvSpPr>
      <dsp:spPr>
        <a:xfrm>
          <a:off x="3581683" y="2246852"/>
          <a:ext cx="91440" cy="61256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1256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ED6EE3-7FE6-4822-ACF2-0940B67CD01F}">
      <dsp:nvSpPr>
        <dsp:cNvPr id="0" name=""/>
        <dsp:cNvSpPr/>
      </dsp:nvSpPr>
      <dsp:spPr>
        <a:xfrm>
          <a:off x="1053117" y="2246852"/>
          <a:ext cx="2574285" cy="612563"/>
        </a:xfrm>
        <a:custGeom>
          <a:avLst/>
          <a:gdLst/>
          <a:ahLst/>
          <a:cxnLst/>
          <a:rect l="0" t="0" r="0" b="0"/>
          <a:pathLst>
            <a:path>
              <a:moveTo>
                <a:pt x="2574285" y="0"/>
              </a:moveTo>
              <a:lnTo>
                <a:pt x="2574285" y="417443"/>
              </a:lnTo>
              <a:lnTo>
                <a:pt x="0" y="417443"/>
              </a:lnTo>
              <a:lnTo>
                <a:pt x="0" y="61256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07A160-79AE-4D1C-81D2-1AB26F2FA368}">
      <dsp:nvSpPr>
        <dsp:cNvPr id="0" name=""/>
        <dsp:cNvSpPr/>
      </dsp:nvSpPr>
      <dsp:spPr>
        <a:xfrm>
          <a:off x="2574286" y="909393"/>
          <a:ext cx="2106234" cy="13374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D3309F-23AA-4EB0-96C6-1FE80E96621F}">
      <dsp:nvSpPr>
        <dsp:cNvPr id="0" name=""/>
        <dsp:cNvSpPr/>
      </dsp:nvSpPr>
      <dsp:spPr>
        <a:xfrm>
          <a:off x="2808312" y="1131718"/>
          <a:ext cx="2106234" cy="13374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Со-товарищи</a:t>
          </a:r>
          <a:endParaRPr lang="ru-RU" sz="1600" kern="1200" dirty="0"/>
        </a:p>
      </dsp:txBody>
      <dsp:txXfrm>
        <a:off x="2847485" y="1170891"/>
        <a:ext cx="2027888" cy="1259112"/>
      </dsp:txXfrm>
    </dsp:sp>
    <dsp:sp modelId="{65DC6F11-2C37-41AF-B293-2D2EBF3FD651}">
      <dsp:nvSpPr>
        <dsp:cNvPr id="0" name=""/>
        <dsp:cNvSpPr/>
      </dsp:nvSpPr>
      <dsp:spPr>
        <a:xfrm>
          <a:off x="0" y="2859415"/>
          <a:ext cx="2106234" cy="13374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E7E1DB-B2E2-4073-AD53-2221BFF73D34}">
      <dsp:nvSpPr>
        <dsp:cNvPr id="0" name=""/>
        <dsp:cNvSpPr/>
      </dsp:nvSpPr>
      <dsp:spPr>
        <a:xfrm>
          <a:off x="234026" y="3081739"/>
          <a:ext cx="2106234" cy="13374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Компания</a:t>
          </a:r>
          <a:r>
            <a:rPr lang="ru-RU" sz="1600" kern="1200" dirty="0" smtClean="0">
              <a:latin typeface="Cambria Math"/>
              <a:ea typeface="Cambria Math"/>
            </a:rPr>
            <a:t>&lt;со-хлебники (лат)</a:t>
          </a:r>
          <a:endParaRPr lang="ru-RU" sz="1600" kern="1200" dirty="0"/>
        </a:p>
      </dsp:txBody>
      <dsp:txXfrm>
        <a:off x="273199" y="3120912"/>
        <a:ext cx="2027888" cy="1259112"/>
      </dsp:txXfrm>
    </dsp:sp>
    <dsp:sp modelId="{05775AF9-A239-4AAF-8946-306AFBE62C38}">
      <dsp:nvSpPr>
        <dsp:cNvPr id="0" name=""/>
        <dsp:cNvSpPr/>
      </dsp:nvSpPr>
      <dsp:spPr>
        <a:xfrm>
          <a:off x="2574286" y="2859415"/>
          <a:ext cx="2106234" cy="13374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34E165-11E9-43D4-8A39-3CE16A3A5B48}">
      <dsp:nvSpPr>
        <dsp:cNvPr id="0" name=""/>
        <dsp:cNvSpPr/>
      </dsp:nvSpPr>
      <dsp:spPr>
        <a:xfrm>
          <a:off x="2808312" y="3081739"/>
          <a:ext cx="2106234" cy="13374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Однокашники</a:t>
          </a:r>
          <a:r>
            <a:rPr lang="ru-RU" sz="1600" kern="1200" dirty="0" smtClean="0">
              <a:latin typeface="Cambria Math"/>
              <a:ea typeface="Cambria Math"/>
            </a:rPr>
            <a:t>&lt;нар. Этим. </a:t>
          </a:r>
          <a:r>
            <a:rPr lang="ru-RU" sz="1600" kern="1200" dirty="0" err="1" smtClean="0">
              <a:latin typeface="Cambria Math"/>
              <a:ea typeface="Cambria Math"/>
            </a:rPr>
            <a:t>Одно+каша</a:t>
          </a:r>
          <a:r>
            <a:rPr lang="ru-RU" sz="1600" kern="1200" dirty="0" smtClean="0">
              <a:latin typeface="Cambria Math"/>
              <a:ea typeface="Cambria Math"/>
            </a:rPr>
            <a:t> (одноклассники)</a:t>
          </a:r>
          <a:endParaRPr lang="ru-RU" sz="1600" kern="1200" dirty="0"/>
        </a:p>
      </dsp:txBody>
      <dsp:txXfrm>
        <a:off x="2847485" y="3120912"/>
        <a:ext cx="2027888" cy="1259112"/>
      </dsp:txXfrm>
    </dsp:sp>
    <dsp:sp modelId="{EE1AEE27-20DC-42CD-AC03-9430C5FD27B9}">
      <dsp:nvSpPr>
        <dsp:cNvPr id="0" name=""/>
        <dsp:cNvSpPr/>
      </dsp:nvSpPr>
      <dsp:spPr>
        <a:xfrm>
          <a:off x="5148572" y="2859415"/>
          <a:ext cx="2106234" cy="13374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9750F1-B333-487F-B30E-4085A92D3A80}">
      <dsp:nvSpPr>
        <dsp:cNvPr id="0" name=""/>
        <dsp:cNvSpPr/>
      </dsp:nvSpPr>
      <dsp:spPr>
        <a:xfrm>
          <a:off x="5382598" y="3081739"/>
          <a:ext cx="2106234" cy="13374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сотрапезники</a:t>
          </a:r>
          <a:endParaRPr lang="ru-RU" sz="1600" kern="1200" dirty="0"/>
        </a:p>
      </dsp:txBody>
      <dsp:txXfrm>
        <a:off x="5421771" y="3120912"/>
        <a:ext cx="2027888" cy="1259112"/>
      </dsp:txXfrm>
    </dsp:sp>
  </dsp:spTree>
</dsp:drawing>
</file>

<file path=ppt/diagrams/drawing8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3409A5-D929-4B5E-B7CC-380B34562808}">
      <dsp:nvSpPr>
        <dsp:cNvPr id="0" name=""/>
        <dsp:cNvSpPr/>
      </dsp:nvSpPr>
      <dsp:spPr>
        <a:xfrm>
          <a:off x="4012822" y="2186811"/>
          <a:ext cx="91440" cy="52901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9019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92E825-0BED-4A72-8AC7-F6F1CE21E26B}">
      <dsp:nvSpPr>
        <dsp:cNvPr id="0" name=""/>
        <dsp:cNvSpPr/>
      </dsp:nvSpPr>
      <dsp:spPr>
        <a:xfrm>
          <a:off x="2946945" y="502742"/>
          <a:ext cx="1111597" cy="5290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0511"/>
              </a:lnTo>
              <a:lnTo>
                <a:pt x="1111597" y="360511"/>
              </a:lnTo>
              <a:lnTo>
                <a:pt x="1111597" y="52901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559939-AA47-4FB5-B7CA-8A2DDC455373}">
      <dsp:nvSpPr>
        <dsp:cNvPr id="0" name=""/>
        <dsp:cNvSpPr/>
      </dsp:nvSpPr>
      <dsp:spPr>
        <a:xfrm>
          <a:off x="1789628" y="2186811"/>
          <a:ext cx="91440" cy="52901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9019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9FAF96-B71A-47AC-A8C7-1317256D81E0}">
      <dsp:nvSpPr>
        <dsp:cNvPr id="0" name=""/>
        <dsp:cNvSpPr/>
      </dsp:nvSpPr>
      <dsp:spPr>
        <a:xfrm>
          <a:off x="1835348" y="502742"/>
          <a:ext cx="1111597" cy="529019"/>
        </a:xfrm>
        <a:custGeom>
          <a:avLst/>
          <a:gdLst/>
          <a:ahLst/>
          <a:cxnLst/>
          <a:rect l="0" t="0" r="0" b="0"/>
          <a:pathLst>
            <a:path>
              <a:moveTo>
                <a:pt x="1111597" y="0"/>
              </a:moveTo>
              <a:lnTo>
                <a:pt x="1111597" y="360511"/>
              </a:lnTo>
              <a:lnTo>
                <a:pt x="0" y="360511"/>
              </a:lnTo>
              <a:lnTo>
                <a:pt x="0" y="52901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230C3D-3449-41D2-8A56-5F070E613BF1}">
      <dsp:nvSpPr>
        <dsp:cNvPr id="0" name=""/>
        <dsp:cNvSpPr/>
      </dsp:nvSpPr>
      <dsp:spPr>
        <a:xfrm>
          <a:off x="2037457" y="1115"/>
          <a:ext cx="1818977" cy="5016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6DED41-E18D-4FF0-B033-813B9ECD9027}">
      <dsp:nvSpPr>
        <dsp:cNvPr id="0" name=""/>
        <dsp:cNvSpPr/>
      </dsp:nvSpPr>
      <dsp:spPr>
        <a:xfrm>
          <a:off x="2239565" y="193118"/>
          <a:ext cx="1818977" cy="5016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коньки</a:t>
          </a:r>
          <a:endParaRPr lang="ru-RU" sz="1200" kern="1200" dirty="0"/>
        </a:p>
      </dsp:txBody>
      <dsp:txXfrm>
        <a:off x="2254257" y="207810"/>
        <a:ext cx="1789593" cy="472242"/>
      </dsp:txXfrm>
    </dsp:sp>
    <dsp:sp modelId="{E58E2456-1F60-4304-A355-F5719B89BD8F}">
      <dsp:nvSpPr>
        <dsp:cNvPr id="0" name=""/>
        <dsp:cNvSpPr/>
      </dsp:nvSpPr>
      <dsp:spPr>
        <a:xfrm>
          <a:off x="925859" y="1031761"/>
          <a:ext cx="1818977" cy="11550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529660-0407-494B-AE1A-1B05E516CD55}">
      <dsp:nvSpPr>
        <dsp:cNvPr id="0" name=""/>
        <dsp:cNvSpPr/>
      </dsp:nvSpPr>
      <dsp:spPr>
        <a:xfrm>
          <a:off x="1127968" y="1223764"/>
          <a:ext cx="1818977" cy="11550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Коньки </a:t>
          </a:r>
          <a:r>
            <a:rPr lang="en-US" sz="1200" kern="1200" dirty="0" smtClean="0"/>
            <a:t>– XVIII</a:t>
          </a:r>
          <a:r>
            <a:rPr lang="ru-RU" sz="1200" kern="1200" dirty="0" smtClean="0"/>
            <a:t> в </a:t>
          </a:r>
          <a:r>
            <a:rPr lang="en-US" sz="1200" kern="1200" dirty="0" smtClean="0">
              <a:latin typeface="Cambria Math"/>
              <a:ea typeface="Cambria Math"/>
            </a:rPr>
            <a:t>&lt;</a:t>
          </a:r>
          <a:r>
            <a:rPr lang="ru-RU" sz="1200" kern="1200" dirty="0" smtClean="0">
              <a:latin typeface="Cambria Math"/>
              <a:ea typeface="Cambria Math"/>
            </a:rPr>
            <a:t> конь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Cambria Math"/>
              <a:ea typeface="Cambria Math"/>
            </a:rPr>
            <a:t>Передняя часть коньков изображала голову</a:t>
          </a:r>
          <a:endParaRPr lang="ru-RU" sz="1200" kern="1200" dirty="0"/>
        </a:p>
      </dsp:txBody>
      <dsp:txXfrm>
        <a:off x="1161798" y="1257594"/>
        <a:ext cx="1751317" cy="1087390"/>
      </dsp:txXfrm>
    </dsp:sp>
    <dsp:sp modelId="{07C1880A-D6D5-4914-A70C-A4A66A8205C8}">
      <dsp:nvSpPr>
        <dsp:cNvPr id="0" name=""/>
        <dsp:cNvSpPr/>
      </dsp:nvSpPr>
      <dsp:spPr>
        <a:xfrm>
          <a:off x="925859" y="2715831"/>
          <a:ext cx="1818977" cy="11550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8CD3CB-D2D0-4A82-8A2A-BED8E59B05CB}">
      <dsp:nvSpPr>
        <dsp:cNvPr id="0" name=""/>
        <dsp:cNvSpPr/>
      </dsp:nvSpPr>
      <dsp:spPr>
        <a:xfrm>
          <a:off x="1127968" y="2907834"/>
          <a:ext cx="1818977" cy="11550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Конек – резное украшение в виде лошадиной головы на крыше деревенского дома </a:t>
          </a:r>
          <a:r>
            <a:rPr lang="ru-RU" sz="1200" kern="1200" dirty="0" smtClean="0">
              <a:latin typeface="Cambria Math"/>
              <a:ea typeface="Cambria Math"/>
            </a:rPr>
            <a:t>&lt; конь</a:t>
          </a:r>
          <a:endParaRPr lang="ru-RU" sz="1200" kern="1200" dirty="0"/>
        </a:p>
      </dsp:txBody>
      <dsp:txXfrm>
        <a:off x="1161798" y="2941664"/>
        <a:ext cx="1751317" cy="1087390"/>
      </dsp:txXfrm>
    </dsp:sp>
    <dsp:sp modelId="{996CFAAD-F6DA-426A-8552-EBED8E7A0A45}">
      <dsp:nvSpPr>
        <dsp:cNvPr id="0" name=""/>
        <dsp:cNvSpPr/>
      </dsp:nvSpPr>
      <dsp:spPr>
        <a:xfrm>
          <a:off x="3149054" y="1031761"/>
          <a:ext cx="1818977" cy="11550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78CC61-2C93-47C6-9DDE-D5B8340DC72A}">
      <dsp:nvSpPr>
        <dsp:cNvPr id="0" name=""/>
        <dsp:cNvSpPr/>
      </dsp:nvSpPr>
      <dsp:spPr>
        <a:xfrm>
          <a:off x="3351162" y="1223764"/>
          <a:ext cx="1818977" cy="11550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Коньки отбросить </a:t>
          </a:r>
          <a:r>
            <a:rPr lang="ru-RU" sz="1200" kern="1200" dirty="0" smtClean="0">
              <a:latin typeface="Cambria Math"/>
              <a:ea typeface="Cambria Math"/>
            </a:rPr>
            <a:t>&lt; </a:t>
          </a:r>
          <a:r>
            <a:rPr lang="ru-RU" sz="1200" kern="1200" dirty="0" err="1" smtClean="0">
              <a:latin typeface="Cambria Math"/>
              <a:ea typeface="Cambria Math"/>
            </a:rPr>
            <a:t>каньги</a:t>
          </a:r>
          <a:r>
            <a:rPr lang="ru-RU" sz="1200" kern="1200" dirty="0" smtClean="0">
              <a:latin typeface="Cambria Math"/>
              <a:ea typeface="Cambria Math"/>
            </a:rPr>
            <a:t> отбросить – в говорах </a:t>
          </a:r>
          <a:r>
            <a:rPr lang="ru-RU" sz="1200" kern="1200" dirty="0" err="1" smtClean="0">
              <a:latin typeface="Cambria Math"/>
              <a:ea typeface="Cambria Math"/>
            </a:rPr>
            <a:t>каньги</a:t>
          </a:r>
          <a:r>
            <a:rPr lang="ru-RU" sz="1200" kern="1200" dirty="0" smtClean="0">
              <a:latin typeface="Cambria Math"/>
              <a:ea typeface="Cambria Math"/>
            </a:rPr>
            <a:t> – валенки - умереть</a:t>
          </a:r>
          <a:endParaRPr lang="ru-RU" sz="1200" kern="1200" dirty="0"/>
        </a:p>
      </dsp:txBody>
      <dsp:txXfrm>
        <a:off x="3384992" y="1257594"/>
        <a:ext cx="1751317" cy="1087390"/>
      </dsp:txXfrm>
    </dsp:sp>
    <dsp:sp modelId="{0FF2A07A-E6A7-40C6-A6F6-12615B044765}">
      <dsp:nvSpPr>
        <dsp:cNvPr id="0" name=""/>
        <dsp:cNvSpPr/>
      </dsp:nvSpPr>
      <dsp:spPr>
        <a:xfrm>
          <a:off x="3149054" y="2715831"/>
          <a:ext cx="1818977" cy="11550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7D37CB-ABE6-4BF7-BAEB-A7B9CB4C22DF}">
      <dsp:nvSpPr>
        <dsp:cNvPr id="0" name=""/>
        <dsp:cNvSpPr/>
      </dsp:nvSpPr>
      <dsp:spPr>
        <a:xfrm>
          <a:off x="3351162" y="2907834"/>
          <a:ext cx="1818977" cy="11550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Кони двинуть, ласты склеить, лыжи отбросить, боты завернуть</a:t>
          </a:r>
          <a:endParaRPr lang="ru-RU" sz="1200" kern="1200" dirty="0"/>
        </a:p>
      </dsp:txBody>
      <dsp:txXfrm>
        <a:off x="3384992" y="2941664"/>
        <a:ext cx="1751317" cy="1087390"/>
      </dsp:txXfrm>
    </dsp:sp>
  </dsp:spTree>
</dsp:drawing>
</file>

<file path=ppt/diagrams/drawing8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5218FC-30E7-47E5-B841-73C94622E421}">
      <dsp:nvSpPr>
        <dsp:cNvPr id="0" name=""/>
        <dsp:cNvSpPr/>
      </dsp:nvSpPr>
      <dsp:spPr>
        <a:xfrm>
          <a:off x="2952750" y="1692195"/>
          <a:ext cx="2095499" cy="4986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9804"/>
              </a:lnTo>
              <a:lnTo>
                <a:pt x="2095499" y="339804"/>
              </a:lnTo>
              <a:lnTo>
                <a:pt x="2095499" y="49863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C4C5E9-64C0-48B2-9C63-BF739C381FEA}">
      <dsp:nvSpPr>
        <dsp:cNvPr id="0" name=""/>
        <dsp:cNvSpPr/>
      </dsp:nvSpPr>
      <dsp:spPr>
        <a:xfrm>
          <a:off x="2907030" y="1692195"/>
          <a:ext cx="91440" cy="4986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863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1C902C-FCE8-4FEA-A71A-EFAEB22AEEEB}">
      <dsp:nvSpPr>
        <dsp:cNvPr id="0" name=""/>
        <dsp:cNvSpPr/>
      </dsp:nvSpPr>
      <dsp:spPr>
        <a:xfrm>
          <a:off x="857250" y="1692195"/>
          <a:ext cx="2095499" cy="498633"/>
        </a:xfrm>
        <a:custGeom>
          <a:avLst/>
          <a:gdLst/>
          <a:ahLst/>
          <a:cxnLst/>
          <a:rect l="0" t="0" r="0" b="0"/>
          <a:pathLst>
            <a:path>
              <a:moveTo>
                <a:pt x="2095499" y="0"/>
              </a:moveTo>
              <a:lnTo>
                <a:pt x="2095499" y="339804"/>
              </a:lnTo>
              <a:lnTo>
                <a:pt x="0" y="339804"/>
              </a:lnTo>
              <a:lnTo>
                <a:pt x="0" y="49863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B89F32-0650-4E41-89AF-3188CD83533C}">
      <dsp:nvSpPr>
        <dsp:cNvPr id="0" name=""/>
        <dsp:cNvSpPr/>
      </dsp:nvSpPr>
      <dsp:spPr>
        <a:xfrm>
          <a:off x="2095500" y="603488"/>
          <a:ext cx="1714499" cy="10887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6E225A-6127-4227-A889-153BB227DA53}">
      <dsp:nvSpPr>
        <dsp:cNvPr id="0" name=""/>
        <dsp:cNvSpPr/>
      </dsp:nvSpPr>
      <dsp:spPr>
        <a:xfrm>
          <a:off x="2286000" y="784463"/>
          <a:ext cx="1714499" cy="10887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Корабль – морское судно</a:t>
          </a:r>
          <a:endParaRPr lang="ru-RU" sz="1100" kern="1200" dirty="0"/>
        </a:p>
      </dsp:txBody>
      <dsp:txXfrm>
        <a:off x="2317887" y="816350"/>
        <a:ext cx="1650725" cy="1024933"/>
      </dsp:txXfrm>
    </dsp:sp>
    <dsp:sp modelId="{E1D54E45-4CA3-404A-8981-64932CAA6175}">
      <dsp:nvSpPr>
        <dsp:cNvPr id="0" name=""/>
        <dsp:cNvSpPr/>
      </dsp:nvSpPr>
      <dsp:spPr>
        <a:xfrm>
          <a:off x="0" y="2190829"/>
          <a:ext cx="1714499" cy="10887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85A235-0A1C-40BD-896A-D305F19BEAF7}">
      <dsp:nvSpPr>
        <dsp:cNvPr id="0" name=""/>
        <dsp:cNvSpPr/>
      </dsp:nvSpPr>
      <dsp:spPr>
        <a:xfrm>
          <a:off x="190500" y="2371804"/>
          <a:ext cx="1714499" cy="10887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latin typeface="Cambria Math"/>
              <a:ea typeface="Cambria Math"/>
            </a:rPr>
            <a:t>&lt;</a:t>
          </a:r>
          <a:r>
            <a:rPr lang="en-US" sz="1100" kern="1200" dirty="0" smtClean="0"/>
            <a:t>Kara</a:t>
          </a:r>
          <a:r>
            <a:rPr lang="el-GR" sz="1100" kern="1200" dirty="0" smtClean="0">
              <a:latin typeface="Cambria Math"/>
              <a:ea typeface="Cambria Math"/>
            </a:rPr>
            <a:t>β</a:t>
          </a:r>
          <a:r>
            <a:rPr lang="en-US" sz="1100" kern="1200" dirty="0" smtClean="0">
              <a:latin typeface="Cambria Math"/>
              <a:ea typeface="Cambria Math"/>
            </a:rPr>
            <a:t>ion</a:t>
          </a:r>
          <a:r>
            <a:rPr lang="ru-RU" sz="1100" kern="1200" dirty="0" smtClean="0">
              <a:latin typeface="Cambria Math"/>
              <a:ea typeface="Cambria Math"/>
            </a:rPr>
            <a:t> (греч) – легкое судно</a:t>
          </a:r>
          <a:endParaRPr lang="ru-RU" sz="1100" kern="1200" dirty="0"/>
        </a:p>
      </dsp:txBody>
      <dsp:txXfrm>
        <a:off x="222387" y="2403691"/>
        <a:ext cx="1650725" cy="1024933"/>
      </dsp:txXfrm>
    </dsp:sp>
    <dsp:sp modelId="{29D3F65D-E939-492A-9053-96C5463A2A12}">
      <dsp:nvSpPr>
        <dsp:cNvPr id="0" name=""/>
        <dsp:cNvSpPr/>
      </dsp:nvSpPr>
      <dsp:spPr>
        <a:xfrm>
          <a:off x="2095500" y="2190829"/>
          <a:ext cx="1714499" cy="10887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675F70-6853-411B-B423-3BBBB4442249}">
      <dsp:nvSpPr>
        <dsp:cNvPr id="0" name=""/>
        <dsp:cNvSpPr/>
      </dsp:nvSpPr>
      <dsp:spPr>
        <a:xfrm>
          <a:off x="2286000" y="2371804"/>
          <a:ext cx="1714499" cy="10887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Cambria Math"/>
              <a:ea typeface="Cambria Math"/>
            </a:rPr>
            <a:t>&lt;короб – лубяное изделие для носки чего-л – первоначально лодки плелись и обмазывались смолой</a:t>
          </a:r>
          <a:endParaRPr lang="ru-RU" sz="1100" kern="1200" dirty="0"/>
        </a:p>
      </dsp:txBody>
      <dsp:txXfrm>
        <a:off x="2317887" y="2403691"/>
        <a:ext cx="1650725" cy="1024933"/>
      </dsp:txXfrm>
    </dsp:sp>
    <dsp:sp modelId="{D700B3EA-1758-4865-995A-2924BC96B17F}">
      <dsp:nvSpPr>
        <dsp:cNvPr id="0" name=""/>
        <dsp:cNvSpPr/>
      </dsp:nvSpPr>
      <dsp:spPr>
        <a:xfrm>
          <a:off x="4191000" y="2190829"/>
          <a:ext cx="1714499" cy="10887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3211AF-A330-4567-B72A-AAC0D23D7AF0}">
      <dsp:nvSpPr>
        <dsp:cNvPr id="0" name=""/>
        <dsp:cNvSpPr/>
      </dsp:nvSpPr>
      <dsp:spPr>
        <a:xfrm>
          <a:off x="4381499" y="2371804"/>
          <a:ext cx="1714499" cy="10887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>
              <a:latin typeface="Cambria Math"/>
              <a:ea typeface="Cambria Math"/>
            </a:rPr>
            <a:t>&lt;кора, корка – корпус, защита от проникновения, например, воды</a:t>
          </a:r>
          <a:endParaRPr lang="ru-RU" sz="1100" kern="1200" dirty="0"/>
        </a:p>
      </dsp:txBody>
      <dsp:txXfrm>
        <a:off x="4413386" y="2403691"/>
        <a:ext cx="1650725" cy="1024933"/>
      </dsp:txXfrm>
    </dsp:sp>
  </dsp:spTree>
</dsp:drawing>
</file>

<file path=ppt/diagrams/drawing8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FDAFDC-E913-4800-B7BB-4AB6F0A09F17}">
      <dsp:nvSpPr>
        <dsp:cNvPr id="0" name=""/>
        <dsp:cNvSpPr/>
      </dsp:nvSpPr>
      <dsp:spPr>
        <a:xfrm>
          <a:off x="1859602" y="1555735"/>
          <a:ext cx="2117591" cy="3449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9643"/>
              </a:lnTo>
              <a:lnTo>
                <a:pt x="2117591" y="229643"/>
              </a:lnTo>
              <a:lnTo>
                <a:pt x="2117591" y="34491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2ABE3E-1A83-4FF7-9A31-5395FF35EFCF}">
      <dsp:nvSpPr>
        <dsp:cNvPr id="0" name=""/>
        <dsp:cNvSpPr/>
      </dsp:nvSpPr>
      <dsp:spPr>
        <a:xfrm>
          <a:off x="1859602" y="1555735"/>
          <a:ext cx="286132" cy="3449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9643"/>
              </a:lnTo>
              <a:lnTo>
                <a:pt x="286132" y="229643"/>
              </a:lnTo>
              <a:lnTo>
                <a:pt x="286132" y="34491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52D49B-8918-4DE5-B65D-4C718C66CEC6}">
      <dsp:nvSpPr>
        <dsp:cNvPr id="0" name=""/>
        <dsp:cNvSpPr/>
      </dsp:nvSpPr>
      <dsp:spPr>
        <a:xfrm>
          <a:off x="624860" y="1555735"/>
          <a:ext cx="1234742" cy="344918"/>
        </a:xfrm>
        <a:custGeom>
          <a:avLst/>
          <a:gdLst/>
          <a:ahLst/>
          <a:cxnLst/>
          <a:rect l="0" t="0" r="0" b="0"/>
          <a:pathLst>
            <a:path>
              <a:moveTo>
                <a:pt x="1234742" y="0"/>
              </a:moveTo>
              <a:lnTo>
                <a:pt x="1234742" y="229643"/>
              </a:lnTo>
              <a:lnTo>
                <a:pt x="0" y="229643"/>
              </a:lnTo>
              <a:lnTo>
                <a:pt x="0" y="344918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309A4F-7EA7-4460-AB1A-643405EB1634}">
      <dsp:nvSpPr>
        <dsp:cNvPr id="0" name=""/>
        <dsp:cNvSpPr/>
      </dsp:nvSpPr>
      <dsp:spPr>
        <a:xfrm>
          <a:off x="809394" y="362366"/>
          <a:ext cx="2100416" cy="11933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9DD58B-AD56-4A10-BA2E-45FD7D925049}">
      <dsp:nvSpPr>
        <dsp:cNvPr id="0" name=""/>
        <dsp:cNvSpPr/>
      </dsp:nvSpPr>
      <dsp:spPr>
        <a:xfrm>
          <a:off x="947655" y="493715"/>
          <a:ext cx="2100416" cy="11933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Лето – самое теплое время года, наступающее вслед за весной и сменяющееся осенью</a:t>
          </a:r>
          <a:endParaRPr lang="ru-RU" sz="1400" kern="1200" dirty="0"/>
        </a:p>
      </dsp:txBody>
      <dsp:txXfrm>
        <a:off x="982608" y="528668"/>
        <a:ext cx="2030510" cy="1123462"/>
      </dsp:txXfrm>
    </dsp:sp>
    <dsp:sp modelId="{D226A3A9-F2BF-4A1E-9F23-80B0103FB0F5}">
      <dsp:nvSpPr>
        <dsp:cNvPr id="0" name=""/>
        <dsp:cNvSpPr/>
      </dsp:nvSpPr>
      <dsp:spPr>
        <a:xfrm>
          <a:off x="2684" y="1900653"/>
          <a:ext cx="1244351" cy="12597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B5538C-9C28-4B60-8743-9898370A3C44}">
      <dsp:nvSpPr>
        <dsp:cNvPr id="0" name=""/>
        <dsp:cNvSpPr/>
      </dsp:nvSpPr>
      <dsp:spPr>
        <a:xfrm>
          <a:off x="140946" y="2032001"/>
          <a:ext cx="1244351" cy="12597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&lt;лить – период дождей, время, когда идет дождь</a:t>
          </a:r>
          <a:endParaRPr lang="ru-RU" sz="1400" kern="1200" dirty="0"/>
        </a:p>
      </dsp:txBody>
      <dsp:txXfrm>
        <a:off x="177392" y="2068447"/>
        <a:ext cx="1171459" cy="1186857"/>
      </dsp:txXfrm>
    </dsp:sp>
    <dsp:sp modelId="{BCE2CD46-946D-4632-AE64-DCF78E3EB3A2}">
      <dsp:nvSpPr>
        <dsp:cNvPr id="0" name=""/>
        <dsp:cNvSpPr/>
      </dsp:nvSpPr>
      <dsp:spPr>
        <a:xfrm>
          <a:off x="1523559" y="1900653"/>
          <a:ext cx="1244351" cy="11230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DBBEA0-305B-4D3A-AF07-570C1D6821EF}">
      <dsp:nvSpPr>
        <dsp:cNvPr id="0" name=""/>
        <dsp:cNvSpPr/>
      </dsp:nvSpPr>
      <dsp:spPr>
        <a:xfrm>
          <a:off x="1661820" y="2032001"/>
          <a:ext cx="1244351" cy="11230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&lt;</a:t>
          </a:r>
          <a:r>
            <a:rPr lang="en-US" sz="1400" kern="1200" dirty="0" err="1" smtClean="0">
              <a:latin typeface="Cambria Math"/>
              <a:ea typeface="Cambria Math"/>
            </a:rPr>
            <a:t>laetus</a:t>
          </a:r>
          <a:r>
            <a:rPr lang="ru-RU" sz="1400" kern="1200" dirty="0" smtClean="0">
              <a:latin typeface="Cambria Math"/>
              <a:ea typeface="Cambria Math"/>
            </a:rPr>
            <a:t>  - прекрасный (лат) – прекрасное время года</a:t>
          </a:r>
          <a:endParaRPr lang="ru-RU" sz="1400" kern="1200" dirty="0"/>
        </a:p>
      </dsp:txBody>
      <dsp:txXfrm>
        <a:off x="1694714" y="2064895"/>
        <a:ext cx="1178563" cy="1057295"/>
      </dsp:txXfrm>
    </dsp:sp>
    <dsp:sp modelId="{F7E1C82C-7559-4086-9EDA-EF7DD53417A8}">
      <dsp:nvSpPr>
        <dsp:cNvPr id="0" name=""/>
        <dsp:cNvSpPr/>
      </dsp:nvSpPr>
      <dsp:spPr>
        <a:xfrm>
          <a:off x="3044433" y="1900653"/>
          <a:ext cx="1865520" cy="16866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AA494E-9F07-461E-9F12-863F16416042}">
      <dsp:nvSpPr>
        <dsp:cNvPr id="0" name=""/>
        <dsp:cNvSpPr/>
      </dsp:nvSpPr>
      <dsp:spPr>
        <a:xfrm>
          <a:off x="3182695" y="2032001"/>
          <a:ext cx="1865520" cy="16866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&lt;</a:t>
          </a:r>
          <a:r>
            <a:rPr lang="en-US" sz="1400" kern="1200" dirty="0" smtClean="0">
              <a:latin typeface="Cambria Math"/>
              <a:ea typeface="Cambria Math"/>
            </a:rPr>
            <a:t> le </a:t>
          </a:r>
          <a:r>
            <a:rPr lang="ru-RU" sz="1400" kern="1200" dirty="0" smtClean="0">
              <a:latin typeface="Cambria Math"/>
              <a:ea typeface="Cambria Math"/>
            </a:rPr>
            <a:t>(и-е корень) – ослабеть, дать поблажку – потепление – славяне выделяли только 2 сезона – теплый и холодный</a:t>
          </a:r>
          <a:endParaRPr lang="ru-RU" sz="1400" kern="1200" dirty="0"/>
        </a:p>
      </dsp:txBody>
      <dsp:txXfrm>
        <a:off x="3232094" y="2081400"/>
        <a:ext cx="1766722" cy="1587813"/>
      </dsp:txXfrm>
    </dsp:sp>
    <dsp:sp modelId="{32D95158-0B75-46A3-846F-54CEC0634E7E}">
      <dsp:nvSpPr>
        <dsp:cNvPr id="0" name=""/>
        <dsp:cNvSpPr/>
      </dsp:nvSpPr>
      <dsp:spPr>
        <a:xfrm>
          <a:off x="3783050" y="345386"/>
          <a:ext cx="2172003" cy="116824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D436D4-D195-489C-BC0D-F8CD8614F6C7}">
      <dsp:nvSpPr>
        <dsp:cNvPr id="0" name=""/>
        <dsp:cNvSpPr/>
      </dsp:nvSpPr>
      <dsp:spPr>
        <a:xfrm>
          <a:off x="3921311" y="476734"/>
          <a:ext cx="2172003" cy="11682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Лето, летопись, многолетний, многие лета – год, т.к. основные хозяйственные работы падали на теплое время года</a:t>
          </a:r>
          <a:endParaRPr lang="ru-RU" sz="1200" kern="1200" dirty="0"/>
        </a:p>
      </dsp:txBody>
      <dsp:txXfrm>
        <a:off x="3955528" y="510951"/>
        <a:ext cx="2103569" cy="1099806"/>
      </dsp:txXfrm>
    </dsp:sp>
  </dsp:spTree>
</dsp:drawing>
</file>

<file path=ppt/diagrams/drawing8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Бить баклуши – заниматься пустяками, бездельничать</a:t>
          </a:r>
          <a:endParaRPr lang="ru-RU" sz="21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Баклуши – небольшие деревянные чурки, применяемые для игры в городки или получаемые при изготовлении деревянных ложек.</a:t>
          </a:r>
          <a:endParaRPr lang="ru-RU" sz="21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Бить </a:t>
          </a:r>
          <a:r>
            <a:rPr lang="ru-RU" sz="2100" kern="1200" dirty="0" err="1" smtClean="0"/>
            <a:t>балды</a:t>
          </a:r>
          <a:r>
            <a:rPr lang="ru-RU" sz="2100" kern="1200" dirty="0" smtClean="0"/>
            <a:t>, бить бабки, сбивать </a:t>
          </a:r>
          <a:r>
            <a:rPr lang="ru-RU" sz="2100" kern="1200" dirty="0" err="1" smtClean="0"/>
            <a:t>шибалки</a:t>
          </a:r>
          <a:r>
            <a:rPr lang="ru-RU" sz="2100" kern="1200" dirty="0" smtClean="0"/>
            <a:t> – играть в городки и бездельничать</a:t>
          </a:r>
          <a:endParaRPr lang="ru-RU" sz="21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Бить баклуши – играть на ложках и бездельничать ( в Карелии «баклуши» - шарики в трещотке) или заниматься малоквалифицированной работой и бездельничать</a:t>
          </a:r>
          <a:endParaRPr lang="ru-RU" sz="2100" kern="1200" dirty="0"/>
        </a:p>
      </dsp:txBody>
      <dsp:txXfrm>
        <a:off x="3922677" y="2842557"/>
        <a:ext cx="3565239" cy="213914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1696688" y="2250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Винегрет – холодный салат из мелко нарезанных овощей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Vinaigrette (XVIII </a:t>
          </a:r>
          <a:r>
            <a:rPr lang="ru-RU" sz="1800" kern="1200" dirty="0" smtClean="0"/>
            <a:t>–</a:t>
          </a:r>
          <a:r>
            <a:rPr lang="ru-RU" sz="1800" kern="1200" dirty="0" err="1" smtClean="0"/>
            <a:t>фр</a:t>
          </a:r>
          <a:r>
            <a:rPr lang="ru-RU" sz="1800" kern="1200" dirty="0" smtClean="0"/>
            <a:t>) – соус из уксуса, масла, соли </a:t>
          </a:r>
          <a:r>
            <a:rPr lang="ru-RU" sz="1800" kern="1200" dirty="0" smtClean="0">
              <a:latin typeface="Cambria Math"/>
              <a:ea typeface="Cambria Math"/>
            </a:rPr>
            <a:t>&lt; </a:t>
          </a:r>
          <a:r>
            <a:rPr lang="en-US" sz="1800" kern="1200" dirty="0" err="1" smtClean="0">
              <a:latin typeface="Cambria Math"/>
              <a:ea typeface="Cambria Math"/>
            </a:rPr>
            <a:t>vinaigre</a:t>
          </a:r>
          <a:r>
            <a:rPr lang="en-US" sz="1800" kern="1200" dirty="0" smtClean="0">
              <a:latin typeface="Cambria Math"/>
              <a:ea typeface="Cambria Math"/>
            </a:rPr>
            <a:t> – </a:t>
          </a:r>
          <a:r>
            <a:rPr lang="ru-RU" sz="1800" kern="1200" dirty="0" smtClean="0">
              <a:latin typeface="Cambria Math"/>
              <a:ea typeface="Cambria Math"/>
            </a:rPr>
            <a:t>уксус, т.е. виноградная кислота &lt; </a:t>
          </a:r>
          <a:r>
            <a:rPr lang="en-US" sz="1800" kern="1200" dirty="0" smtClean="0">
              <a:latin typeface="Cambria Math"/>
              <a:ea typeface="Cambria Math"/>
            </a:rPr>
            <a:t>vin – </a:t>
          </a:r>
          <a:r>
            <a:rPr lang="ru-RU" sz="1800" kern="1200" dirty="0" smtClean="0">
              <a:latin typeface="Cambria Math"/>
              <a:ea typeface="Cambria Math"/>
            </a:rPr>
            <a:t>вино +</a:t>
          </a:r>
          <a:r>
            <a:rPr lang="en-US" sz="1800" kern="1200" dirty="0" smtClean="0">
              <a:latin typeface="Cambria Math"/>
              <a:ea typeface="Cambria Math"/>
            </a:rPr>
            <a:t> </a:t>
          </a:r>
          <a:r>
            <a:rPr lang="en-US" sz="1800" kern="1200" dirty="0" err="1" smtClean="0">
              <a:latin typeface="Cambria Math"/>
              <a:ea typeface="Cambria Math"/>
            </a:rPr>
            <a:t>aigre</a:t>
          </a:r>
          <a:r>
            <a:rPr lang="en-US" sz="1800" kern="1200" dirty="0" smtClean="0">
              <a:latin typeface="Cambria Math"/>
              <a:ea typeface="Cambria Math"/>
            </a:rPr>
            <a:t> – </a:t>
          </a:r>
          <a:r>
            <a:rPr lang="ru-RU" sz="1800" kern="1200" dirty="0" smtClean="0">
              <a:latin typeface="Cambria Math"/>
              <a:ea typeface="Cambria Math"/>
            </a:rPr>
            <a:t>кислота &gt; салат, которым  заправляется этот соус </a:t>
          </a:r>
          <a:endParaRPr lang="ru-RU" sz="1800" kern="1200" dirty="0"/>
        </a:p>
      </dsp:txBody>
      <dsp:txXfrm>
        <a:off x="1696688" y="2250"/>
        <a:ext cx="4095454" cy="2457273"/>
      </dsp:txXfrm>
    </dsp:sp>
    <dsp:sp modelId="{D9C46A1F-AEA0-4FBB-9698-6342DBE73277}">
      <dsp:nvSpPr>
        <dsp:cNvPr id="0" name=""/>
        <dsp:cNvSpPr/>
      </dsp:nvSpPr>
      <dsp:spPr>
        <a:xfrm>
          <a:off x="1696688" y="2869068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Виньетка – украшение в виде небольшого рисунка в конце или начале книги, главы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Vignette </a:t>
          </a:r>
          <a:r>
            <a:rPr lang="ru-RU" sz="1800" kern="1200" dirty="0" smtClean="0"/>
            <a:t>(</a:t>
          </a:r>
          <a:r>
            <a:rPr lang="ru-RU" sz="1800" kern="1200" dirty="0" err="1" smtClean="0"/>
            <a:t>фр</a:t>
          </a:r>
          <a:r>
            <a:rPr lang="ru-RU" sz="1800" kern="1200" dirty="0" smtClean="0"/>
            <a:t>) </a:t>
          </a:r>
          <a:r>
            <a:rPr lang="en-US" sz="1800" kern="1200" dirty="0" smtClean="0"/>
            <a:t> - </a:t>
          </a:r>
          <a:r>
            <a:rPr lang="ru-RU" sz="1800" kern="1200" dirty="0" smtClean="0"/>
            <a:t>украшение на первой </a:t>
          </a:r>
          <a:r>
            <a:rPr lang="ru-RU" sz="1800" kern="1200" dirty="0" err="1" smtClean="0"/>
            <a:t>страниеце</a:t>
          </a:r>
          <a:r>
            <a:rPr lang="ru-RU" sz="1800" kern="1200" dirty="0" smtClean="0"/>
            <a:t> книги из переплетенных веток винограда </a:t>
          </a:r>
          <a:r>
            <a:rPr lang="ru-RU" sz="1800" kern="1200" dirty="0" smtClean="0">
              <a:latin typeface="Cambria Math"/>
              <a:ea typeface="Cambria Math"/>
            </a:rPr>
            <a:t>&lt;  </a:t>
          </a:r>
          <a:r>
            <a:rPr lang="ru-RU" sz="1800" kern="1200" dirty="0" smtClean="0"/>
            <a:t>украшение из веток и листьев винограда </a:t>
          </a:r>
          <a:r>
            <a:rPr lang="ru-RU" sz="1800" kern="1200" dirty="0" smtClean="0">
              <a:latin typeface="Cambria Math"/>
              <a:ea typeface="Cambria Math"/>
            </a:rPr>
            <a:t>&lt;  </a:t>
          </a:r>
          <a:r>
            <a:rPr lang="en-US" sz="1800" kern="1200" dirty="0" err="1" smtClean="0"/>
            <a:t>Vigne</a:t>
          </a:r>
          <a:r>
            <a:rPr lang="en-US" sz="1800" kern="1200" dirty="0" smtClean="0"/>
            <a:t>  </a:t>
          </a:r>
          <a:r>
            <a:rPr lang="ru-RU" sz="1800" kern="1200" dirty="0" smtClean="0"/>
            <a:t>(</a:t>
          </a:r>
          <a:r>
            <a:rPr lang="ru-RU" sz="1800" kern="1200" dirty="0" err="1" smtClean="0"/>
            <a:t>фр</a:t>
          </a:r>
          <a:r>
            <a:rPr lang="ru-RU" sz="1800" kern="1200" dirty="0" smtClean="0"/>
            <a:t>) </a:t>
          </a:r>
          <a:r>
            <a:rPr lang="en-US" sz="1800" kern="1200" dirty="0" smtClean="0"/>
            <a:t>- </a:t>
          </a:r>
          <a:r>
            <a:rPr lang="ru-RU" sz="1800" kern="1200" dirty="0" smtClean="0"/>
            <a:t> виноградный куст</a:t>
          </a:r>
          <a:endParaRPr lang="ru-RU" sz="1800" kern="1200" dirty="0"/>
        </a:p>
      </dsp:txBody>
      <dsp:txXfrm>
        <a:off x="1696688" y="2869068"/>
        <a:ext cx="4095454" cy="2457273"/>
      </dsp:txXfrm>
    </dsp:sp>
  </dsp:spTree>
</dsp:drawing>
</file>

<file path=ppt/diagrams/drawing9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16161"/>
          <a:ext cx="3565239" cy="1199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Баш на баш – одно взамен другого при обмене</a:t>
          </a:r>
          <a:endParaRPr lang="ru-RU" sz="2000" kern="1200" dirty="0"/>
        </a:p>
      </dsp:txBody>
      <dsp:txXfrm>
        <a:off x="914" y="316161"/>
        <a:ext cx="3565239" cy="1199524"/>
      </dsp:txXfrm>
    </dsp:sp>
    <dsp:sp modelId="{D9C46A1F-AEA0-4FBB-9698-6342DBE73277}">
      <dsp:nvSpPr>
        <dsp:cNvPr id="0" name=""/>
        <dsp:cNvSpPr/>
      </dsp:nvSpPr>
      <dsp:spPr>
        <a:xfrm>
          <a:off x="3922677" y="316161"/>
          <a:ext cx="3565239" cy="11995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/>
            <a:t>Ba</a:t>
          </a:r>
          <a:r>
            <a:rPr lang="en-US" sz="2000" kern="1200" dirty="0" err="1" smtClean="0">
              <a:latin typeface="Arial"/>
              <a:cs typeface="Arial"/>
            </a:rPr>
            <a:t>š</a:t>
          </a:r>
          <a:r>
            <a:rPr lang="ru-RU" sz="2000" kern="1200" dirty="0" smtClean="0">
              <a:latin typeface="Arial"/>
              <a:cs typeface="Arial"/>
            </a:rPr>
            <a:t> (тат., </a:t>
          </a:r>
          <a:r>
            <a:rPr lang="ru-RU" sz="2000" kern="1200" dirty="0" err="1" smtClean="0">
              <a:latin typeface="Arial"/>
              <a:cs typeface="Arial"/>
            </a:rPr>
            <a:t>тюр</a:t>
          </a:r>
          <a:r>
            <a:rPr lang="ru-RU" sz="2000" kern="1200" dirty="0" smtClean="0">
              <a:latin typeface="Arial"/>
              <a:cs typeface="Arial"/>
            </a:rPr>
            <a:t>) - голова</a:t>
          </a:r>
          <a:endParaRPr lang="ru-RU" sz="2000" kern="1200" dirty="0"/>
        </a:p>
      </dsp:txBody>
      <dsp:txXfrm>
        <a:off x="3922677" y="316161"/>
        <a:ext cx="3565239" cy="1199524"/>
      </dsp:txXfrm>
    </dsp:sp>
    <dsp:sp modelId="{E678F170-A34B-4AFB-B58A-7B4884C55ADD}">
      <dsp:nvSpPr>
        <dsp:cNvPr id="0" name=""/>
        <dsp:cNvSpPr/>
      </dsp:nvSpPr>
      <dsp:spPr>
        <a:xfrm>
          <a:off x="914" y="2372748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Голова крупного скота за голову крупного скота </a:t>
          </a:r>
          <a14:m xmlns:a14="http://schemas.microsoft.com/office/drawing/2010/main">
            <m:oMath xmlns:m="http://schemas.openxmlformats.org/officeDocument/2006/math">
              <m:r>
                <a:rPr lang="ru-RU" sz="2000" i="1" kern="1200" smtClean="0">
                  <a:latin typeface="Cambria Math"/>
                  <a:ea typeface="Cambria Math"/>
                </a:rPr>
                <m:t>→</m:t>
              </m:r>
            </m:oMath>
          </a14:m>
          <a:r>
            <a:rPr lang="ru-RU" sz="2000" kern="1200" dirty="0" smtClean="0"/>
            <a:t> голова за голову </a:t>
          </a:r>
          <a14:m xmlns:a14="http://schemas.microsoft.com/office/drawing/2010/main">
            <m:oMath xmlns:m="http://schemas.openxmlformats.org/officeDocument/2006/math">
              <m:r>
                <a:rPr lang="ru-RU" sz="2000" i="1" kern="1200" smtClean="0">
                  <a:latin typeface="Cambria Math"/>
                  <a:ea typeface="Cambria Math"/>
                </a:rPr>
                <m:t>→</m:t>
              </m:r>
              <m:r>
                <a:rPr lang="ru-RU" sz="2000" b="0" i="1" kern="1200" smtClean="0">
                  <a:latin typeface="Cambria Math"/>
                  <a:ea typeface="Cambria Math"/>
                </a:rPr>
                <m:t> </m:t>
              </m:r>
            </m:oMath>
          </a14:m>
          <a:endParaRPr lang="ru-RU" sz="2000" b="0" kern="1200" dirty="0" smtClean="0">
            <a:ea typeface="Cambria Math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Одно взамен другого</a:t>
          </a:r>
          <a:endParaRPr lang="ru-RU" sz="2000" kern="1200" dirty="0"/>
        </a:p>
      </dsp:txBody>
      <dsp:txXfrm>
        <a:off x="914" y="2372748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1872210"/>
          <a:ext cx="3565239" cy="31402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Башка – 1771 – азерб., тат. – </a:t>
          </a:r>
          <a:r>
            <a:rPr lang="ru-RU" sz="2000" kern="1200" dirty="0" err="1" smtClean="0"/>
            <a:t>дат.п</a:t>
          </a:r>
          <a:r>
            <a:rPr lang="ru-RU" sz="2000" kern="1200" dirty="0" smtClean="0"/>
            <a:t>. – сколько даешь за голову? – переосмыслено - -К-А-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Башлык – головной убор в виде суконного капюшона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Башибузук – бешеная голова – турецкий конный солдат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3922677" y="1872210"/>
        <a:ext cx="3565239" cy="3140220"/>
      </dsp:txXfrm>
    </dsp:sp>
  </dsp:spTree>
</dsp:drawing>
</file>

<file path=ppt/diagrams/drawing9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Ни бельмеса не смыслить – совсем ничего не понимать, не соображать</a:t>
          </a:r>
          <a:endParaRPr lang="ru-RU" sz="29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err="1" smtClean="0"/>
            <a:t>Бильмас</a:t>
          </a:r>
          <a:r>
            <a:rPr lang="ru-RU" sz="2900" kern="1200" dirty="0" smtClean="0"/>
            <a:t>, </a:t>
          </a:r>
          <a:r>
            <a:rPr lang="ru-RU" sz="2900" kern="1200" dirty="0" err="1" smtClean="0"/>
            <a:t>бельмас</a:t>
          </a:r>
          <a:r>
            <a:rPr lang="ru-RU" sz="2900" kern="1200" dirty="0" smtClean="0"/>
            <a:t> (</a:t>
          </a:r>
          <a:r>
            <a:rPr lang="ru-RU" sz="2900" kern="1200" dirty="0" err="1" smtClean="0"/>
            <a:t>поволж</a:t>
          </a:r>
          <a:r>
            <a:rPr lang="ru-RU" sz="2900" kern="1200" dirty="0" smtClean="0"/>
            <a:t>. татар) – он не знает, он не знает </a:t>
          </a:r>
          <a14:m xmlns:a14="http://schemas.microsoft.com/office/drawing/2010/main">
            <m:oMath xmlns:m="http://schemas.openxmlformats.org/officeDocument/2006/math">
              <m:r>
                <a:rPr lang="ru-RU" sz="2900" i="1" kern="1200" smtClean="0">
                  <a:latin typeface="Cambria Math"/>
                  <a:ea typeface="Cambria Math"/>
                </a:rPr>
                <m:t>→</m:t>
              </m:r>
            </m:oMath>
          </a14:m>
          <a:r>
            <a:rPr lang="ru-RU" sz="2900" kern="1200" dirty="0" smtClean="0"/>
            <a:t>  дурак (сущ. 2 </a:t>
          </a:r>
          <a:r>
            <a:rPr lang="ru-RU" sz="2900" kern="1200" dirty="0" err="1" smtClean="0"/>
            <a:t>скл</a:t>
          </a:r>
          <a:r>
            <a:rPr lang="ru-RU" sz="2900" kern="1200" dirty="0" smtClean="0"/>
            <a:t>)</a:t>
          </a:r>
          <a:endParaRPr lang="ru-RU" sz="29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Ни бельмеса не смыслить, ни бум-бум, ни аза, ни капельки, ни уха ни рыла</a:t>
          </a:r>
          <a:endParaRPr lang="ru-RU" sz="29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Балбес </a:t>
          </a:r>
          <a14:m xmlns:a14="http://schemas.microsoft.com/office/drawing/2010/main">
            <m:oMath xmlns:m="http://schemas.openxmlformats.org/officeDocument/2006/math">
              <m:r>
                <a:rPr lang="ru-RU" sz="2900" i="1" kern="1200" smtClean="0">
                  <a:latin typeface="Cambria Math"/>
                  <a:ea typeface="Cambria Math"/>
                </a:rPr>
                <m:t>←</m:t>
              </m:r>
            </m:oMath>
          </a14:m>
          <a:r>
            <a:rPr lang="ru-RU" sz="2900" kern="1200" dirty="0" smtClean="0"/>
            <a:t> </a:t>
          </a:r>
          <a:r>
            <a:rPr lang="ru-RU" sz="2900" kern="1200" dirty="0" err="1" smtClean="0"/>
            <a:t>бильмес</a:t>
          </a:r>
          <a:r>
            <a:rPr lang="ru-RU" sz="2900" kern="1200" dirty="0" smtClean="0"/>
            <a:t> + </a:t>
          </a:r>
          <a:r>
            <a:rPr lang="ru-RU" sz="2900" kern="1200" dirty="0" err="1" smtClean="0"/>
            <a:t>балда</a:t>
          </a:r>
          <a:r>
            <a:rPr lang="ru-RU" sz="2900" kern="1200" dirty="0" smtClean="0"/>
            <a:t>, болван</a:t>
          </a:r>
          <a:endParaRPr lang="ru-RU" sz="2900" kern="1200" dirty="0"/>
        </a:p>
      </dsp:txBody>
      <dsp:txXfrm>
        <a:off x="3922677" y="2842557"/>
        <a:ext cx="3565239" cy="2139143"/>
      </dsp:txXfrm>
    </dsp:sp>
  </dsp:spTree>
</dsp:drawing>
</file>

<file path=ppt/diagrams/drawing9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Попасть впросак – оказаться в </a:t>
          </a:r>
          <a:r>
            <a:rPr lang="ru-RU" sz="2000" kern="1200" dirty="0" err="1" smtClean="0"/>
            <a:t>затрудительном</a:t>
          </a:r>
          <a:r>
            <a:rPr lang="ru-RU" sz="2000" kern="1200" dirty="0" smtClean="0"/>
            <a:t>, неприятном положении из-за своей </a:t>
          </a:r>
          <a:r>
            <a:rPr lang="ru-RU" sz="2000" kern="1200" dirty="0" err="1" smtClean="0"/>
            <a:t>неосмотрительности,неосведомленности</a:t>
          </a:r>
          <a:endParaRPr lang="ru-RU" sz="20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Просак</a:t>
          </a:r>
          <a:r>
            <a:rPr lang="ru-RU" sz="2000" kern="1200" dirty="0" smtClean="0"/>
            <a:t> – прядильный станок большого размера</a:t>
          </a:r>
          <a:endParaRPr lang="ru-RU" sz="20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Попасть в </a:t>
          </a:r>
          <a:r>
            <a:rPr lang="ru-RU" sz="2000" kern="1200" dirty="0" err="1" smtClean="0"/>
            <a:t>просак</a:t>
          </a:r>
          <a:r>
            <a:rPr lang="ru-RU" sz="2000" kern="1200" dirty="0" smtClean="0"/>
            <a:t> во время плетения веревок было и опасно, и глупо, поскольку не заметить скучиваемых на нем веревок или нитей мог только очень беспечный и невнимательный человек</a:t>
          </a:r>
          <a:endParaRPr lang="ru-RU" sz="20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Первоначально свободное сочетание: будешь в </a:t>
          </a:r>
          <a:r>
            <a:rPr lang="ru-RU" sz="2000" kern="1200" dirty="0" err="1" smtClean="0"/>
            <a:t>просаке</a:t>
          </a:r>
          <a:r>
            <a:rPr lang="ru-RU" sz="2000" kern="1200" dirty="0" smtClean="0"/>
            <a:t>, попался в преизрядный </a:t>
          </a:r>
          <a:r>
            <a:rPr lang="ru-RU" sz="2000" kern="1200" dirty="0" err="1" smtClean="0"/>
            <a:t>просак</a:t>
          </a:r>
          <a:r>
            <a:rPr lang="ru-RU" sz="2000" kern="1200" dirty="0" smtClean="0"/>
            <a:t>, попасть в </a:t>
          </a:r>
          <a:r>
            <a:rPr lang="ru-RU" sz="2000" kern="1200" dirty="0" err="1" smtClean="0"/>
            <a:t>просак</a:t>
          </a:r>
          <a:r>
            <a:rPr lang="ru-RU" sz="2000" kern="1200" dirty="0" smtClean="0"/>
            <a:t> </a:t>
          </a:r>
          <a:r>
            <a:rPr lang="ru-RU" sz="2000" kern="1200" dirty="0" smtClean="0">
              <a:latin typeface="Cambria Math"/>
              <a:ea typeface="Cambria Math"/>
            </a:rPr>
            <a:t>&gt;</a:t>
          </a:r>
          <a:r>
            <a:rPr lang="en-US" sz="2000" kern="1200" dirty="0" smtClean="0">
              <a:latin typeface="Cambria Math"/>
              <a:ea typeface="Cambria Math"/>
            </a:rPr>
            <a:t> </a:t>
          </a:r>
          <a:r>
            <a:rPr lang="ru-RU" sz="2000" kern="1200" dirty="0" smtClean="0">
              <a:latin typeface="Cambria Math"/>
              <a:ea typeface="Cambria Math"/>
            </a:rPr>
            <a:t>разрыв с мотивировочным словом &gt; наречие &gt; впросак</a:t>
          </a:r>
          <a:endParaRPr lang="ru-RU" sz="2000" kern="1200" dirty="0"/>
        </a:p>
      </dsp:txBody>
      <dsp:txXfrm>
        <a:off x="3922677" y="2842557"/>
        <a:ext cx="3565239" cy="2139143"/>
      </dsp:txXfrm>
    </dsp:sp>
  </dsp:spTree>
</dsp:drawing>
</file>

<file path=ppt/diagrams/drawing9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E0955F-7627-4CDA-A238-1CF2F0D3CF8D}">
      <dsp:nvSpPr>
        <dsp:cNvPr id="0" name=""/>
        <dsp:cNvSpPr/>
      </dsp:nvSpPr>
      <dsp:spPr>
        <a:xfrm>
          <a:off x="1440149" y="3672414"/>
          <a:ext cx="2340260" cy="14041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Фартук – кусок ткани, повязываемые, чтобы защитить одежду</a:t>
          </a:r>
        </a:p>
      </dsp:txBody>
      <dsp:txXfrm>
        <a:off x="1440149" y="3672414"/>
        <a:ext cx="2340260" cy="1404156"/>
      </dsp:txXfrm>
    </dsp:sp>
    <dsp:sp modelId="{5F4845C0-4BCF-4FD8-A79A-B37EA00A2309}">
      <dsp:nvSpPr>
        <dsp:cNvPr id="0" name=""/>
        <dsp:cNvSpPr/>
      </dsp:nvSpPr>
      <dsp:spPr>
        <a:xfrm>
          <a:off x="4176474" y="3672414"/>
          <a:ext cx="2340260" cy="14041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smtClean="0"/>
            <a:t>Var+tuch</a:t>
          </a:r>
          <a:r>
            <a:rPr lang="ru-RU" sz="1900" kern="1200" smtClean="0"/>
            <a:t>=перед, впереди+платок, кусок ткани</a:t>
          </a:r>
          <a:endParaRPr lang="ru-RU" sz="1900" kern="1200" dirty="0" smtClean="0"/>
        </a:p>
      </dsp:txBody>
      <dsp:txXfrm>
        <a:off x="4176474" y="3672414"/>
        <a:ext cx="2340260" cy="1404156"/>
      </dsp:txXfrm>
    </dsp:sp>
    <dsp:sp modelId="{3C6BEA26-C04F-4284-8670-DE18ABA58F1E}">
      <dsp:nvSpPr>
        <dsp:cNvPr id="0" name=""/>
        <dsp:cNvSpPr/>
      </dsp:nvSpPr>
      <dsp:spPr>
        <a:xfrm>
          <a:off x="5112578" y="1872202"/>
          <a:ext cx="2340260" cy="14041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Форейтор – впереди находящийся всадник</a:t>
          </a:r>
          <a:endParaRPr lang="ru-RU" sz="1900" kern="1200" dirty="0" smtClean="0"/>
        </a:p>
      </dsp:txBody>
      <dsp:txXfrm>
        <a:off x="5112578" y="1872202"/>
        <a:ext cx="2340260" cy="1404156"/>
      </dsp:txXfrm>
    </dsp:sp>
    <dsp:sp modelId="{2C82E9CE-F317-438D-935F-CEABC14671EE}">
      <dsp:nvSpPr>
        <dsp:cNvPr id="0" name=""/>
        <dsp:cNvSpPr/>
      </dsp:nvSpPr>
      <dsp:spPr>
        <a:xfrm>
          <a:off x="144019" y="1800206"/>
          <a:ext cx="2340260" cy="14041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Форвард – находящийся впереди игрок</a:t>
          </a:r>
          <a:endParaRPr lang="ru-RU" sz="1900" kern="1200" dirty="0" smtClean="0"/>
        </a:p>
      </dsp:txBody>
      <dsp:txXfrm>
        <a:off x="144019" y="1800206"/>
        <a:ext cx="2340260" cy="1404156"/>
      </dsp:txXfrm>
    </dsp:sp>
    <dsp:sp modelId="{F4DE1901-471B-48DD-AC09-E913D12EC632}">
      <dsp:nvSpPr>
        <dsp:cNvPr id="0" name=""/>
        <dsp:cNvSpPr/>
      </dsp:nvSpPr>
      <dsp:spPr>
        <a:xfrm>
          <a:off x="2592282" y="1800206"/>
          <a:ext cx="2340260" cy="14041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Форпост –находящийся впереди пост</a:t>
          </a:r>
          <a:endParaRPr lang="ru-RU" sz="1900" kern="1200" dirty="0" smtClean="0"/>
        </a:p>
      </dsp:txBody>
      <dsp:txXfrm>
        <a:off x="2592282" y="1800206"/>
        <a:ext cx="2340260" cy="1404156"/>
      </dsp:txXfrm>
    </dsp:sp>
    <dsp:sp modelId="{62CDF74A-A870-449D-B30F-E65E1B8E1CAB}">
      <dsp:nvSpPr>
        <dsp:cNvPr id="0" name=""/>
        <dsp:cNvSpPr/>
      </dsp:nvSpPr>
      <dsp:spPr>
        <a:xfrm>
          <a:off x="720074" y="144018"/>
          <a:ext cx="2340260" cy="14041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Дать фору – дать преимущество  </a:t>
          </a:r>
          <a:endParaRPr lang="ru-RU" sz="1900" kern="1200" dirty="0"/>
        </a:p>
      </dsp:txBody>
      <dsp:txXfrm>
        <a:off x="720074" y="144018"/>
        <a:ext cx="2340260" cy="1404156"/>
      </dsp:txXfrm>
    </dsp:sp>
    <dsp:sp modelId="{CC13BB4E-F647-4777-A67D-9A07CE800449}">
      <dsp:nvSpPr>
        <dsp:cNvPr id="0" name=""/>
        <dsp:cNvSpPr/>
      </dsp:nvSpPr>
      <dsp:spPr>
        <a:xfrm>
          <a:off x="4032455" y="144013"/>
          <a:ext cx="2340260" cy="14041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Fora </a:t>
          </a:r>
          <a:r>
            <a:rPr lang="ru-RU" sz="1900" kern="1200" dirty="0" smtClean="0"/>
            <a:t>(</a:t>
          </a:r>
          <a:r>
            <a:rPr lang="ru-RU" sz="1900" kern="1200" dirty="0" err="1" smtClean="0"/>
            <a:t>ит</a:t>
          </a:r>
          <a:r>
            <a:rPr lang="ru-RU" sz="1900" kern="1200" dirty="0" smtClean="0"/>
            <a:t>) = </a:t>
          </a:r>
          <a:r>
            <a:rPr lang="en-US" sz="1900" kern="1200" dirty="0" err="1" smtClean="0"/>
            <a:t>Var</a:t>
          </a:r>
          <a:r>
            <a:rPr lang="en-US" sz="1900" kern="1200" dirty="0" smtClean="0"/>
            <a:t> </a:t>
          </a:r>
          <a:r>
            <a:rPr lang="ru-RU" sz="1900" kern="1200" dirty="0" smtClean="0"/>
            <a:t>(нем)</a:t>
          </a:r>
          <a:endParaRPr lang="en-US" sz="1900" kern="1200" dirty="0" smtClean="0"/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Перед ,впереди, вперед</a:t>
          </a:r>
          <a:endParaRPr lang="ru-RU" sz="1900" kern="1200" dirty="0"/>
        </a:p>
      </dsp:txBody>
      <dsp:txXfrm>
        <a:off x="4032455" y="144013"/>
        <a:ext cx="2340260" cy="1404156"/>
      </dsp:txXfrm>
    </dsp:sp>
  </dsp:spTree>
</dsp:drawing>
</file>

<file path=ppt/diagrams/drawing9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1696688" y="2250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kern="1200" dirty="0" smtClean="0"/>
            <a:t>Прописать ижицу – высечь, выпороть, наказать за что-то невыученное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/>
        </a:p>
      </dsp:txBody>
      <dsp:txXfrm>
        <a:off x="1696688" y="2250"/>
        <a:ext cx="4095454" cy="2457273"/>
      </dsp:txXfrm>
    </dsp:sp>
    <dsp:sp modelId="{E753639F-DBD0-43BB-9F68-48802639941A}">
      <dsp:nvSpPr>
        <dsp:cNvPr id="0" name=""/>
        <dsp:cNvSpPr/>
      </dsp:nvSpPr>
      <dsp:spPr>
        <a:xfrm>
          <a:off x="1696688" y="2869068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200" kern="1200" dirty="0" smtClean="0"/>
            <a:t>Буква ижица напоминала семинаристам  пучок розог, плетку или перевернутый кнут, возможно, и те следы, которые они оставляют на теле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 smtClean="0"/>
        </a:p>
      </dsp:txBody>
      <dsp:txXfrm>
        <a:off x="1696688" y="2869068"/>
        <a:ext cx="4095454" cy="2457273"/>
      </dsp:txXfrm>
    </dsp:sp>
  </dsp:spTree>
</dsp:drawing>
</file>

<file path=ppt/diagrams/drawing9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1008094" y="288042"/>
          <a:ext cx="5363760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Кануть в лету – о человеке; бесследно и навсегда исчезнуть, уйти в небытие; о событиях, фактах, воспоминаниях: быть навечно забытым, преданным забвению </a:t>
          </a:r>
          <a:endParaRPr lang="ru-RU" sz="1800" kern="1200" dirty="0"/>
        </a:p>
      </dsp:txBody>
      <dsp:txXfrm>
        <a:off x="1008094" y="288042"/>
        <a:ext cx="5363760" cy="2139143"/>
      </dsp:txXfrm>
    </dsp:sp>
    <dsp:sp modelId="{E678F170-A34B-4AFB-B58A-7B4884C55ADD}">
      <dsp:nvSpPr>
        <dsp:cNvPr id="0" name=""/>
        <dsp:cNvSpPr/>
      </dsp:nvSpPr>
      <dsp:spPr>
        <a:xfrm>
          <a:off x="0" y="2880313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Кануть – упасть каплей – капать, капля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Как в воду канул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Канул в воду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Капля, падая в воду, исчезает бесследно.</a:t>
          </a:r>
          <a:endParaRPr lang="ru-RU" sz="1800" kern="1200" dirty="0"/>
        </a:p>
      </dsp:txBody>
      <dsp:txXfrm>
        <a:off x="0" y="2880313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3592" y="2880313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Лета- река из древнегреческой мифологии – река забвения в подземном царстве Аида, в царстве мертвых.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Омывшись в водах этой реки, напившись из нее, умершие забывали о земной жизни.</a:t>
          </a:r>
        </a:p>
      </dsp:txBody>
      <dsp:txXfrm>
        <a:off x="3923592" y="2880313"/>
        <a:ext cx="3565239" cy="2139143"/>
      </dsp:txXfrm>
    </dsp:sp>
  </dsp:spTree>
</dsp:drawing>
</file>

<file path=ppt/diagrams/drawing9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Сбить(</a:t>
          </a:r>
          <a:r>
            <a:rPr lang="ru-RU" sz="2400" kern="1200" dirty="0" err="1" smtClean="0"/>
            <a:t>ся</a:t>
          </a:r>
          <a:r>
            <a:rPr lang="ru-RU" sz="2400" kern="1200" dirty="0" smtClean="0"/>
            <a:t>) с панталыку – запутать(</a:t>
          </a:r>
          <a:r>
            <a:rPr lang="ru-RU" sz="2400" kern="1200" dirty="0" err="1" smtClean="0"/>
            <a:t>ся</a:t>
          </a:r>
          <a:r>
            <a:rPr lang="ru-RU" sz="2400" kern="1200" dirty="0" smtClean="0"/>
            <a:t>), привести в замешательство </a:t>
          </a:r>
          <a:endParaRPr lang="ru-RU" sz="24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Панталык – искажение названия горы в Греции со сталактитовой пещерой и гротами - </a:t>
          </a:r>
          <a:r>
            <a:rPr lang="ru-RU" sz="2400" kern="1200" dirty="0" err="1" smtClean="0"/>
            <a:t>Пантелик</a:t>
          </a:r>
          <a:endParaRPr lang="ru-RU" sz="24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720076" y="2842557"/>
          <a:ext cx="6048678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В  пещере и гротах легко было заблудиться, поэтому образ этой горы связывается с представлениями о путанице </a:t>
          </a:r>
          <a:r>
            <a:rPr lang="ru-RU" sz="2400" kern="1200" smtClean="0"/>
            <a:t>и замешательстве</a:t>
          </a:r>
          <a:endParaRPr lang="ru-RU" sz="2400" kern="1200" dirty="0"/>
        </a:p>
      </dsp:txBody>
      <dsp:txXfrm>
        <a:off x="720076" y="2842557"/>
        <a:ext cx="6048678" cy="2139143"/>
      </dsp:txXfrm>
    </dsp:sp>
  </dsp:spTree>
</dsp:drawing>
</file>

<file path=ppt/diagrams/drawing9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CDD121-4F75-49D8-BAD7-F91C1BB6A0D5}">
      <dsp:nvSpPr>
        <dsp:cNvPr id="0" name=""/>
        <dsp:cNvSpPr/>
      </dsp:nvSpPr>
      <dsp:spPr>
        <a:xfrm>
          <a:off x="3744416" y="596923"/>
          <a:ext cx="3219343" cy="5597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9451"/>
              </a:lnTo>
              <a:lnTo>
                <a:pt x="3219343" y="449451"/>
              </a:lnTo>
              <a:lnTo>
                <a:pt x="3219343" y="559716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DEE28A-2309-41A0-A7AB-91C0A7D6432E}">
      <dsp:nvSpPr>
        <dsp:cNvPr id="0" name=""/>
        <dsp:cNvSpPr/>
      </dsp:nvSpPr>
      <dsp:spPr>
        <a:xfrm>
          <a:off x="5072555" y="3566783"/>
          <a:ext cx="99868" cy="529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9341"/>
              </a:lnTo>
              <a:lnTo>
                <a:pt x="99868" y="529341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6D1A4A-9B72-4BBA-B064-F717819113E2}">
      <dsp:nvSpPr>
        <dsp:cNvPr id="0" name=""/>
        <dsp:cNvSpPr/>
      </dsp:nvSpPr>
      <dsp:spPr>
        <a:xfrm>
          <a:off x="5492613" y="1540626"/>
          <a:ext cx="264290" cy="1177990"/>
        </a:xfrm>
        <a:custGeom>
          <a:avLst/>
          <a:gdLst/>
          <a:ahLst/>
          <a:cxnLst/>
          <a:rect l="0" t="0" r="0" b="0"/>
          <a:pathLst>
            <a:path>
              <a:moveTo>
                <a:pt x="264290" y="0"/>
              </a:moveTo>
              <a:lnTo>
                <a:pt x="264290" y="1067725"/>
              </a:lnTo>
              <a:lnTo>
                <a:pt x="0" y="1067725"/>
              </a:lnTo>
              <a:lnTo>
                <a:pt x="0" y="1177990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30AB86-D7C6-461A-ABB6-5E2C06E14EAF}">
      <dsp:nvSpPr>
        <dsp:cNvPr id="0" name=""/>
        <dsp:cNvSpPr/>
      </dsp:nvSpPr>
      <dsp:spPr>
        <a:xfrm>
          <a:off x="3744416" y="596923"/>
          <a:ext cx="2012487" cy="4186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8364"/>
              </a:lnTo>
              <a:lnTo>
                <a:pt x="2012487" y="308364"/>
              </a:lnTo>
              <a:lnTo>
                <a:pt x="2012487" y="418629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753EA8-1484-448B-B2D5-FD104DD8DBF4}">
      <dsp:nvSpPr>
        <dsp:cNvPr id="0" name=""/>
        <dsp:cNvSpPr/>
      </dsp:nvSpPr>
      <dsp:spPr>
        <a:xfrm>
          <a:off x="3509017" y="1421818"/>
          <a:ext cx="91440" cy="84188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841888"/>
              </a:lnTo>
              <a:lnTo>
                <a:pt x="118442" y="841888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7CA372-9F65-47C5-94F3-90AC0617A651}">
      <dsp:nvSpPr>
        <dsp:cNvPr id="0" name=""/>
        <dsp:cNvSpPr/>
      </dsp:nvSpPr>
      <dsp:spPr>
        <a:xfrm>
          <a:off x="3744416" y="596923"/>
          <a:ext cx="230379" cy="2998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9556"/>
              </a:lnTo>
              <a:lnTo>
                <a:pt x="230379" y="189556"/>
              </a:lnTo>
              <a:lnTo>
                <a:pt x="230379" y="29982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1574AD-7463-45A8-99E8-559CA97B1941}">
      <dsp:nvSpPr>
        <dsp:cNvPr id="0" name=""/>
        <dsp:cNvSpPr/>
      </dsp:nvSpPr>
      <dsp:spPr>
        <a:xfrm>
          <a:off x="1527461" y="2823453"/>
          <a:ext cx="180184" cy="10292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29261"/>
              </a:lnTo>
              <a:lnTo>
                <a:pt x="180184" y="1029261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F087CC-A26B-4E32-9716-27E61F6CE474}">
      <dsp:nvSpPr>
        <dsp:cNvPr id="0" name=""/>
        <dsp:cNvSpPr/>
      </dsp:nvSpPr>
      <dsp:spPr>
        <a:xfrm>
          <a:off x="2022403" y="1840810"/>
          <a:ext cx="271767" cy="104872"/>
        </a:xfrm>
        <a:custGeom>
          <a:avLst/>
          <a:gdLst/>
          <a:ahLst/>
          <a:cxnLst/>
          <a:rect l="0" t="0" r="0" b="0"/>
          <a:pathLst>
            <a:path>
              <a:moveTo>
                <a:pt x="271767" y="0"/>
              </a:moveTo>
              <a:lnTo>
                <a:pt x="0" y="0"/>
              </a:lnTo>
              <a:lnTo>
                <a:pt x="0" y="104872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4136E2-6F27-4122-B278-EF30D8344C55}">
      <dsp:nvSpPr>
        <dsp:cNvPr id="0" name=""/>
        <dsp:cNvSpPr/>
      </dsp:nvSpPr>
      <dsp:spPr>
        <a:xfrm>
          <a:off x="2294170" y="596923"/>
          <a:ext cx="1450245" cy="299821"/>
        </a:xfrm>
        <a:custGeom>
          <a:avLst/>
          <a:gdLst/>
          <a:ahLst/>
          <a:cxnLst/>
          <a:rect l="0" t="0" r="0" b="0"/>
          <a:pathLst>
            <a:path>
              <a:moveTo>
                <a:pt x="1450245" y="0"/>
              </a:moveTo>
              <a:lnTo>
                <a:pt x="1450245" y="189556"/>
              </a:lnTo>
              <a:lnTo>
                <a:pt x="0" y="189556"/>
              </a:lnTo>
              <a:lnTo>
                <a:pt x="0" y="29982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688A655-FEF3-4A2C-9642-88EB080065B2}">
      <dsp:nvSpPr>
        <dsp:cNvPr id="0" name=""/>
        <dsp:cNvSpPr/>
      </dsp:nvSpPr>
      <dsp:spPr>
        <a:xfrm>
          <a:off x="179602" y="1550204"/>
          <a:ext cx="105014" cy="1487513"/>
        </a:xfrm>
        <a:custGeom>
          <a:avLst/>
          <a:gdLst/>
          <a:ahLst/>
          <a:cxnLst/>
          <a:rect l="0" t="0" r="0" b="0"/>
          <a:pathLst>
            <a:path>
              <a:moveTo>
                <a:pt x="105014" y="0"/>
              </a:moveTo>
              <a:lnTo>
                <a:pt x="0" y="1487513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024B8D-017B-4982-AB44-D0B0C57CDC6D}">
      <dsp:nvSpPr>
        <dsp:cNvPr id="0" name=""/>
        <dsp:cNvSpPr/>
      </dsp:nvSpPr>
      <dsp:spPr>
        <a:xfrm>
          <a:off x="704675" y="596923"/>
          <a:ext cx="3039740" cy="181013"/>
        </a:xfrm>
        <a:custGeom>
          <a:avLst/>
          <a:gdLst/>
          <a:ahLst/>
          <a:cxnLst/>
          <a:rect l="0" t="0" r="0" b="0"/>
          <a:pathLst>
            <a:path>
              <a:moveTo>
                <a:pt x="3039740" y="0"/>
              </a:moveTo>
              <a:lnTo>
                <a:pt x="3039740" y="70747"/>
              </a:lnTo>
              <a:lnTo>
                <a:pt x="0" y="70747"/>
              </a:lnTo>
              <a:lnTo>
                <a:pt x="0" y="18101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65B5A5-C64F-4EAB-89E7-9E7A6DCC1B47}">
      <dsp:nvSpPr>
        <dsp:cNvPr id="0" name=""/>
        <dsp:cNvSpPr/>
      </dsp:nvSpPr>
      <dsp:spPr>
        <a:xfrm>
          <a:off x="2448273" y="0"/>
          <a:ext cx="2592285" cy="59692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-Бод-//-</a:t>
          </a:r>
          <a:r>
            <a:rPr lang="ru-RU" sz="2400" kern="1200" dirty="0" err="1" smtClean="0"/>
            <a:t>буд</a:t>
          </a:r>
          <a:r>
            <a:rPr lang="ru-RU" sz="2400" kern="1200" dirty="0" smtClean="0"/>
            <a:t>-//-</a:t>
          </a:r>
          <a:r>
            <a:rPr lang="ru-RU" sz="2400" kern="1200" dirty="0" err="1" smtClean="0"/>
            <a:t>бъд</a:t>
          </a:r>
          <a:r>
            <a:rPr lang="ru-RU" sz="2400" kern="1200" dirty="0" smtClean="0"/>
            <a:t>-</a:t>
          </a:r>
          <a:endParaRPr lang="ru-RU" sz="2400" kern="1200" dirty="0"/>
        </a:p>
      </dsp:txBody>
      <dsp:txXfrm>
        <a:off x="2448273" y="0"/>
        <a:ext cx="2592285" cy="596923"/>
      </dsp:txXfrm>
    </dsp:sp>
    <dsp:sp modelId="{72263E0D-F3AA-47F1-B616-A2AB60CC95CA}">
      <dsp:nvSpPr>
        <dsp:cNvPr id="0" name=""/>
        <dsp:cNvSpPr/>
      </dsp:nvSpPr>
      <dsp:spPr>
        <a:xfrm>
          <a:off x="179602" y="777937"/>
          <a:ext cx="1050145" cy="77226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Бодрый – полный сил, здоровья, энергии</a:t>
          </a:r>
          <a:endParaRPr lang="ru-RU" sz="1400" kern="1200" dirty="0"/>
        </a:p>
      </dsp:txBody>
      <dsp:txXfrm>
        <a:off x="179602" y="777937"/>
        <a:ext cx="1050145" cy="772266"/>
      </dsp:txXfrm>
    </dsp:sp>
    <dsp:sp modelId="{8496B2A9-8B60-4EE6-8071-D2C41CEE4FCE}">
      <dsp:nvSpPr>
        <dsp:cNvPr id="0" name=""/>
        <dsp:cNvSpPr/>
      </dsp:nvSpPr>
      <dsp:spPr>
        <a:xfrm>
          <a:off x="179602" y="2678843"/>
          <a:ext cx="1050145" cy="7177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Бод-р-</a:t>
          </a:r>
          <a:r>
            <a:rPr lang="ru-RU" sz="1400" kern="1200" dirty="0" err="1" smtClean="0"/>
            <a:t>ый</a:t>
          </a:r>
          <a:r>
            <a:rPr lang="ru-RU" sz="1400" kern="1200" dirty="0" smtClean="0"/>
            <a:t> (</a:t>
          </a:r>
          <a:r>
            <a:rPr lang="ru-RU" sz="1400" kern="1200" dirty="0" err="1" smtClean="0"/>
            <a:t>доб</a:t>
          </a:r>
          <a:r>
            <a:rPr lang="ru-RU" sz="1400" kern="1200" dirty="0" smtClean="0"/>
            <a:t>-р-</a:t>
          </a:r>
          <a:r>
            <a:rPr lang="ru-RU" sz="1400" kern="1200" dirty="0" err="1" smtClean="0"/>
            <a:t>ый</a:t>
          </a:r>
          <a:r>
            <a:rPr lang="ru-RU" sz="1400" kern="1200" dirty="0" smtClean="0"/>
            <a:t>, </a:t>
          </a:r>
          <a:r>
            <a:rPr lang="ru-RU" sz="1400" kern="1200" dirty="0" err="1" smtClean="0"/>
            <a:t>хитр</a:t>
          </a:r>
          <a:r>
            <a:rPr lang="ru-RU" sz="1400" kern="1200" dirty="0" smtClean="0"/>
            <a:t>-р-</a:t>
          </a:r>
          <a:r>
            <a:rPr lang="ru-RU" sz="1400" kern="1200" dirty="0" err="1" smtClean="0"/>
            <a:t>ый</a:t>
          </a:r>
          <a:r>
            <a:rPr lang="ru-RU" sz="1400" kern="1200" dirty="0" smtClean="0"/>
            <a:t>)</a:t>
          </a:r>
          <a:endParaRPr lang="ru-RU" sz="1400" kern="1200" dirty="0"/>
        </a:p>
      </dsp:txBody>
      <dsp:txXfrm>
        <a:off x="179602" y="2678843"/>
        <a:ext cx="1050145" cy="717748"/>
      </dsp:txXfrm>
    </dsp:sp>
    <dsp:sp modelId="{A38BEEFC-4622-47D9-B159-536F58EE0B9C}">
      <dsp:nvSpPr>
        <dsp:cNvPr id="0" name=""/>
        <dsp:cNvSpPr/>
      </dsp:nvSpPr>
      <dsp:spPr>
        <a:xfrm>
          <a:off x="1605290" y="896745"/>
          <a:ext cx="1377760" cy="9440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Бдительный – крайне внимательный и настороженный</a:t>
          </a:r>
          <a:endParaRPr lang="ru-RU" sz="1400" kern="1200" dirty="0"/>
        </a:p>
      </dsp:txBody>
      <dsp:txXfrm>
        <a:off x="1605290" y="896745"/>
        <a:ext cx="1377760" cy="944065"/>
      </dsp:txXfrm>
    </dsp:sp>
    <dsp:sp modelId="{D1114B26-6CC3-4121-991A-037DC84244E8}">
      <dsp:nvSpPr>
        <dsp:cNvPr id="0" name=""/>
        <dsp:cNvSpPr/>
      </dsp:nvSpPr>
      <dsp:spPr>
        <a:xfrm>
          <a:off x="1403725" y="1945683"/>
          <a:ext cx="1237355" cy="8777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бдити</a:t>
          </a:r>
          <a:r>
            <a:rPr lang="ru-RU" sz="2000" kern="1200" dirty="0" smtClean="0">
              <a:latin typeface="Cambria Math"/>
              <a:ea typeface="Cambria Math"/>
            </a:rPr>
            <a:t>&gt;</a:t>
          </a:r>
          <a:r>
            <a:rPr lang="ru-RU" sz="2000" kern="1200" dirty="0" err="1" smtClean="0">
              <a:latin typeface="Cambria Math"/>
              <a:ea typeface="Cambria Math"/>
            </a:rPr>
            <a:t>бдитель</a:t>
          </a:r>
          <a:r>
            <a:rPr lang="ru-RU" sz="2000" kern="1200" dirty="0" smtClean="0">
              <a:latin typeface="Cambria Math"/>
              <a:ea typeface="Cambria Math"/>
            </a:rPr>
            <a:t>&gt;бдительный</a:t>
          </a:r>
          <a:endParaRPr lang="ru-RU" sz="2000" kern="1200" dirty="0"/>
        </a:p>
      </dsp:txBody>
      <dsp:txXfrm>
        <a:off x="1403725" y="1945683"/>
        <a:ext cx="1237355" cy="877769"/>
      </dsp:txXfrm>
    </dsp:sp>
    <dsp:sp modelId="{327F092D-83B9-4D05-9717-ABC96BDF0852}">
      <dsp:nvSpPr>
        <dsp:cNvPr id="0" name=""/>
        <dsp:cNvSpPr/>
      </dsp:nvSpPr>
      <dsp:spPr>
        <a:xfrm>
          <a:off x="1707646" y="3060235"/>
          <a:ext cx="1560705" cy="15849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Не спать, бодрствовать</a:t>
          </a:r>
          <a:r>
            <a:rPr lang="ru-RU" sz="1400" kern="1200" dirty="0" smtClean="0">
              <a:latin typeface="Cambria Math"/>
              <a:ea typeface="Cambria Math"/>
            </a:rPr>
            <a:t>&gt; наблюдать за кем-н&gt; быть внимательным, настороженным</a:t>
          </a:r>
          <a:endParaRPr lang="ru-RU" sz="1400" kern="1200" dirty="0"/>
        </a:p>
      </dsp:txBody>
      <dsp:txXfrm>
        <a:off x="1707646" y="3060235"/>
        <a:ext cx="1560705" cy="1584959"/>
      </dsp:txXfrm>
    </dsp:sp>
    <dsp:sp modelId="{6E896DE1-3838-472A-98ED-15CDD2CA34E4}">
      <dsp:nvSpPr>
        <dsp:cNvPr id="0" name=""/>
        <dsp:cNvSpPr/>
      </dsp:nvSpPr>
      <dsp:spPr>
        <a:xfrm>
          <a:off x="3449722" y="896745"/>
          <a:ext cx="1050145" cy="5250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Будить – заставлять проснуться</a:t>
          </a:r>
          <a:endParaRPr lang="ru-RU" sz="1200" kern="1200" dirty="0"/>
        </a:p>
      </dsp:txBody>
      <dsp:txXfrm>
        <a:off x="3449722" y="896745"/>
        <a:ext cx="1050145" cy="525072"/>
      </dsp:txXfrm>
    </dsp:sp>
    <dsp:sp modelId="{DA625659-BB9E-46DB-BB59-ACADB479FD62}">
      <dsp:nvSpPr>
        <dsp:cNvPr id="0" name=""/>
        <dsp:cNvSpPr/>
      </dsp:nvSpPr>
      <dsp:spPr>
        <a:xfrm>
          <a:off x="3627459" y="1501230"/>
          <a:ext cx="1319203" cy="152495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Будить –  причинно-следственные связи - заставлять бодрствовать (ср. поить – пить)</a:t>
          </a:r>
          <a:endParaRPr lang="ru-RU" sz="1400" kern="1200" dirty="0"/>
        </a:p>
      </dsp:txBody>
      <dsp:txXfrm>
        <a:off x="3627459" y="1501230"/>
        <a:ext cx="1319203" cy="1524953"/>
      </dsp:txXfrm>
    </dsp:sp>
    <dsp:sp modelId="{5BCABF60-41EF-4276-ADA9-F20540D578F5}">
      <dsp:nvSpPr>
        <dsp:cNvPr id="0" name=""/>
        <dsp:cNvSpPr/>
      </dsp:nvSpPr>
      <dsp:spPr>
        <a:xfrm>
          <a:off x="5231830" y="1015553"/>
          <a:ext cx="1050145" cy="5250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Будни – не праздничный, рабочий день</a:t>
          </a:r>
          <a:endParaRPr lang="ru-RU" sz="1200" kern="1200" dirty="0"/>
        </a:p>
      </dsp:txBody>
      <dsp:txXfrm>
        <a:off x="5231830" y="1015553"/>
        <a:ext cx="1050145" cy="525072"/>
      </dsp:txXfrm>
    </dsp:sp>
    <dsp:sp modelId="{538340D1-DE9F-4904-A132-59E49A1C246D}">
      <dsp:nvSpPr>
        <dsp:cNvPr id="0" name=""/>
        <dsp:cNvSpPr/>
      </dsp:nvSpPr>
      <dsp:spPr>
        <a:xfrm>
          <a:off x="4967540" y="2718617"/>
          <a:ext cx="1050145" cy="84816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err="1" smtClean="0"/>
            <a:t>Буден+ден</a:t>
          </a:r>
          <a:r>
            <a:rPr lang="ru-RU" sz="1200" kern="1200" dirty="0" smtClean="0">
              <a:latin typeface="Cambria Math"/>
              <a:ea typeface="Cambria Math"/>
            </a:rPr>
            <a:t>&gt;</a:t>
          </a:r>
          <a:endParaRPr lang="ru-RU" sz="1200" kern="1200" dirty="0"/>
        </a:p>
      </dsp:txBody>
      <dsp:txXfrm>
        <a:off x="4967540" y="2718617"/>
        <a:ext cx="1050145" cy="848166"/>
      </dsp:txXfrm>
    </dsp:sp>
    <dsp:sp modelId="{B4C99A83-DC2C-4679-A3E2-1FFB58735695}">
      <dsp:nvSpPr>
        <dsp:cNvPr id="0" name=""/>
        <dsp:cNvSpPr/>
      </dsp:nvSpPr>
      <dsp:spPr>
        <a:xfrm>
          <a:off x="5172424" y="3833588"/>
          <a:ext cx="1050145" cy="5250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Время, когда человек бодрствует</a:t>
          </a:r>
          <a:endParaRPr lang="ru-RU" sz="1200" kern="1200" dirty="0"/>
        </a:p>
      </dsp:txBody>
      <dsp:txXfrm>
        <a:off x="5172424" y="3833588"/>
        <a:ext cx="1050145" cy="525072"/>
      </dsp:txXfrm>
    </dsp:sp>
    <dsp:sp modelId="{9E4B6FEA-D45B-4739-B45C-EE70BE09BFF4}">
      <dsp:nvSpPr>
        <dsp:cNvPr id="0" name=""/>
        <dsp:cNvSpPr/>
      </dsp:nvSpPr>
      <dsp:spPr>
        <a:xfrm>
          <a:off x="6438686" y="1156640"/>
          <a:ext cx="1050145" cy="5250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Блюсти, наблюдать, соблюдать</a:t>
          </a:r>
          <a:endParaRPr lang="ru-RU" sz="1200" kern="1200" dirty="0"/>
        </a:p>
      </dsp:txBody>
      <dsp:txXfrm>
        <a:off x="6438686" y="1156640"/>
        <a:ext cx="1050145" cy="525072"/>
      </dsp:txXfrm>
    </dsp:sp>
  </dsp:spTree>
</dsp:drawing>
</file>

<file path=ppt/diagrams/drawing9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F5FB7F-DE33-4145-A59C-E035816EBB70}">
      <dsp:nvSpPr>
        <dsp:cNvPr id="0" name=""/>
        <dsp:cNvSpPr/>
      </dsp:nvSpPr>
      <dsp:spPr>
        <a:xfrm>
          <a:off x="398430" y="0"/>
          <a:ext cx="6606897" cy="8538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err="1" smtClean="0"/>
            <a:t>Верт</a:t>
          </a:r>
          <a:r>
            <a:rPr lang="ru-RU" sz="2800" kern="1200" dirty="0" smtClean="0"/>
            <a:t>//</a:t>
          </a:r>
          <a:r>
            <a:rPr lang="ru-RU" sz="2800" kern="1200" dirty="0" err="1" smtClean="0"/>
            <a:t>верет</a:t>
          </a:r>
          <a:r>
            <a:rPr lang="ru-RU" sz="2800" kern="1200" dirty="0" smtClean="0"/>
            <a:t>//врат//ворот//врет</a:t>
          </a:r>
          <a:endParaRPr lang="ru-RU" sz="2800" kern="1200" dirty="0"/>
        </a:p>
      </dsp:txBody>
      <dsp:txXfrm>
        <a:off x="398430" y="0"/>
        <a:ext cx="6606897" cy="853831"/>
      </dsp:txXfrm>
    </dsp:sp>
    <dsp:sp modelId="{28FAF265-219C-41E9-B4C4-54EF30C898FB}">
      <dsp:nvSpPr>
        <dsp:cNvPr id="0" name=""/>
        <dsp:cNvSpPr/>
      </dsp:nvSpPr>
      <dsp:spPr>
        <a:xfrm>
          <a:off x="2736314" y="2736302"/>
          <a:ext cx="2230560" cy="1338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Время – то, что вертится, циклично – круглый год </a:t>
          </a:r>
          <a:r>
            <a:rPr lang="ru-RU" sz="1400" kern="1200" dirty="0" smtClean="0"/>
            <a:t>- </a:t>
          </a:r>
          <a:endParaRPr lang="ru-RU" sz="1400" kern="1200" dirty="0"/>
        </a:p>
      </dsp:txBody>
      <dsp:txXfrm>
        <a:off x="2736314" y="2736302"/>
        <a:ext cx="2230560" cy="1338336"/>
      </dsp:txXfrm>
    </dsp:sp>
    <dsp:sp modelId="{F6F82502-9AE9-4B8F-B443-79D45E4F50BC}">
      <dsp:nvSpPr>
        <dsp:cNvPr id="0" name=""/>
        <dsp:cNvSpPr/>
      </dsp:nvSpPr>
      <dsp:spPr>
        <a:xfrm>
          <a:off x="144023" y="2736302"/>
          <a:ext cx="2230560" cy="1338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Оборот </a:t>
          </a:r>
          <a:r>
            <a:rPr lang="ru-RU" sz="1400" kern="1200" dirty="0" smtClean="0">
              <a:latin typeface="Cambria Math"/>
              <a:ea typeface="Cambria Math"/>
            </a:rPr>
            <a:t>&lt; об-ворот – вертеться вокруг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Обратить, обращение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Оборотень</a:t>
          </a:r>
          <a:endParaRPr lang="ru-RU" sz="1400" kern="1200" dirty="0"/>
        </a:p>
      </dsp:txBody>
      <dsp:txXfrm>
        <a:off x="144023" y="2736302"/>
        <a:ext cx="2230560" cy="1338336"/>
      </dsp:txXfrm>
    </dsp:sp>
    <dsp:sp modelId="{4B8B00BE-557A-44B0-A816-6FAAA2E61501}">
      <dsp:nvSpPr>
        <dsp:cNvPr id="0" name=""/>
        <dsp:cNvSpPr/>
      </dsp:nvSpPr>
      <dsp:spPr>
        <a:xfrm>
          <a:off x="5184577" y="1152127"/>
          <a:ext cx="2230560" cy="1338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Ворот </a:t>
          </a:r>
          <a:r>
            <a:rPr lang="ru-RU" sz="1400" kern="1200" dirty="0" smtClean="0">
              <a:latin typeface="Cambria Math"/>
              <a:ea typeface="Cambria Math"/>
            </a:rPr>
            <a:t>&lt; край одежды, облегающий шею &lt; шея &lt; то, на чем вертится голова, ось тела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Воротник, за шиворот, шиворот навыворот</a:t>
          </a:r>
          <a:endParaRPr lang="ru-RU" sz="1400" kern="1200" dirty="0"/>
        </a:p>
      </dsp:txBody>
      <dsp:txXfrm>
        <a:off x="5184577" y="1152127"/>
        <a:ext cx="2230560" cy="1338336"/>
      </dsp:txXfrm>
    </dsp:sp>
    <dsp:sp modelId="{E2EDD7DA-EA99-4B6F-998B-3CAB5961B7B7}">
      <dsp:nvSpPr>
        <dsp:cNvPr id="0" name=""/>
        <dsp:cNvSpPr/>
      </dsp:nvSpPr>
      <dsp:spPr>
        <a:xfrm>
          <a:off x="216026" y="1152122"/>
          <a:ext cx="2230560" cy="1338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Веретено – то, что вращают.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Веретеница – ящерица (юркая)</a:t>
          </a:r>
          <a:endParaRPr lang="ru-RU" sz="1600" kern="1200" dirty="0"/>
        </a:p>
      </dsp:txBody>
      <dsp:txXfrm>
        <a:off x="216026" y="1152122"/>
        <a:ext cx="2230560" cy="1338336"/>
      </dsp:txXfrm>
    </dsp:sp>
    <dsp:sp modelId="{EE6519DC-0EB2-496A-B3F6-99B9159B6458}">
      <dsp:nvSpPr>
        <dsp:cNvPr id="0" name=""/>
        <dsp:cNvSpPr/>
      </dsp:nvSpPr>
      <dsp:spPr>
        <a:xfrm>
          <a:off x="2736314" y="1152122"/>
          <a:ext cx="2230560" cy="1338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Ворот – то, что вращается створами вокруг своей оси.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Врата, привратник, вратарь</a:t>
          </a:r>
          <a:endParaRPr lang="ru-RU" sz="1600" kern="1200" dirty="0"/>
        </a:p>
      </dsp:txBody>
      <dsp:txXfrm>
        <a:off x="2736314" y="1152122"/>
        <a:ext cx="2230560" cy="1338336"/>
      </dsp:txXfrm>
    </dsp:sp>
    <dsp:sp modelId="{96EA94F4-F2A5-4E33-BDE8-D5240259D9EE}">
      <dsp:nvSpPr>
        <dsp:cNvPr id="0" name=""/>
        <dsp:cNvSpPr/>
      </dsp:nvSpPr>
      <dsp:spPr>
        <a:xfrm>
          <a:off x="5184577" y="2736311"/>
          <a:ext cx="2230560" cy="1338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Верста  </a:t>
          </a:r>
          <a:r>
            <a:rPr lang="ru-RU" sz="1400" kern="1200" dirty="0" smtClean="0">
              <a:latin typeface="Cambria Math"/>
              <a:ea typeface="Cambria Math"/>
            </a:rPr>
            <a:t>&lt;  равный &lt; одинаковый с  другими отрезок расстояния &lt; борозда пашни от поворота до поворота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Сверстник - равные</a:t>
          </a:r>
          <a:endParaRPr lang="ru-RU" sz="1400" kern="1200" dirty="0"/>
        </a:p>
      </dsp:txBody>
      <dsp:txXfrm>
        <a:off x="5184577" y="2736311"/>
        <a:ext cx="2230560" cy="1338336"/>
      </dsp:txXfrm>
    </dsp:sp>
    <dsp:sp modelId="{12C99FDE-35FB-4B27-AC8E-B35BDBA96224}">
      <dsp:nvSpPr>
        <dsp:cNvPr id="0" name=""/>
        <dsp:cNvSpPr/>
      </dsp:nvSpPr>
      <dsp:spPr>
        <a:xfrm>
          <a:off x="2761859" y="4202976"/>
          <a:ext cx="2230560" cy="1338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Превратность, извращать, круговорот, воротить, ворочаться, вертел,  вертолет, отвратительный</a:t>
          </a:r>
          <a:endParaRPr lang="ru-RU" sz="1400" kern="1200" dirty="0"/>
        </a:p>
      </dsp:txBody>
      <dsp:txXfrm>
        <a:off x="2761859" y="4202976"/>
        <a:ext cx="2230560" cy="13383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0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9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0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8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4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2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7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4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5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6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9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7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8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9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8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8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0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F1DCDC-F9AE-4A99-AADE-F23049E52314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9E0AC4-5A10-4F08-968B-407A3F1A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3281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9E0AC4-5A10-4F08-968B-407A3F1A0D76}" type="slidenum">
              <a:rPr lang="ru-RU" smtClean="0"/>
              <a:t>61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369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9E0AC4-5A10-4F08-968B-407A3F1A0D76}" type="slidenum">
              <a:rPr lang="ru-RU" smtClean="0">
                <a:solidFill>
                  <a:prstClr val="black"/>
                </a:solidFill>
              </a:rPr>
              <a:pPr/>
              <a:t>103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369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9E0AC4-5A10-4F08-968B-407A3F1A0D76}" type="slidenum">
              <a:rPr lang="ru-RU" smtClean="0"/>
              <a:t>126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476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1.xml"/><Relationship Id="rId2" Type="http://schemas.openxmlformats.org/officeDocument/2006/relationships/diagramData" Target="../diagrams/data11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5.xml"/><Relationship Id="rId5" Type="http://schemas.openxmlformats.org/officeDocument/2006/relationships/diagramColors" Target="../diagrams/colors111.xml"/><Relationship Id="rId4" Type="http://schemas.openxmlformats.org/officeDocument/2006/relationships/diagramQuickStyle" Target="../diagrams/quickStyle11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2.xml"/><Relationship Id="rId2" Type="http://schemas.openxmlformats.org/officeDocument/2006/relationships/diagramData" Target="../diagrams/data1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6.xml"/><Relationship Id="rId5" Type="http://schemas.openxmlformats.org/officeDocument/2006/relationships/diagramColors" Target="../diagrams/colors112.xml"/><Relationship Id="rId4" Type="http://schemas.openxmlformats.org/officeDocument/2006/relationships/diagramQuickStyle" Target="../diagrams/quickStyle11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2.xml"/><Relationship Id="rId7" Type="http://schemas.microsoft.com/office/2007/relationships/diagramDrawing" Target="../diagrams/drawing10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3.xml"/><Relationship Id="rId5" Type="http://schemas.openxmlformats.org/officeDocument/2006/relationships/diagramQuickStyle" Target="../diagrams/quickStyle113.xml"/><Relationship Id="rId4" Type="http://schemas.openxmlformats.org/officeDocument/2006/relationships/diagramLayout" Target="../diagrams/layout113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4.xml"/><Relationship Id="rId2" Type="http://schemas.openxmlformats.org/officeDocument/2006/relationships/diagramData" Target="../diagrams/data1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8.xml"/><Relationship Id="rId5" Type="http://schemas.openxmlformats.org/officeDocument/2006/relationships/diagramColors" Target="../diagrams/colors114.xml"/><Relationship Id="rId4" Type="http://schemas.openxmlformats.org/officeDocument/2006/relationships/diagramQuickStyle" Target="../diagrams/quickStyle114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5.xml"/><Relationship Id="rId2" Type="http://schemas.openxmlformats.org/officeDocument/2006/relationships/diagramData" Target="../diagrams/data11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9.xml"/><Relationship Id="rId5" Type="http://schemas.openxmlformats.org/officeDocument/2006/relationships/diagramColors" Target="../diagrams/colors115.xml"/><Relationship Id="rId4" Type="http://schemas.openxmlformats.org/officeDocument/2006/relationships/diagramQuickStyle" Target="../diagrams/quickStyle115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6.xml"/><Relationship Id="rId2" Type="http://schemas.openxmlformats.org/officeDocument/2006/relationships/diagramData" Target="../diagrams/data11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0.xml"/><Relationship Id="rId5" Type="http://schemas.openxmlformats.org/officeDocument/2006/relationships/diagramColors" Target="../diagrams/colors116.xml"/><Relationship Id="rId4" Type="http://schemas.openxmlformats.org/officeDocument/2006/relationships/diagramQuickStyle" Target="../diagrams/quickStyle116.xml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8.xml"/><Relationship Id="rId3" Type="http://schemas.openxmlformats.org/officeDocument/2006/relationships/diagramLayout" Target="../diagrams/layout117.xml"/><Relationship Id="rId7" Type="http://schemas.openxmlformats.org/officeDocument/2006/relationships/diagramData" Target="../diagrams/data117.xml"/><Relationship Id="rId2" Type="http://schemas.openxmlformats.org/officeDocument/2006/relationships/diagramData" Target="../diagrams/data11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1.xml"/><Relationship Id="rId11" Type="http://schemas.microsoft.com/office/2007/relationships/diagramDrawing" Target="../diagrams/drawing112.xml"/><Relationship Id="rId5" Type="http://schemas.openxmlformats.org/officeDocument/2006/relationships/diagramColors" Target="../diagrams/colors117.xml"/><Relationship Id="rId10" Type="http://schemas.openxmlformats.org/officeDocument/2006/relationships/diagramColors" Target="../diagrams/colors118.xml"/><Relationship Id="rId4" Type="http://schemas.openxmlformats.org/officeDocument/2006/relationships/diagramQuickStyle" Target="../diagrams/quickStyle117.xml"/><Relationship Id="rId9" Type="http://schemas.openxmlformats.org/officeDocument/2006/relationships/diagramQuickStyle" Target="../diagrams/quickStyle118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9.xml"/><Relationship Id="rId2" Type="http://schemas.openxmlformats.org/officeDocument/2006/relationships/diagramData" Target="../diagrams/data11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3.xml"/><Relationship Id="rId5" Type="http://schemas.openxmlformats.org/officeDocument/2006/relationships/diagramColors" Target="../diagrams/colors119.xml"/><Relationship Id="rId4" Type="http://schemas.openxmlformats.org/officeDocument/2006/relationships/diagramQuickStyle" Target="../diagrams/quickStyle119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0.xml"/><Relationship Id="rId2" Type="http://schemas.openxmlformats.org/officeDocument/2006/relationships/diagramData" Target="../diagrams/data11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4.xml"/><Relationship Id="rId5" Type="http://schemas.openxmlformats.org/officeDocument/2006/relationships/diagramColors" Target="../diagrams/colors120.xml"/><Relationship Id="rId4" Type="http://schemas.openxmlformats.org/officeDocument/2006/relationships/diagramQuickStyle" Target="../diagrams/quickStyle120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1.xml"/><Relationship Id="rId2" Type="http://schemas.openxmlformats.org/officeDocument/2006/relationships/diagramData" Target="../diagrams/data12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5.xml"/><Relationship Id="rId5" Type="http://schemas.openxmlformats.org/officeDocument/2006/relationships/diagramColors" Target="../diagrams/colors121.xml"/><Relationship Id="rId4" Type="http://schemas.openxmlformats.org/officeDocument/2006/relationships/diagramQuickStyle" Target="../diagrams/quickStyle121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2.xml"/><Relationship Id="rId2" Type="http://schemas.openxmlformats.org/officeDocument/2006/relationships/diagramData" Target="../diagrams/data12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6.xml"/><Relationship Id="rId5" Type="http://schemas.openxmlformats.org/officeDocument/2006/relationships/diagramColors" Target="../diagrams/colors122.xml"/><Relationship Id="rId4" Type="http://schemas.openxmlformats.org/officeDocument/2006/relationships/diagramQuickStyle" Target="../diagrams/quickStyle12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3.xml"/><Relationship Id="rId2" Type="http://schemas.openxmlformats.org/officeDocument/2006/relationships/diagramData" Target="../diagrams/data12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7.xml"/><Relationship Id="rId5" Type="http://schemas.openxmlformats.org/officeDocument/2006/relationships/diagramColors" Target="../diagrams/colors123.xml"/><Relationship Id="rId4" Type="http://schemas.openxmlformats.org/officeDocument/2006/relationships/diagramQuickStyle" Target="../diagrams/quickStyle1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4.xml"/><Relationship Id="rId2" Type="http://schemas.openxmlformats.org/officeDocument/2006/relationships/diagramData" Target="../diagrams/data12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8.xml"/><Relationship Id="rId5" Type="http://schemas.openxmlformats.org/officeDocument/2006/relationships/diagramColors" Target="../diagrams/colors124.xml"/><Relationship Id="rId4" Type="http://schemas.openxmlformats.org/officeDocument/2006/relationships/diagramQuickStyle" Target="../diagrams/quickStyle124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5.xml"/><Relationship Id="rId2" Type="http://schemas.openxmlformats.org/officeDocument/2006/relationships/diagramData" Target="../diagrams/data12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19.xml"/><Relationship Id="rId5" Type="http://schemas.openxmlformats.org/officeDocument/2006/relationships/diagramColors" Target="../diagrams/colors125.xml"/><Relationship Id="rId4" Type="http://schemas.openxmlformats.org/officeDocument/2006/relationships/diagramQuickStyle" Target="../diagrams/quickStyle125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6.xml"/><Relationship Id="rId2" Type="http://schemas.openxmlformats.org/officeDocument/2006/relationships/diagramData" Target="../diagrams/data12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0.xml"/><Relationship Id="rId5" Type="http://schemas.openxmlformats.org/officeDocument/2006/relationships/diagramColors" Target="../diagrams/colors126.xml"/><Relationship Id="rId4" Type="http://schemas.openxmlformats.org/officeDocument/2006/relationships/diagramQuickStyle" Target="../diagrams/quickStyle126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7.xml"/><Relationship Id="rId2" Type="http://schemas.openxmlformats.org/officeDocument/2006/relationships/diagramData" Target="../diagrams/data12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1.xml"/><Relationship Id="rId5" Type="http://schemas.openxmlformats.org/officeDocument/2006/relationships/diagramColors" Target="../diagrams/colors127.xml"/><Relationship Id="rId4" Type="http://schemas.openxmlformats.org/officeDocument/2006/relationships/diagramQuickStyle" Target="../diagrams/quickStyle12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20.xml"/><Relationship Id="rId3" Type="http://schemas.openxmlformats.org/officeDocument/2006/relationships/diagramData" Target="../diagrams/data127.xml"/><Relationship Id="rId7" Type="http://schemas.microsoft.com/office/2007/relationships/diagramDrawing" Target="../diagrams/drawing12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28.xml"/><Relationship Id="rId11" Type="http://schemas.openxmlformats.org/officeDocument/2006/relationships/diagramColors" Target="../diagrams/colors128.xml"/><Relationship Id="rId5" Type="http://schemas.openxmlformats.org/officeDocument/2006/relationships/diagramQuickStyle" Target="../diagrams/quickStyle128.xml"/><Relationship Id="rId10" Type="http://schemas.openxmlformats.org/officeDocument/2006/relationships/diagramQuickStyle" Target="../diagrams/quickStyle128.xml"/><Relationship Id="rId4" Type="http://schemas.openxmlformats.org/officeDocument/2006/relationships/diagramLayout" Target="../diagrams/layout128.xml"/><Relationship Id="rId9" Type="http://schemas.openxmlformats.org/officeDocument/2006/relationships/diagramLayout" Target="../diagrams/layout128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9.xml"/><Relationship Id="rId2" Type="http://schemas.openxmlformats.org/officeDocument/2006/relationships/diagramData" Target="../diagrams/data12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3.xml"/><Relationship Id="rId5" Type="http://schemas.openxmlformats.org/officeDocument/2006/relationships/diagramColors" Target="../diagrams/colors129.xml"/><Relationship Id="rId4" Type="http://schemas.openxmlformats.org/officeDocument/2006/relationships/diagramQuickStyle" Target="../diagrams/quickStyle129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0.xml"/><Relationship Id="rId2" Type="http://schemas.openxmlformats.org/officeDocument/2006/relationships/diagramData" Target="../diagrams/data12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4.xml"/><Relationship Id="rId5" Type="http://schemas.openxmlformats.org/officeDocument/2006/relationships/diagramColors" Target="../diagrams/colors130.xml"/><Relationship Id="rId4" Type="http://schemas.openxmlformats.org/officeDocument/2006/relationships/diagramQuickStyle" Target="../diagrams/quickStyle130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3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1.xml"/><Relationship Id="rId3" Type="http://schemas.openxmlformats.org/officeDocument/2006/relationships/diagramLayout" Target="../diagrams/layout131.xml"/><Relationship Id="rId7" Type="http://schemas.openxmlformats.org/officeDocument/2006/relationships/diagramData" Target="../diagrams/data1430.xml"/><Relationship Id="rId2" Type="http://schemas.openxmlformats.org/officeDocument/2006/relationships/diagramData" Target="../diagrams/data13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5.xml"/><Relationship Id="rId5" Type="http://schemas.openxmlformats.org/officeDocument/2006/relationships/diagramColors" Target="../diagrams/colors131.xml"/><Relationship Id="rId10" Type="http://schemas.openxmlformats.org/officeDocument/2006/relationships/diagramColors" Target="../diagrams/colors131.xml"/><Relationship Id="rId4" Type="http://schemas.openxmlformats.org/officeDocument/2006/relationships/diagramQuickStyle" Target="../diagrams/quickStyle131.xml"/><Relationship Id="rId9" Type="http://schemas.openxmlformats.org/officeDocument/2006/relationships/diagramQuickStyle" Target="../diagrams/quickStyle131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2.xml"/><Relationship Id="rId2" Type="http://schemas.openxmlformats.org/officeDocument/2006/relationships/diagramData" Target="../diagrams/data13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6.xml"/><Relationship Id="rId5" Type="http://schemas.openxmlformats.org/officeDocument/2006/relationships/diagramColors" Target="../diagrams/colors132.xml"/><Relationship Id="rId4" Type="http://schemas.openxmlformats.org/officeDocument/2006/relationships/diagramQuickStyle" Target="../diagrams/quickStyle13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3.xml"/><Relationship Id="rId2" Type="http://schemas.openxmlformats.org/officeDocument/2006/relationships/diagramData" Target="../diagrams/data13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7.xml"/><Relationship Id="rId5" Type="http://schemas.openxmlformats.org/officeDocument/2006/relationships/diagramColors" Target="../diagrams/colors133.xml"/><Relationship Id="rId4" Type="http://schemas.openxmlformats.org/officeDocument/2006/relationships/diagramQuickStyle" Target="../diagrams/quickStyle133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4.xml"/><Relationship Id="rId3" Type="http://schemas.openxmlformats.org/officeDocument/2006/relationships/diagramLayout" Target="../diagrams/layout134.xml"/><Relationship Id="rId7" Type="http://schemas.openxmlformats.org/officeDocument/2006/relationships/diagramData" Target="../diagrams/data920.xml"/><Relationship Id="rId2" Type="http://schemas.openxmlformats.org/officeDocument/2006/relationships/diagramData" Target="../diagrams/data13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8.xml"/><Relationship Id="rId5" Type="http://schemas.openxmlformats.org/officeDocument/2006/relationships/diagramColors" Target="../diagrams/colors134.xml"/><Relationship Id="rId10" Type="http://schemas.openxmlformats.org/officeDocument/2006/relationships/diagramColors" Target="../diagrams/colors134.xml"/><Relationship Id="rId4" Type="http://schemas.openxmlformats.org/officeDocument/2006/relationships/diagramQuickStyle" Target="../diagrams/quickStyle134.xml"/><Relationship Id="rId9" Type="http://schemas.openxmlformats.org/officeDocument/2006/relationships/diagramQuickStyle" Target="../diagrams/quickStyle134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5.xml"/><Relationship Id="rId3" Type="http://schemas.openxmlformats.org/officeDocument/2006/relationships/diagramLayout" Target="../diagrams/layout135.xml"/><Relationship Id="rId7" Type="http://schemas.openxmlformats.org/officeDocument/2006/relationships/diagramData" Target="../diagrams/data280.xml"/><Relationship Id="rId2" Type="http://schemas.openxmlformats.org/officeDocument/2006/relationships/diagramData" Target="../diagrams/data13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9.xml"/><Relationship Id="rId5" Type="http://schemas.openxmlformats.org/officeDocument/2006/relationships/diagramColors" Target="../diagrams/colors135.xml"/><Relationship Id="rId10" Type="http://schemas.openxmlformats.org/officeDocument/2006/relationships/diagramColors" Target="../diagrams/colors135.xml"/><Relationship Id="rId4" Type="http://schemas.openxmlformats.org/officeDocument/2006/relationships/diagramQuickStyle" Target="../diagrams/quickStyle135.xml"/><Relationship Id="rId9" Type="http://schemas.openxmlformats.org/officeDocument/2006/relationships/diagramQuickStyle" Target="../diagrams/quickStyle135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7.xml"/><Relationship Id="rId3" Type="http://schemas.openxmlformats.org/officeDocument/2006/relationships/diagramLayout" Target="../diagrams/layout137.xml"/><Relationship Id="rId7" Type="http://schemas.openxmlformats.org/officeDocument/2006/relationships/diagramData" Target="../diagrams/data730.xml"/><Relationship Id="rId2" Type="http://schemas.openxmlformats.org/officeDocument/2006/relationships/diagramData" Target="../diagrams/data13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0.xml"/><Relationship Id="rId5" Type="http://schemas.openxmlformats.org/officeDocument/2006/relationships/diagramColors" Target="../diagrams/colors137.xml"/><Relationship Id="rId10" Type="http://schemas.openxmlformats.org/officeDocument/2006/relationships/diagramColors" Target="../diagrams/colors137.xml"/><Relationship Id="rId4" Type="http://schemas.openxmlformats.org/officeDocument/2006/relationships/diagramQuickStyle" Target="../diagrams/quickStyle137.xml"/><Relationship Id="rId9" Type="http://schemas.openxmlformats.org/officeDocument/2006/relationships/diagramQuickStyle" Target="../diagrams/quickStyle13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8.xml"/><Relationship Id="rId2" Type="http://schemas.openxmlformats.org/officeDocument/2006/relationships/diagramData" Target="../diagrams/data13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1.xml"/><Relationship Id="rId5" Type="http://schemas.openxmlformats.org/officeDocument/2006/relationships/diagramColors" Target="../diagrams/colors138.xml"/><Relationship Id="rId4" Type="http://schemas.openxmlformats.org/officeDocument/2006/relationships/diagramQuickStyle" Target="../diagrams/quickStyle138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0.xml"/><Relationship Id="rId2" Type="http://schemas.openxmlformats.org/officeDocument/2006/relationships/diagramData" Target="../diagrams/data13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2.xml"/><Relationship Id="rId5" Type="http://schemas.openxmlformats.org/officeDocument/2006/relationships/diagramColors" Target="../diagrams/colors140.xml"/><Relationship Id="rId4" Type="http://schemas.openxmlformats.org/officeDocument/2006/relationships/diagramQuickStyle" Target="../diagrams/quickStyle140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1.xml"/><Relationship Id="rId2" Type="http://schemas.openxmlformats.org/officeDocument/2006/relationships/diagramData" Target="../diagrams/data13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3.xml"/><Relationship Id="rId5" Type="http://schemas.openxmlformats.org/officeDocument/2006/relationships/diagramColors" Target="../diagrams/colors141.xml"/><Relationship Id="rId4" Type="http://schemas.openxmlformats.org/officeDocument/2006/relationships/diagramQuickStyle" Target="../diagrams/quickStyle141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5.xml"/><Relationship Id="rId2" Type="http://schemas.openxmlformats.org/officeDocument/2006/relationships/diagramData" Target="../diagrams/data13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4.xml"/><Relationship Id="rId5" Type="http://schemas.openxmlformats.org/officeDocument/2006/relationships/diagramColors" Target="../diagrams/colors145.xml"/><Relationship Id="rId4" Type="http://schemas.openxmlformats.org/officeDocument/2006/relationships/diagramQuickStyle" Target="../diagrams/quickStyle145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6.xml"/><Relationship Id="rId2" Type="http://schemas.openxmlformats.org/officeDocument/2006/relationships/diagramData" Target="../diagrams/data14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5.xml"/><Relationship Id="rId5" Type="http://schemas.openxmlformats.org/officeDocument/2006/relationships/diagramColors" Target="../diagrams/colors146.xml"/><Relationship Id="rId4" Type="http://schemas.openxmlformats.org/officeDocument/2006/relationships/diagramQuickStyle" Target="../diagrams/quickStyle146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7.xml"/><Relationship Id="rId2" Type="http://schemas.openxmlformats.org/officeDocument/2006/relationships/diagramData" Target="../diagrams/data14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6.xml"/><Relationship Id="rId5" Type="http://schemas.openxmlformats.org/officeDocument/2006/relationships/diagramColors" Target="../diagrams/colors147.xml"/><Relationship Id="rId4" Type="http://schemas.openxmlformats.org/officeDocument/2006/relationships/diagramQuickStyle" Target="../diagrams/quickStyle147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8.xml"/><Relationship Id="rId2" Type="http://schemas.openxmlformats.org/officeDocument/2006/relationships/diagramData" Target="../diagrams/data14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7.xml"/><Relationship Id="rId5" Type="http://schemas.openxmlformats.org/officeDocument/2006/relationships/diagramColors" Target="../diagrams/colors148.xml"/><Relationship Id="rId4" Type="http://schemas.openxmlformats.org/officeDocument/2006/relationships/diagramQuickStyle" Target="../diagrams/quickStyle14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9.xml"/><Relationship Id="rId2" Type="http://schemas.openxmlformats.org/officeDocument/2006/relationships/diagramData" Target="../diagrams/data14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8.xml"/><Relationship Id="rId5" Type="http://schemas.openxmlformats.org/officeDocument/2006/relationships/diagramColors" Target="../diagrams/colors149.xml"/><Relationship Id="rId4" Type="http://schemas.openxmlformats.org/officeDocument/2006/relationships/diagramQuickStyle" Target="../diagrams/quickStyle149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0.xml"/><Relationship Id="rId2" Type="http://schemas.openxmlformats.org/officeDocument/2006/relationships/diagramData" Target="../diagrams/data14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9.xml"/><Relationship Id="rId5" Type="http://schemas.openxmlformats.org/officeDocument/2006/relationships/diagramColors" Target="../diagrams/colors150.xml"/><Relationship Id="rId4" Type="http://schemas.openxmlformats.org/officeDocument/2006/relationships/diagramQuickStyle" Target="../diagrams/quickStyle150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1.xml"/><Relationship Id="rId2" Type="http://schemas.openxmlformats.org/officeDocument/2006/relationships/diagramData" Target="../diagrams/data14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0.xml"/><Relationship Id="rId5" Type="http://schemas.openxmlformats.org/officeDocument/2006/relationships/diagramColors" Target="../diagrams/colors151.xml"/><Relationship Id="rId4" Type="http://schemas.openxmlformats.org/officeDocument/2006/relationships/diagramQuickStyle" Target="../diagrams/quickStyle151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2.xml"/><Relationship Id="rId2" Type="http://schemas.openxmlformats.org/officeDocument/2006/relationships/diagramData" Target="../diagrams/data14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1.xml"/><Relationship Id="rId5" Type="http://schemas.openxmlformats.org/officeDocument/2006/relationships/diagramColors" Target="../diagrams/colors152.xml"/><Relationship Id="rId4" Type="http://schemas.openxmlformats.org/officeDocument/2006/relationships/diagramQuickStyle" Target="../diagrams/quickStyle15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3.xml"/><Relationship Id="rId2" Type="http://schemas.openxmlformats.org/officeDocument/2006/relationships/diagramData" Target="../diagrams/data14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2.xml"/><Relationship Id="rId5" Type="http://schemas.openxmlformats.org/officeDocument/2006/relationships/diagramColors" Target="../diagrams/colors153.xml"/><Relationship Id="rId4" Type="http://schemas.openxmlformats.org/officeDocument/2006/relationships/diagramQuickStyle" Target="../diagrams/quickStyle153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4.xml"/><Relationship Id="rId2" Type="http://schemas.openxmlformats.org/officeDocument/2006/relationships/diagramData" Target="../diagrams/data14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3.xml"/><Relationship Id="rId5" Type="http://schemas.openxmlformats.org/officeDocument/2006/relationships/diagramColors" Target="../diagrams/colors154.xml"/><Relationship Id="rId4" Type="http://schemas.openxmlformats.org/officeDocument/2006/relationships/diagramQuickStyle" Target="../diagrams/quickStyle15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5.xml"/><Relationship Id="rId2" Type="http://schemas.openxmlformats.org/officeDocument/2006/relationships/diagramData" Target="../diagrams/data14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4.xml"/><Relationship Id="rId5" Type="http://schemas.openxmlformats.org/officeDocument/2006/relationships/diagramColors" Target="../diagrams/colors155.xml"/><Relationship Id="rId4" Type="http://schemas.openxmlformats.org/officeDocument/2006/relationships/diagramQuickStyle" Target="../diagrams/quickStyle155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6.xml"/><Relationship Id="rId2" Type="http://schemas.openxmlformats.org/officeDocument/2006/relationships/diagramData" Target="../diagrams/data15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5.xml"/><Relationship Id="rId5" Type="http://schemas.openxmlformats.org/officeDocument/2006/relationships/diagramColors" Target="../diagrams/colors156.xml"/><Relationship Id="rId4" Type="http://schemas.openxmlformats.org/officeDocument/2006/relationships/diagramQuickStyle" Target="../diagrams/quickStyle156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7.xml"/><Relationship Id="rId2" Type="http://schemas.openxmlformats.org/officeDocument/2006/relationships/diagramData" Target="../diagrams/data15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6.xml"/><Relationship Id="rId5" Type="http://schemas.openxmlformats.org/officeDocument/2006/relationships/diagramColors" Target="../diagrams/colors157.xml"/><Relationship Id="rId4" Type="http://schemas.openxmlformats.org/officeDocument/2006/relationships/diagramQuickStyle" Target="../diagrams/quickStyle157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8.xml"/><Relationship Id="rId2" Type="http://schemas.openxmlformats.org/officeDocument/2006/relationships/diagramData" Target="../diagrams/data15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7.xml"/><Relationship Id="rId5" Type="http://schemas.openxmlformats.org/officeDocument/2006/relationships/diagramColors" Target="../diagrams/colors158.xml"/><Relationship Id="rId4" Type="http://schemas.openxmlformats.org/officeDocument/2006/relationships/diagramQuickStyle" Target="../diagrams/quickStyle158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9.xml"/><Relationship Id="rId2" Type="http://schemas.openxmlformats.org/officeDocument/2006/relationships/diagramData" Target="../diagrams/data15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8.xml"/><Relationship Id="rId5" Type="http://schemas.openxmlformats.org/officeDocument/2006/relationships/diagramColors" Target="../diagrams/colors159.xml"/><Relationship Id="rId4" Type="http://schemas.openxmlformats.org/officeDocument/2006/relationships/diagramQuickStyle" Target="../diagrams/quickStyle159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0.xml"/><Relationship Id="rId2" Type="http://schemas.openxmlformats.org/officeDocument/2006/relationships/diagramData" Target="../diagrams/data15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49.xml"/><Relationship Id="rId5" Type="http://schemas.openxmlformats.org/officeDocument/2006/relationships/diagramColors" Target="../diagrams/colors160.xml"/><Relationship Id="rId4" Type="http://schemas.openxmlformats.org/officeDocument/2006/relationships/diagramQuickStyle" Target="../diagrams/quickStyle160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1.xml"/><Relationship Id="rId2" Type="http://schemas.openxmlformats.org/officeDocument/2006/relationships/diagramData" Target="../diagrams/data15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50.xml"/><Relationship Id="rId5" Type="http://schemas.openxmlformats.org/officeDocument/2006/relationships/diagramColors" Target="../diagrams/colors161.xml"/><Relationship Id="rId4" Type="http://schemas.openxmlformats.org/officeDocument/2006/relationships/diagramQuickStyle" Target="../diagrams/quickStyle161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2.xml"/><Relationship Id="rId2" Type="http://schemas.openxmlformats.org/officeDocument/2006/relationships/diagramData" Target="../diagrams/data15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51.xml"/><Relationship Id="rId5" Type="http://schemas.openxmlformats.org/officeDocument/2006/relationships/diagramColors" Target="../diagrams/colors162.xml"/><Relationship Id="rId4" Type="http://schemas.openxmlformats.org/officeDocument/2006/relationships/diagramQuickStyle" Target="../diagrams/quickStyle162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3.xml"/><Relationship Id="rId2" Type="http://schemas.openxmlformats.org/officeDocument/2006/relationships/diagramData" Target="../diagrams/data15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52.xml"/><Relationship Id="rId5" Type="http://schemas.openxmlformats.org/officeDocument/2006/relationships/diagramColors" Target="../diagrams/colors163.xml"/><Relationship Id="rId4" Type="http://schemas.openxmlformats.org/officeDocument/2006/relationships/diagramQuickStyle" Target="../diagrams/quickStyle163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4.xml"/><Relationship Id="rId2" Type="http://schemas.openxmlformats.org/officeDocument/2006/relationships/diagramData" Target="../diagrams/data15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53.xml"/><Relationship Id="rId5" Type="http://schemas.openxmlformats.org/officeDocument/2006/relationships/diagramColors" Target="../diagrams/colors164.xml"/><Relationship Id="rId4" Type="http://schemas.openxmlformats.org/officeDocument/2006/relationships/diagramQuickStyle" Target="../diagrams/quickStyle164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5.xml"/><Relationship Id="rId2" Type="http://schemas.openxmlformats.org/officeDocument/2006/relationships/diagramData" Target="../diagrams/data15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54.xml"/><Relationship Id="rId5" Type="http://schemas.openxmlformats.org/officeDocument/2006/relationships/diagramColors" Target="../diagrams/colors165.xml"/><Relationship Id="rId4" Type="http://schemas.openxmlformats.org/officeDocument/2006/relationships/diagramQuickStyle" Target="../diagrams/quickStyle165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6.xml"/><Relationship Id="rId2" Type="http://schemas.openxmlformats.org/officeDocument/2006/relationships/diagramData" Target="../diagrams/data16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55.xml"/><Relationship Id="rId5" Type="http://schemas.openxmlformats.org/officeDocument/2006/relationships/diagramColors" Target="../diagrams/colors166.xml"/><Relationship Id="rId4" Type="http://schemas.openxmlformats.org/officeDocument/2006/relationships/diagramQuickStyle" Target="../diagrams/quickStyle166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7.xml"/><Relationship Id="rId2" Type="http://schemas.openxmlformats.org/officeDocument/2006/relationships/diagramData" Target="../diagrams/data16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56.xml"/><Relationship Id="rId5" Type="http://schemas.openxmlformats.org/officeDocument/2006/relationships/diagramColors" Target="../diagrams/colors167.xml"/><Relationship Id="rId4" Type="http://schemas.openxmlformats.org/officeDocument/2006/relationships/diagramQuickStyle" Target="../diagrams/quickStyle167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8.xml"/><Relationship Id="rId2" Type="http://schemas.openxmlformats.org/officeDocument/2006/relationships/diagramData" Target="../diagrams/data16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57.xml"/><Relationship Id="rId5" Type="http://schemas.openxmlformats.org/officeDocument/2006/relationships/diagramColors" Target="../diagrams/colors168.xml"/><Relationship Id="rId4" Type="http://schemas.openxmlformats.org/officeDocument/2006/relationships/diagramQuickStyle" Target="../diagrams/quickStyle168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9.xml"/><Relationship Id="rId2" Type="http://schemas.openxmlformats.org/officeDocument/2006/relationships/diagramData" Target="../diagrams/data16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58.xml"/><Relationship Id="rId5" Type="http://schemas.openxmlformats.org/officeDocument/2006/relationships/diagramColors" Target="../diagrams/colors169.xml"/><Relationship Id="rId4" Type="http://schemas.openxmlformats.org/officeDocument/2006/relationships/diagramQuickStyle" Target="../diagrams/quickStyle169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0.xml"/><Relationship Id="rId2" Type="http://schemas.openxmlformats.org/officeDocument/2006/relationships/diagramData" Target="../diagrams/data16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59.xml"/><Relationship Id="rId5" Type="http://schemas.openxmlformats.org/officeDocument/2006/relationships/diagramColors" Target="../diagrams/colors170.xml"/><Relationship Id="rId4" Type="http://schemas.openxmlformats.org/officeDocument/2006/relationships/diagramQuickStyle" Target="../diagrams/quickStyle170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1.xml"/><Relationship Id="rId2" Type="http://schemas.openxmlformats.org/officeDocument/2006/relationships/diagramData" Target="../diagrams/data16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60.xml"/><Relationship Id="rId5" Type="http://schemas.openxmlformats.org/officeDocument/2006/relationships/diagramColors" Target="../diagrams/colors171.xml"/><Relationship Id="rId4" Type="http://schemas.openxmlformats.org/officeDocument/2006/relationships/diagramQuickStyle" Target="../diagrams/quickStyle171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2.xml"/><Relationship Id="rId2" Type="http://schemas.openxmlformats.org/officeDocument/2006/relationships/diagramData" Target="../diagrams/data16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61.xml"/><Relationship Id="rId5" Type="http://schemas.openxmlformats.org/officeDocument/2006/relationships/diagramColors" Target="../diagrams/colors172.xml"/><Relationship Id="rId4" Type="http://schemas.openxmlformats.org/officeDocument/2006/relationships/diagramQuickStyle" Target="../diagrams/quickStyle172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3.xml"/><Relationship Id="rId2" Type="http://schemas.openxmlformats.org/officeDocument/2006/relationships/diagramData" Target="../diagrams/data16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62.xml"/><Relationship Id="rId5" Type="http://schemas.openxmlformats.org/officeDocument/2006/relationships/diagramColors" Target="../diagrams/colors173.xml"/><Relationship Id="rId4" Type="http://schemas.openxmlformats.org/officeDocument/2006/relationships/diagramQuickStyle" Target="../diagrams/quickStyle173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4.xml"/><Relationship Id="rId2" Type="http://schemas.openxmlformats.org/officeDocument/2006/relationships/diagramData" Target="../diagrams/data16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63.xml"/><Relationship Id="rId5" Type="http://schemas.openxmlformats.org/officeDocument/2006/relationships/diagramColors" Target="../diagrams/colors174.xml"/><Relationship Id="rId4" Type="http://schemas.openxmlformats.org/officeDocument/2006/relationships/diagramQuickStyle" Target="../diagrams/quickStyle174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5.xml"/><Relationship Id="rId2" Type="http://schemas.openxmlformats.org/officeDocument/2006/relationships/diagramData" Target="../diagrams/data16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64.xml"/><Relationship Id="rId5" Type="http://schemas.openxmlformats.org/officeDocument/2006/relationships/diagramColors" Target="../diagrams/colors175.xml"/><Relationship Id="rId4" Type="http://schemas.openxmlformats.org/officeDocument/2006/relationships/diagramQuickStyle" Target="../diagrams/quickStyle17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6.xml"/><Relationship Id="rId2" Type="http://schemas.openxmlformats.org/officeDocument/2006/relationships/diagramData" Target="../diagrams/data17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65.xml"/><Relationship Id="rId5" Type="http://schemas.openxmlformats.org/officeDocument/2006/relationships/diagramColors" Target="../diagrams/colors176.xml"/><Relationship Id="rId4" Type="http://schemas.openxmlformats.org/officeDocument/2006/relationships/diagramQuickStyle" Target="../diagrams/quickStyle176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7.xml"/><Relationship Id="rId2" Type="http://schemas.openxmlformats.org/officeDocument/2006/relationships/diagramData" Target="../diagrams/data17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66.xml"/><Relationship Id="rId5" Type="http://schemas.openxmlformats.org/officeDocument/2006/relationships/diagramColors" Target="../diagrams/colors177.xml"/><Relationship Id="rId4" Type="http://schemas.openxmlformats.org/officeDocument/2006/relationships/diagramQuickStyle" Target="../diagrams/quickStyle177.x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8.xml"/><Relationship Id="rId2" Type="http://schemas.openxmlformats.org/officeDocument/2006/relationships/diagramData" Target="../diagrams/data17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67.xml"/><Relationship Id="rId5" Type="http://schemas.openxmlformats.org/officeDocument/2006/relationships/diagramColors" Target="../diagrams/colors178.xml"/><Relationship Id="rId4" Type="http://schemas.openxmlformats.org/officeDocument/2006/relationships/diagramQuickStyle" Target="../diagrams/quickStyle178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9.xml"/><Relationship Id="rId2" Type="http://schemas.openxmlformats.org/officeDocument/2006/relationships/diagramData" Target="../diagrams/data17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68.xml"/><Relationship Id="rId5" Type="http://schemas.openxmlformats.org/officeDocument/2006/relationships/diagramColors" Target="../diagrams/colors179.xml"/><Relationship Id="rId4" Type="http://schemas.openxmlformats.org/officeDocument/2006/relationships/diagramQuickStyle" Target="../diagrams/quickStyle179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0.xml"/><Relationship Id="rId2" Type="http://schemas.openxmlformats.org/officeDocument/2006/relationships/diagramData" Target="../diagrams/data17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69.xml"/><Relationship Id="rId5" Type="http://schemas.openxmlformats.org/officeDocument/2006/relationships/diagramColors" Target="../diagrams/colors180.xml"/><Relationship Id="rId4" Type="http://schemas.openxmlformats.org/officeDocument/2006/relationships/diagramQuickStyle" Target="../diagrams/quickStyle180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1.xml"/><Relationship Id="rId2" Type="http://schemas.openxmlformats.org/officeDocument/2006/relationships/diagramData" Target="../diagrams/data17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70.xml"/><Relationship Id="rId5" Type="http://schemas.openxmlformats.org/officeDocument/2006/relationships/diagramColors" Target="../diagrams/colors181.xml"/><Relationship Id="rId4" Type="http://schemas.openxmlformats.org/officeDocument/2006/relationships/diagramQuickStyle" Target="../diagrams/quickStyle181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2.xml"/><Relationship Id="rId2" Type="http://schemas.openxmlformats.org/officeDocument/2006/relationships/diagramData" Target="../diagrams/data17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71.xml"/><Relationship Id="rId5" Type="http://schemas.openxmlformats.org/officeDocument/2006/relationships/diagramColors" Target="../diagrams/colors182.xml"/><Relationship Id="rId4" Type="http://schemas.openxmlformats.org/officeDocument/2006/relationships/diagramQuickStyle" Target="../diagrams/quickStyle182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3.xml"/><Relationship Id="rId2" Type="http://schemas.openxmlformats.org/officeDocument/2006/relationships/diagramData" Target="../diagrams/data17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72.xml"/><Relationship Id="rId5" Type="http://schemas.openxmlformats.org/officeDocument/2006/relationships/diagramColors" Target="../diagrams/colors183.xml"/><Relationship Id="rId4" Type="http://schemas.openxmlformats.org/officeDocument/2006/relationships/diagramQuickStyle" Target="../diagrams/quickStyle18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2.xml"/><Relationship Id="rId3" Type="http://schemas.openxmlformats.org/officeDocument/2006/relationships/diagramLayout" Target="../diagrams/layout31.xml"/><Relationship Id="rId7" Type="http://schemas.openxmlformats.org/officeDocument/2006/relationships/diagramData" Target="../diagrams/data36.xml"/><Relationship Id="rId2" Type="http://schemas.openxmlformats.org/officeDocument/2006/relationships/diagramData" Target="../diagrams/data3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1.xml"/><Relationship Id="rId11" Type="http://schemas.microsoft.com/office/2007/relationships/diagramDrawing" Target="../diagrams/drawing32.xml"/><Relationship Id="rId5" Type="http://schemas.openxmlformats.org/officeDocument/2006/relationships/diagramColors" Target="../diagrams/colors31.xml"/><Relationship Id="rId10" Type="http://schemas.openxmlformats.org/officeDocument/2006/relationships/diagramColors" Target="../diagrams/colors32.xml"/><Relationship Id="rId4" Type="http://schemas.openxmlformats.org/officeDocument/2006/relationships/diagramQuickStyle" Target="../diagrams/quickStyle31.xml"/><Relationship Id="rId9" Type="http://schemas.openxmlformats.org/officeDocument/2006/relationships/diagramQuickStyle" Target="../diagrams/quickStyle3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4.xml"/><Relationship Id="rId3" Type="http://schemas.openxmlformats.org/officeDocument/2006/relationships/diagramLayout" Target="../diagrams/layout33.xml"/><Relationship Id="rId7" Type="http://schemas.openxmlformats.org/officeDocument/2006/relationships/diagramData" Target="../diagrams/data38.xml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3.xml"/><Relationship Id="rId11" Type="http://schemas.microsoft.com/office/2007/relationships/diagramDrawing" Target="../diagrams/drawing34.xml"/><Relationship Id="rId5" Type="http://schemas.openxmlformats.org/officeDocument/2006/relationships/diagramColors" Target="../diagrams/colors33.xml"/><Relationship Id="rId10" Type="http://schemas.openxmlformats.org/officeDocument/2006/relationships/diagramColors" Target="../diagrams/colors34.xml"/><Relationship Id="rId4" Type="http://schemas.openxmlformats.org/officeDocument/2006/relationships/diagramQuickStyle" Target="../diagrams/quickStyle33.xml"/><Relationship Id="rId9" Type="http://schemas.openxmlformats.org/officeDocument/2006/relationships/diagramQuickStyle" Target="../diagrams/quickStyle3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5.xml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5.xml"/><Relationship Id="rId5" Type="http://schemas.openxmlformats.org/officeDocument/2006/relationships/diagramColors" Target="../diagrams/colors35.xml"/><Relationship Id="rId4" Type="http://schemas.openxmlformats.org/officeDocument/2006/relationships/diagramQuickStyle" Target="../diagrams/quickStyle3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6.xml"/><Relationship Id="rId2" Type="http://schemas.openxmlformats.org/officeDocument/2006/relationships/diagramData" Target="../diagrams/data4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6.xml"/><Relationship Id="rId5" Type="http://schemas.openxmlformats.org/officeDocument/2006/relationships/diagramColors" Target="../diagrams/colors36.xml"/><Relationship Id="rId4" Type="http://schemas.openxmlformats.org/officeDocument/2006/relationships/diagramQuickStyle" Target="../diagrams/quickStyle3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7.xml"/><Relationship Id="rId2" Type="http://schemas.openxmlformats.org/officeDocument/2006/relationships/diagramData" Target="../diagrams/data4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7.xml"/><Relationship Id="rId5" Type="http://schemas.openxmlformats.org/officeDocument/2006/relationships/diagramColors" Target="../diagrams/colors37.xml"/><Relationship Id="rId4" Type="http://schemas.openxmlformats.org/officeDocument/2006/relationships/diagramQuickStyle" Target="../diagrams/quickStyle3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8.xml"/><Relationship Id="rId3" Type="http://schemas.openxmlformats.org/officeDocument/2006/relationships/diagramLayout" Target="../diagrams/layout38.xml"/><Relationship Id="rId7" Type="http://schemas.openxmlformats.org/officeDocument/2006/relationships/diagramData" Target="../diagrams/data50.xml"/><Relationship Id="rId2" Type="http://schemas.openxmlformats.org/officeDocument/2006/relationships/diagramData" Target="../diagrams/data4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8.xml"/><Relationship Id="rId5" Type="http://schemas.openxmlformats.org/officeDocument/2006/relationships/diagramColors" Target="../diagrams/colors38.xml"/><Relationship Id="rId10" Type="http://schemas.openxmlformats.org/officeDocument/2006/relationships/diagramColors" Target="../diagrams/colors38.xml"/><Relationship Id="rId4" Type="http://schemas.openxmlformats.org/officeDocument/2006/relationships/diagramQuickStyle" Target="../diagrams/quickStyle38.xml"/><Relationship Id="rId9" Type="http://schemas.openxmlformats.org/officeDocument/2006/relationships/diagramQuickStyle" Target="../diagrams/quickStyle3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9.xml"/><Relationship Id="rId2" Type="http://schemas.openxmlformats.org/officeDocument/2006/relationships/diagramData" Target="../diagrams/data4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9.xml"/><Relationship Id="rId5" Type="http://schemas.openxmlformats.org/officeDocument/2006/relationships/diagramColors" Target="../diagrams/colors39.xml"/><Relationship Id="rId4" Type="http://schemas.openxmlformats.org/officeDocument/2006/relationships/diagramQuickStyle" Target="../diagrams/quickStyle3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0.xml"/><Relationship Id="rId2" Type="http://schemas.openxmlformats.org/officeDocument/2006/relationships/diagramData" Target="../diagrams/data4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0.xml"/><Relationship Id="rId5" Type="http://schemas.openxmlformats.org/officeDocument/2006/relationships/diagramColors" Target="../diagrams/colors40.xml"/><Relationship Id="rId4" Type="http://schemas.openxmlformats.org/officeDocument/2006/relationships/diagramQuickStyle" Target="../diagrams/quickStyle4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2.xml"/><Relationship Id="rId2" Type="http://schemas.openxmlformats.org/officeDocument/2006/relationships/diagramData" Target="../diagrams/data4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1.xml"/><Relationship Id="rId5" Type="http://schemas.openxmlformats.org/officeDocument/2006/relationships/diagramColors" Target="../diagrams/colors42.xml"/><Relationship Id="rId4" Type="http://schemas.openxmlformats.org/officeDocument/2006/relationships/diagramQuickStyle" Target="../diagrams/quickStyle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3.xml"/><Relationship Id="rId2" Type="http://schemas.openxmlformats.org/officeDocument/2006/relationships/diagramData" Target="../diagrams/data4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2.xml"/><Relationship Id="rId5" Type="http://schemas.openxmlformats.org/officeDocument/2006/relationships/diagramColors" Target="../diagrams/colors43.xml"/><Relationship Id="rId4" Type="http://schemas.openxmlformats.org/officeDocument/2006/relationships/diagramQuickStyle" Target="../diagrams/quickStyle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4.xml"/><Relationship Id="rId2" Type="http://schemas.openxmlformats.org/officeDocument/2006/relationships/diagramData" Target="../diagrams/data4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3.xml"/><Relationship Id="rId5" Type="http://schemas.openxmlformats.org/officeDocument/2006/relationships/diagramColors" Target="../diagrams/colors44.xml"/><Relationship Id="rId4" Type="http://schemas.openxmlformats.org/officeDocument/2006/relationships/diagramQuickStyle" Target="../diagrams/quickStyle4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5.xml"/><Relationship Id="rId2" Type="http://schemas.openxmlformats.org/officeDocument/2006/relationships/diagramData" Target="../diagrams/data4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4.xml"/><Relationship Id="rId5" Type="http://schemas.openxmlformats.org/officeDocument/2006/relationships/diagramColors" Target="../diagrams/colors45.xml"/><Relationship Id="rId4" Type="http://schemas.openxmlformats.org/officeDocument/2006/relationships/diagramQuickStyle" Target="../diagrams/quickStyle45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6.xml"/><Relationship Id="rId3" Type="http://schemas.openxmlformats.org/officeDocument/2006/relationships/diagramLayout" Target="../diagrams/layout46.xml"/><Relationship Id="rId7" Type="http://schemas.openxmlformats.org/officeDocument/2006/relationships/diagramData" Target="../diagrams/data190.xml"/><Relationship Id="rId2" Type="http://schemas.openxmlformats.org/officeDocument/2006/relationships/diagramData" Target="../diagrams/data4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5.xml"/><Relationship Id="rId5" Type="http://schemas.openxmlformats.org/officeDocument/2006/relationships/diagramColors" Target="../diagrams/colors46.xml"/><Relationship Id="rId10" Type="http://schemas.openxmlformats.org/officeDocument/2006/relationships/diagramColors" Target="../diagrams/colors46.xml"/><Relationship Id="rId4" Type="http://schemas.openxmlformats.org/officeDocument/2006/relationships/diagramQuickStyle" Target="../diagrams/quickStyle46.xml"/><Relationship Id="rId9" Type="http://schemas.openxmlformats.org/officeDocument/2006/relationships/diagramQuickStyle" Target="../diagrams/quickStyle46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7.xml"/><Relationship Id="rId3" Type="http://schemas.openxmlformats.org/officeDocument/2006/relationships/diagramLayout" Target="../diagrams/layout47.xml"/><Relationship Id="rId7" Type="http://schemas.openxmlformats.org/officeDocument/2006/relationships/diagramData" Target="../diagrams/data250.xml"/><Relationship Id="rId2" Type="http://schemas.openxmlformats.org/officeDocument/2006/relationships/diagramData" Target="../diagrams/data5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6.xml"/><Relationship Id="rId5" Type="http://schemas.openxmlformats.org/officeDocument/2006/relationships/diagramColors" Target="../diagrams/colors47.xml"/><Relationship Id="rId10" Type="http://schemas.openxmlformats.org/officeDocument/2006/relationships/diagramColors" Target="../diagrams/colors47.xml"/><Relationship Id="rId4" Type="http://schemas.openxmlformats.org/officeDocument/2006/relationships/diagramQuickStyle" Target="../diagrams/quickStyle47.xml"/><Relationship Id="rId9" Type="http://schemas.openxmlformats.org/officeDocument/2006/relationships/diagramQuickStyle" Target="../diagrams/quickStyle4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8.xml"/><Relationship Id="rId2" Type="http://schemas.openxmlformats.org/officeDocument/2006/relationships/diagramData" Target="../diagrams/data5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7.xml"/><Relationship Id="rId5" Type="http://schemas.openxmlformats.org/officeDocument/2006/relationships/diagramColors" Target="../diagrams/colors48.xml"/><Relationship Id="rId4" Type="http://schemas.openxmlformats.org/officeDocument/2006/relationships/diagramQuickStyle" Target="../diagrams/quickStyle4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1.xml"/><Relationship Id="rId2" Type="http://schemas.openxmlformats.org/officeDocument/2006/relationships/diagramData" Target="../diagrams/data5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8.xml"/><Relationship Id="rId5" Type="http://schemas.openxmlformats.org/officeDocument/2006/relationships/diagramColors" Target="../diagrams/colors51.xml"/><Relationship Id="rId4" Type="http://schemas.openxmlformats.org/officeDocument/2006/relationships/diagramQuickStyle" Target="../diagrams/quickStyle5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2.xml"/><Relationship Id="rId2" Type="http://schemas.openxmlformats.org/officeDocument/2006/relationships/diagramData" Target="../diagrams/data5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9.xml"/><Relationship Id="rId5" Type="http://schemas.openxmlformats.org/officeDocument/2006/relationships/diagramColors" Target="../diagrams/colors52.xml"/><Relationship Id="rId4" Type="http://schemas.openxmlformats.org/officeDocument/2006/relationships/diagramQuickStyle" Target="../diagrams/quickStyle5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3.xml"/><Relationship Id="rId2" Type="http://schemas.openxmlformats.org/officeDocument/2006/relationships/diagramData" Target="../diagrams/data5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0.xml"/><Relationship Id="rId5" Type="http://schemas.openxmlformats.org/officeDocument/2006/relationships/diagramColors" Target="../diagrams/colors53.xml"/><Relationship Id="rId4" Type="http://schemas.openxmlformats.org/officeDocument/2006/relationships/diagramQuickStyle" Target="../diagrams/quickStyle5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4.xml"/><Relationship Id="rId2" Type="http://schemas.openxmlformats.org/officeDocument/2006/relationships/diagramData" Target="../diagrams/data5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1.xml"/><Relationship Id="rId5" Type="http://schemas.openxmlformats.org/officeDocument/2006/relationships/diagramColors" Target="../diagrams/colors54.xml"/><Relationship Id="rId4" Type="http://schemas.openxmlformats.org/officeDocument/2006/relationships/diagramQuickStyle" Target="../diagrams/quickStyle5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5.xml"/><Relationship Id="rId2" Type="http://schemas.openxmlformats.org/officeDocument/2006/relationships/diagramData" Target="../diagrams/data5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2.xml"/><Relationship Id="rId5" Type="http://schemas.openxmlformats.org/officeDocument/2006/relationships/diagramColors" Target="../diagrams/colors55.xml"/><Relationship Id="rId4" Type="http://schemas.openxmlformats.org/officeDocument/2006/relationships/diagramQuickStyle" Target="../diagrams/quickStyle5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6.xml"/><Relationship Id="rId2" Type="http://schemas.openxmlformats.org/officeDocument/2006/relationships/diagramData" Target="../diagrams/data5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3.xml"/><Relationship Id="rId5" Type="http://schemas.openxmlformats.org/officeDocument/2006/relationships/diagramColors" Target="../diagrams/colors56.xml"/><Relationship Id="rId4" Type="http://schemas.openxmlformats.org/officeDocument/2006/relationships/diagramQuickStyle" Target="../diagrams/quickStyle5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7.xml"/><Relationship Id="rId2" Type="http://schemas.openxmlformats.org/officeDocument/2006/relationships/diagramData" Target="../diagrams/data5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4.xml"/><Relationship Id="rId5" Type="http://schemas.openxmlformats.org/officeDocument/2006/relationships/diagramColors" Target="../diagrams/colors57.xml"/><Relationship Id="rId4" Type="http://schemas.openxmlformats.org/officeDocument/2006/relationships/diagramQuickStyle" Target="../diagrams/quickStyle5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8.xml"/><Relationship Id="rId2" Type="http://schemas.openxmlformats.org/officeDocument/2006/relationships/diagramData" Target="../diagrams/data6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5.xml"/><Relationship Id="rId5" Type="http://schemas.openxmlformats.org/officeDocument/2006/relationships/diagramColors" Target="../diagrams/colors58.xml"/><Relationship Id="rId4" Type="http://schemas.openxmlformats.org/officeDocument/2006/relationships/diagramQuickStyle" Target="../diagrams/quickStyle5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9.xml"/><Relationship Id="rId2" Type="http://schemas.openxmlformats.org/officeDocument/2006/relationships/diagramData" Target="../diagrams/data6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6.xml"/><Relationship Id="rId5" Type="http://schemas.openxmlformats.org/officeDocument/2006/relationships/diagramColors" Target="../diagrams/colors59.xml"/><Relationship Id="rId4" Type="http://schemas.openxmlformats.org/officeDocument/2006/relationships/diagramQuickStyle" Target="../diagrams/quickStyle5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0.xml"/><Relationship Id="rId2" Type="http://schemas.openxmlformats.org/officeDocument/2006/relationships/diagramData" Target="../diagrams/data6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7.xml"/><Relationship Id="rId5" Type="http://schemas.openxmlformats.org/officeDocument/2006/relationships/diagramColors" Target="../diagrams/colors60.xml"/><Relationship Id="rId4" Type="http://schemas.openxmlformats.org/officeDocument/2006/relationships/diagramQuickStyle" Target="../diagrams/quickStyle6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1.xml"/><Relationship Id="rId2" Type="http://schemas.openxmlformats.org/officeDocument/2006/relationships/diagramData" Target="../diagrams/data6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8.xml"/><Relationship Id="rId5" Type="http://schemas.openxmlformats.org/officeDocument/2006/relationships/diagramColors" Target="../diagrams/colors61.xml"/><Relationship Id="rId4" Type="http://schemas.openxmlformats.org/officeDocument/2006/relationships/diagramQuickStyle" Target="../diagrams/quickStyle6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2.xml"/><Relationship Id="rId2" Type="http://schemas.openxmlformats.org/officeDocument/2006/relationships/diagramData" Target="../diagrams/data6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9.xml"/><Relationship Id="rId5" Type="http://schemas.openxmlformats.org/officeDocument/2006/relationships/diagramColors" Target="../diagrams/colors62.xml"/><Relationship Id="rId4" Type="http://schemas.openxmlformats.org/officeDocument/2006/relationships/diagramQuickStyle" Target="../diagrams/quickStyle6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5.xml"/><Relationship Id="rId7" Type="http://schemas.microsoft.com/office/2007/relationships/diagramDrawing" Target="../diagrams/drawing6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3.xml"/><Relationship Id="rId5" Type="http://schemas.openxmlformats.org/officeDocument/2006/relationships/diagramQuickStyle" Target="../diagrams/quickStyle63.xml"/><Relationship Id="rId4" Type="http://schemas.openxmlformats.org/officeDocument/2006/relationships/diagramLayout" Target="../diagrams/layout6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4.xml"/><Relationship Id="rId2" Type="http://schemas.openxmlformats.org/officeDocument/2006/relationships/diagramData" Target="../diagrams/data6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1.xml"/><Relationship Id="rId5" Type="http://schemas.openxmlformats.org/officeDocument/2006/relationships/diagramColors" Target="../diagrams/colors64.xml"/><Relationship Id="rId4" Type="http://schemas.openxmlformats.org/officeDocument/2006/relationships/diagramQuickStyle" Target="../diagrams/quickStyle6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5.xml"/><Relationship Id="rId2" Type="http://schemas.openxmlformats.org/officeDocument/2006/relationships/diagramData" Target="../diagrams/data6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2.xml"/><Relationship Id="rId5" Type="http://schemas.openxmlformats.org/officeDocument/2006/relationships/diagramColors" Target="../diagrams/colors65.xml"/><Relationship Id="rId4" Type="http://schemas.openxmlformats.org/officeDocument/2006/relationships/diagramQuickStyle" Target="../diagrams/quickStyle6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6.xml"/><Relationship Id="rId2" Type="http://schemas.openxmlformats.org/officeDocument/2006/relationships/diagramData" Target="../diagrams/data6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3.xml"/><Relationship Id="rId5" Type="http://schemas.openxmlformats.org/officeDocument/2006/relationships/diagramColors" Target="../diagrams/colors66.xml"/><Relationship Id="rId4" Type="http://schemas.openxmlformats.org/officeDocument/2006/relationships/diagramQuickStyle" Target="../diagrams/quickStyle6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7.xml"/><Relationship Id="rId2" Type="http://schemas.openxmlformats.org/officeDocument/2006/relationships/diagramData" Target="../diagrams/data6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4.xml"/><Relationship Id="rId5" Type="http://schemas.openxmlformats.org/officeDocument/2006/relationships/diagramColors" Target="../diagrams/colors67.xml"/><Relationship Id="rId4" Type="http://schemas.openxmlformats.org/officeDocument/2006/relationships/diagramQuickStyle" Target="../diagrams/quickStyle6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8.xml"/><Relationship Id="rId2" Type="http://schemas.openxmlformats.org/officeDocument/2006/relationships/diagramData" Target="../diagrams/data7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5.xml"/><Relationship Id="rId5" Type="http://schemas.openxmlformats.org/officeDocument/2006/relationships/diagramColors" Target="../diagrams/colors68.xml"/><Relationship Id="rId4" Type="http://schemas.openxmlformats.org/officeDocument/2006/relationships/diagramQuickStyle" Target="../diagrams/quickStyle68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9.xml"/><Relationship Id="rId2" Type="http://schemas.openxmlformats.org/officeDocument/2006/relationships/diagramData" Target="../diagrams/data7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6.xml"/><Relationship Id="rId5" Type="http://schemas.openxmlformats.org/officeDocument/2006/relationships/diagramColors" Target="../diagrams/colors69.xml"/><Relationship Id="rId4" Type="http://schemas.openxmlformats.org/officeDocument/2006/relationships/diagramQuickStyle" Target="../diagrams/quickStyle69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0.xml"/><Relationship Id="rId2" Type="http://schemas.openxmlformats.org/officeDocument/2006/relationships/diagramData" Target="../diagrams/data7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7.xml"/><Relationship Id="rId5" Type="http://schemas.openxmlformats.org/officeDocument/2006/relationships/diagramColors" Target="../diagrams/colors70.xml"/><Relationship Id="rId4" Type="http://schemas.openxmlformats.org/officeDocument/2006/relationships/diagramQuickStyle" Target="../diagrams/quickStyle70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1.xml"/><Relationship Id="rId2" Type="http://schemas.openxmlformats.org/officeDocument/2006/relationships/diagramData" Target="../diagrams/data7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8.xml"/><Relationship Id="rId5" Type="http://schemas.openxmlformats.org/officeDocument/2006/relationships/diagramColors" Target="../diagrams/colors71.xml"/><Relationship Id="rId4" Type="http://schemas.openxmlformats.org/officeDocument/2006/relationships/diagramQuickStyle" Target="../diagrams/quickStyle7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12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2.xml"/><Relationship Id="rId2" Type="http://schemas.openxmlformats.org/officeDocument/2006/relationships/diagramData" Target="../diagrams/data7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9.xml"/><Relationship Id="rId5" Type="http://schemas.openxmlformats.org/officeDocument/2006/relationships/diagramColors" Target="../diagrams/colors72.xml"/><Relationship Id="rId4" Type="http://schemas.openxmlformats.org/officeDocument/2006/relationships/diagramQuickStyle" Target="../diagrams/quickStyle72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4.xml"/><Relationship Id="rId13" Type="http://schemas.openxmlformats.org/officeDocument/2006/relationships/diagramLayout" Target="../diagrams/layout74.xml"/><Relationship Id="rId3" Type="http://schemas.openxmlformats.org/officeDocument/2006/relationships/diagramLayout" Target="../diagrams/layout73.xml"/><Relationship Id="rId7" Type="http://schemas.openxmlformats.org/officeDocument/2006/relationships/diagramData" Target="../diagrams/data76.xml"/><Relationship Id="rId12" Type="http://schemas.openxmlformats.org/officeDocument/2006/relationships/diagramData" Target="../diagrams/data320.xml"/><Relationship Id="rId2" Type="http://schemas.openxmlformats.org/officeDocument/2006/relationships/diagramData" Target="../diagrams/data7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0.xml"/><Relationship Id="rId11" Type="http://schemas.microsoft.com/office/2007/relationships/diagramDrawing" Target="../diagrams/drawing71.xml"/><Relationship Id="rId5" Type="http://schemas.openxmlformats.org/officeDocument/2006/relationships/diagramColors" Target="../diagrams/colors73.xml"/><Relationship Id="rId15" Type="http://schemas.openxmlformats.org/officeDocument/2006/relationships/diagramColors" Target="../diagrams/colors74.xml"/><Relationship Id="rId10" Type="http://schemas.openxmlformats.org/officeDocument/2006/relationships/diagramColors" Target="../diagrams/colors74.xml"/><Relationship Id="rId4" Type="http://schemas.openxmlformats.org/officeDocument/2006/relationships/diagramQuickStyle" Target="../diagrams/quickStyle73.xml"/><Relationship Id="rId9" Type="http://schemas.openxmlformats.org/officeDocument/2006/relationships/diagramQuickStyle" Target="../diagrams/quickStyle74.xml"/><Relationship Id="rId14" Type="http://schemas.openxmlformats.org/officeDocument/2006/relationships/diagramQuickStyle" Target="../diagrams/quickStyle7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5.xml"/><Relationship Id="rId2" Type="http://schemas.openxmlformats.org/officeDocument/2006/relationships/diagramData" Target="../diagrams/data7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2.xml"/><Relationship Id="rId5" Type="http://schemas.openxmlformats.org/officeDocument/2006/relationships/diagramColors" Target="../diagrams/colors75.xml"/><Relationship Id="rId4" Type="http://schemas.openxmlformats.org/officeDocument/2006/relationships/diagramQuickStyle" Target="../diagrams/quickStyle75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7.xml"/><Relationship Id="rId3" Type="http://schemas.openxmlformats.org/officeDocument/2006/relationships/diagramLayout" Target="../diagrams/layout76.xml"/><Relationship Id="rId7" Type="http://schemas.openxmlformats.org/officeDocument/2006/relationships/diagramData" Target="../diagrams/data79.xml"/><Relationship Id="rId2" Type="http://schemas.openxmlformats.org/officeDocument/2006/relationships/diagramData" Target="../diagrams/data7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3.xml"/><Relationship Id="rId11" Type="http://schemas.microsoft.com/office/2007/relationships/diagramDrawing" Target="../diagrams/drawing74.xml"/><Relationship Id="rId5" Type="http://schemas.openxmlformats.org/officeDocument/2006/relationships/diagramColors" Target="../diagrams/colors76.xml"/><Relationship Id="rId10" Type="http://schemas.openxmlformats.org/officeDocument/2006/relationships/diagramColors" Target="../diagrams/colors77.xml"/><Relationship Id="rId4" Type="http://schemas.openxmlformats.org/officeDocument/2006/relationships/diagramQuickStyle" Target="../diagrams/quickStyle76.xml"/><Relationship Id="rId9" Type="http://schemas.openxmlformats.org/officeDocument/2006/relationships/diagramQuickStyle" Target="../diagrams/quickStyle7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8.xml"/><Relationship Id="rId2" Type="http://schemas.openxmlformats.org/officeDocument/2006/relationships/diagramData" Target="../diagrams/data8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5.xml"/><Relationship Id="rId5" Type="http://schemas.openxmlformats.org/officeDocument/2006/relationships/diagramColors" Target="../diagrams/colors78.xml"/><Relationship Id="rId4" Type="http://schemas.openxmlformats.org/officeDocument/2006/relationships/diagramQuickStyle" Target="../diagrams/quickStyle78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9.xml"/><Relationship Id="rId2" Type="http://schemas.openxmlformats.org/officeDocument/2006/relationships/diagramData" Target="../diagrams/data8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6.xml"/><Relationship Id="rId5" Type="http://schemas.openxmlformats.org/officeDocument/2006/relationships/diagramColors" Target="../diagrams/colors79.xml"/><Relationship Id="rId4" Type="http://schemas.openxmlformats.org/officeDocument/2006/relationships/diagramQuickStyle" Target="../diagrams/quickStyle79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0.xml"/><Relationship Id="rId2" Type="http://schemas.openxmlformats.org/officeDocument/2006/relationships/diagramData" Target="../diagrams/data8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7.xml"/><Relationship Id="rId5" Type="http://schemas.openxmlformats.org/officeDocument/2006/relationships/diagramColors" Target="../diagrams/colors80.xml"/><Relationship Id="rId4" Type="http://schemas.openxmlformats.org/officeDocument/2006/relationships/diagramQuickStyle" Target="../diagrams/quickStyle80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2.xml"/><Relationship Id="rId2" Type="http://schemas.openxmlformats.org/officeDocument/2006/relationships/diagramData" Target="../diagrams/data8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8.xml"/><Relationship Id="rId5" Type="http://schemas.openxmlformats.org/officeDocument/2006/relationships/diagramColors" Target="../diagrams/colors82.xml"/><Relationship Id="rId4" Type="http://schemas.openxmlformats.org/officeDocument/2006/relationships/diagramQuickStyle" Target="../diagrams/quickStyle8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3.xml"/><Relationship Id="rId2" Type="http://schemas.openxmlformats.org/officeDocument/2006/relationships/diagramData" Target="../diagrams/data8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9.xml"/><Relationship Id="rId5" Type="http://schemas.openxmlformats.org/officeDocument/2006/relationships/diagramColors" Target="../diagrams/colors83.xml"/><Relationship Id="rId4" Type="http://schemas.openxmlformats.org/officeDocument/2006/relationships/diagramQuickStyle" Target="../diagrams/quickStyle8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4.xml"/><Relationship Id="rId2" Type="http://schemas.openxmlformats.org/officeDocument/2006/relationships/diagramData" Target="../diagrams/data8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0.xml"/><Relationship Id="rId5" Type="http://schemas.openxmlformats.org/officeDocument/2006/relationships/diagramColors" Target="../diagrams/colors84.xml"/><Relationship Id="rId4" Type="http://schemas.openxmlformats.org/officeDocument/2006/relationships/diagramQuickStyle" Target="../diagrams/quickStyle8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5.xml"/><Relationship Id="rId2" Type="http://schemas.openxmlformats.org/officeDocument/2006/relationships/diagramData" Target="../diagrams/data8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1.xml"/><Relationship Id="rId5" Type="http://schemas.openxmlformats.org/officeDocument/2006/relationships/diagramColors" Target="../diagrams/colors85.xml"/><Relationship Id="rId4" Type="http://schemas.openxmlformats.org/officeDocument/2006/relationships/diagramQuickStyle" Target="../diagrams/quickStyle85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6.xml"/><Relationship Id="rId2" Type="http://schemas.openxmlformats.org/officeDocument/2006/relationships/diagramData" Target="../diagrams/data8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2.xml"/><Relationship Id="rId5" Type="http://schemas.openxmlformats.org/officeDocument/2006/relationships/diagramColors" Target="../diagrams/colors86.xml"/><Relationship Id="rId4" Type="http://schemas.openxmlformats.org/officeDocument/2006/relationships/diagramQuickStyle" Target="../diagrams/quickStyle86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8.xml"/><Relationship Id="rId3" Type="http://schemas.openxmlformats.org/officeDocument/2006/relationships/diagramLayout" Target="../diagrams/layout87.xml"/><Relationship Id="rId7" Type="http://schemas.openxmlformats.org/officeDocument/2006/relationships/diagramData" Target="../diagrams/data89.xml"/><Relationship Id="rId2" Type="http://schemas.openxmlformats.org/officeDocument/2006/relationships/diagramData" Target="../diagrams/data8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3.xml"/><Relationship Id="rId11" Type="http://schemas.microsoft.com/office/2007/relationships/diagramDrawing" Target="../diagrams/drawing84.xml"/><Relationship Id="rId5" Type="http://schemas.openxmlformats.org/officeDocument/2006/relationships/diagramColors" Target="../diagrams/colors87.xml"/><Relationship Id="rId10" Type="http://schemas.openxmlformats.org/officeDocument/2006/relationships/diagramColors" Target="../diagrams/colors88.xml"/><Relationship Id="rId4" Type="http://schemas.openxmlformats.org/officeDocument/2006/relationships/diagramQuickStyle" Target="../diagrams/quickStyle87.xml"/><Relationship Id="rId9" Type="http://schemas.openxmlformats.org/officeDocument/2006/relationships/diagramQuickStyle" Target="../diagrams/quickStyle88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0.xml"/><Relationship Id="rId3" Type="http://schemas.openxmlformats.org/officeDocument/2006/relationships/diagramLayout" Target="../diagrams/layout89.xml"/><Relationship Id="rId7" Type="http://schemas.openxmlformats.org/officeDocument/2006/relationships/diagramData" Target="../diagrams/data91.xml"/><Relationship Id="rId2" Type="http://schemas.openxmlformats.org/officeDocument/2006/relationships/diagramData" Target="../diagrams/data9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5.xml"/><Relationship Id="rId11" Type="http://schemas.microsoft.com/office/2007/relationships/diagramDrawing" Target="../diagrams/drawing86.xml"/><Relationship Id="rId5" Type="http://schemas.openxmlformats.org/officeDocument/2006/relationships/diagramColors" Target="../diagrams/colors89.xml"/><Relationship Id="rId10" Type="http://schemas.openxmlformats.org/officeDocument/2006/relationships/diagramColors" Target="../diagrams/colors90.xml"/><Relationship Id="rId4" Type="http://schemas.openxmlformats.org/officeDocument/2006/relationships/diagramQuickStyle" Target="../diagrams/quickStyle89.xml"/><Relationship Id="rId9" Type="http://schemas.openxmlformats.org/officeDocument/2006/relationships/diagramQuickStyle" Target="../diagrams/quickStyle90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2.xml"/><Relationship Id="rId3" Type="http://schemas.openxmlformats.org/officeDocument/2006/relationships/diagramLayout" Target="../diagrams/layout91.xml"/><Relationship Id="rId7" Type="http://schemas.openxmlformats.org/officeDocument/2006/relationships/diagramData" Target="../diagrams/data93.xml"/><Relationship Id="rId2" Type="http://schemas.openxmlformats.org/officeDocument/2006/relationships/diagramData" Target="../diagrams/data9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7.xml"/><Relationship Id="rId11" Type="http://schemas.microsoft.com/office/2007/relationships/diagramDrawing" Target="../diagrams/drawing88.xml"/><Relationship Id="rId5" Type="http://schemas.openxmlformats.org/officeDocument/2006/relationships/diagramColors" Target="../diagrams/colors91.xml"/><Relationship Id="rId10" Type="http://schemas.openxmlformats.org/officeDocument/2006/relationships/diagramColors" Target="../diagrams/colors92.xml"/><Relationship Id="rId4" Type="http://schemas.openxmlformats.org/officeDocument/2006/relationships/diagramQuickStyle" Target="../diagrams/quickStyle91.xml"/><Relationship Id="rId9" Type="http://schemas.openxmlformats.org/officeDocument/2006/relationships/diagramQuickStyle" Target="../diagrams/quickStyle9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3.xml"/><Relationship Id="rId2" Type="http://schemas.openxmlformats.org/officeDocument/2006/relationships/diagramData" Target="../diagrams/data9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9.xml"/><Relationship Id="rId5" Type="http://schemas.openxmlformats.org/officeDocument/2006/relationships/diagramColors" Target="../diagrams/colors93.xml"/><Relationship Id="rId4" Type="http://schemas.openxmlformats.org/officeDocument/2006/relationships/diagramQuickStyle" Target="../diagrams/quickStyle93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4.xml"/><Relationship Id="rId3" Type="http://schemas.openxmlformats.org/officeDocument/2006/relationships/diagramLayout" Target="../diagrams/layout94.xml"/><Relationship Id="rId7" Type="http://schemas.openxmlformats.org/officeDocument/2006/relationships/diagramData" Target="../diagrams/data410.xml"/><Relationship Id="rId2" Type="http://schemas.openxmlformats.org/officeDocument/2006/relationships/diagramData" Target="../diagrams/data9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0.xml"/><Relationship Id="rId5" Type="http://schemas.openxmlformats.org/officeDocument/2006/relationships/diagramColors" Target="../diagrams/colors94.xml"/><Relationship Id="rId10" Type="http://schemas.openxmlformats.org/officeDocument/2006/relationships/diagramColors" Target="../diagrams/colors94.xml"/><Relationship Id="rId4" Type="http://schemas.openxmlformats.org/officeDocument/2006/relationships/diagramQuickStyle" Target="../diagrams/quickStyle94.xml"/><Relationship Id="rId9" Type="http://schemas.openxmlformats.org/officeDocument/2006/relationships/diagramQuickStyle" Target="../diagrams/quickStyle94.x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5.xml"/><Relationship Id="rId3" Type="http://schemas.openxmlformats.org/officeDocument/2006/relationships/diagramLayout" Target="../diagrams/layout95.xml"/><Relationship Id="rId7" Type="http://schemas.openxmlformats.org/officeDocument/2006/relationships/diagramData" Target="../diagrams/data430.xml"/><Relationship Id="rId2" Type="http://schemas.openxmlformats.org/officeDocument/2006/relationships/diagramData" Target="../diagrams/data9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1.xml"/><Relationship Id="rId5" Type="http://schemas.openxmlformats.org/officeDocument/2006/relationships/diagramColors" Target="../diagrams/colors95.xml"/><Relationship Id="rId10" Type="http://schemas.openxmlformats.org/officeDocument/2006/relationships/diagramColors" Target="../diagrams/colors95.xml"/><Relationship Id="rId4" Type="http://schemas.openxmlformats.org/officeDocument/2006/relationships/diagramQuickStyle" Target="../diagrams/quickStyle95.xml"/><Relationship Id="rId9" Type="http://schemas.openxmlformats.org/officeDocument/2006/relationships/diagramQuickStyle" Target="../diagrams/quickStyle95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6.xml"/><Relationship Id="rId2" Type="http://schemas.openxmlformats.org/officeDocument/2006/relationships/diagramData" Target="../diagrams/data9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2.xml"/><Relationship Id="rId5" Type="http://schemas.openxmlformats.org/officeDocument/2006/relationships/diagramColors" Target="../diagrams/colors96.xml"/><Relationship Id="rId4" Type="http://schemas.openxmlformats.org/officeDocument/2006/relationships/diagramQuickStyle" Target="../diagrams/quickStyle96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7.xml"/><Relationship Id="rId2" Type="http://schemas.openxmlformats.org/officeDocument/2006/relationships/diagramData" Target="../diagrams/data9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3.xml"/><Relationship Id="rId5" Type="http://schemas.openxmlformats.org/officeDocument/2006/relationships/diagramColors" Target="../diagrams/colors97.xml"/><Relationship Id="rId4" Type="http://schemas.openxmlformats.org/officeDocument/2006/relationships/diagramQuickStyle" Target="../diagrams/quickStyle9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8.xml"/><Relationship Id="rId2" Type="http://schemas.openxmlformats.org/officeDocument/2006/relationships/diagramData" Target="../diagrams/data9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4.xml"/><Relationship Id="rId5" Type="http://schemas.openxmlformats.org/officeDocument/2006/relationships/diagramColors" Target="../diagrams/colors98.xml"/><Relationship Id="rId4" Type="http://schemas.openxmlformats.org/officeDocument/2006/relationships/diagramQuickStyle" Target="../diagrams/quickStyle98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9.xml"/><Relationship Id="rId2" Type="http://schemas.openxmlformats.org/officeDocument/2006/relationships/diagramData" Target="../diagrams/data100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5.xml"/><Relationship Id="rId5" Type="http://schemas.openxmlformats.org/officeDocument/2006/relationships/diagramColors" Target="../diagrams/colors99.xml"/><Relationship Id="rId4" Type="http://schemas.openxmlformats.org/officeDocument/2006/relationships/diagramQuickStyle" Target="../diagrams/quickStyle99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2.xml"/><Relationship Id="rId2" Type="http://schemas.openxmlformats.org/officeDocument/2006/relationships/diagramData" Target="../diagrams/data10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6.xml"/><Relationship Id="rId5" Type="http://schemas.openxmlformats.org/officeDocument/2006/relationships/diagramColors" Target="../diagrams/colors102.xml"/><Relationship Id="rId4" Type="http://schemas.openxmlformats.org/officeDocument/2006/relationships/diagramQuickStyle" Target="../diagrams/quickStyle10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3.xml"/><Relationship Id="rId2" Type="http://schemas.openxmlformats.org/officeDocument/2006/relationships/diagramData" Target="../diagrams/data10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7.xml"/><Relationship Id="rId5" Type="http://schemas.openxmlformats.org/officeDocument/2006/relationships/diagramColors" Target="../diagrams/colors103.xml"/><Relationship Id="rId4" Type="http://schemas.openxmlformats.org/officeDocument/2006/relationships/diagramQuickStyle" Target="../diagrams/quickStyle103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5.xml"/><Relationship Id="rId3" Type="http://schemas.openxmlformats.org/officeDocument/2006/relationships/diagramLayout" Target="../diagrams/layout104.xml"/><Relationship Id="rId7" Type="http://schemas.openxmlformats.org/officeDocument/2006/relationships/diagramData" Target="../diagrams/data104.xml"/><Relationship Id="rId2" Type="http://schemas.openxmlformats.org/officeDocument/2006/relationships/diagramData" Target="../diagrams/data10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8.xml"/><Relationship Id="rId11" Type="http://schemas.microsoft.com/office/2007/relationships/diagramDrawing" Target="../diagrams/drawing99.xml"/><Relationship Id="rId5" Type="http://schemas.openxmlformats.org/officeDocument/2006/relationships/diagramColors" Target="../diagrams/colors104.xml"/><Relationship Id="rId10" Type="http://schemas.openxmlformats.org/officeDocument/2006/relationships/diagramColors" Target="../diagrams/colors105.xml"/><Relationship Id="rId4" Type="http://schemas.openxmlformats.org/officeDocument/2006/relationships/diagramQuickStyle" Target="../diagrams/quickStyle104.xml"/><Relationship Id="rId9" Type="http://schemas.openxmlformats.org/officeDocument/2006/relationships/diagramQuickStyle" Target="../diagrams/quickStyle105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6.xml"/><Relationship Id="rId2" Type="http://schemas.openxmlformats.org/officeDocument/2006/relationships/diagramData" Target="../diagrams/data10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0.xml"/><Relationship Id="rId5" Type="http://schemas.openxmlformats.org/officeDocument/2006/relationships/diagramColors" Target="../diagrams/colors106.xml"/><Relationship Id="rId4" Type="http://schemas.openxmlformats.org/officeDocument/2006/relationships/diagramQuickStyle" Target="../diagrams/quickStyle106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7.xml"/><Relationship Id="rId2" Type="http://schemas.openxmlformats.org/officeDocument/2006/relationships/diagramData" Target="../diagrams/data10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1.xml"/><Relationship Id="rId5" Type="http://schemas.openxmlformats.org/officeDocument/2006/relationships/diagramColors" Target="../diagrams/colors107.xml"/><Relationship Id="rId4" Type="http://schemas.openxmlformats.org/officeDocument/2006/relationships/diagramQuickStyle" Target="../diagrams/quickStyle10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8.xml"/><Relationship Id="rId2" Type="http://schemas.openxmlformats.org/officeDocument/2006/relationships/diagramData" Target="../diagrams/data10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2.xml"/><Relationship Id="rId5" Type="http://schemas.openxmlformats.org/officeDocument/2006/relationships/diagramColors" Target="../diagrams/colors108.xml"/><Relationship Id="rId4" Type="http://schemas.openxmlformats.org/officeDocument/2006/relationships/diagramQuickStyle" Target="../diagrams/quickStyle108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9.xml"/><Relationship Id="rId2" Type="http://schemas.openxmlformats.org/officeDocument/2006/relationships/diagramData" Target="../diagrams/data10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3.xml"/><Relationship Id="rId5" Type="http://schemas.openxmlformats.org/officeDocument/2006/relationships/diagramColors" Target="../diagrams/colors109.xml"/><Relationship Id="rId4" Type="http://schemas.openxmlformats.org/officeDocument/2006/relationships/diagramQuickStyle" Target="../diagrams/quickStyle109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0.xml"/><Relationship Id="rId2" Type="http://schemas.openxmlformats.org/officeDocument/2006/relationships/diagramData" Target="../diagrams/data10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04.xml"/><Relationship Id="rId5" Type="http://schemas.openxmlformats.org/officeDocument/2006/relationships/diagramColors" Target="../diagrams/colors110.xml"/><Relationship Id="rId4" Type="http://schemas.openxmlformats.org/officeDocument/2006/relationships/diagramQuickStyle" Target="../diagrams/quickStyle1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984354757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0861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26F203-3612-4D68-80A1-A8963197A2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DF26F203-3612-4D68-80A1-A8963197A2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DF26F203-3612-4D68-80A1-A8963197A2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DF26F203-3612-4D68-80A1-A8963197A2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9C46A1F-AEA0-4FBB-9698-6342DBE73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D9C46A1F-AEA0-4FBB-9698-6342DBE732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D9C46A1F-AEA0-4FBB-9698-6342DBE73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D9C46A1F-AEA0-4FBB-9698-6342DBE73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D1DBEB3-060B-451F-8B97-F2A8B528BD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DD1DBEB3-060B-451F-8B97-F2A8B528BD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DD1DBEB3-060B-451F-8B97-F2A8B528BD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DD1DBEB3-060B-451F-8B97-F2A8B528BD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40775352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99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263194037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4747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69952955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4747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994106" y="768398"/>
            <a:ext cx="4378095" cy="5321202"/>
            <a:chOff x="1994106" y="768398"/>
            <a:chExt cx="4378095" cy="5321202"/>
          </a:xfrm>
        </p:grpSpPr>
        <p:sp>
          <p:nvSpPr>
            <p:cNvPr id="3" name="Полилиния 2"/>
            <p:cNvSpPr/>
            <p:nvPr/>
          </p:nvSpPr>
          <p:spPr>
            <a:xfrm>
              <a:off x="2539870" y="3404526"/>
              <a:ext cx="1135713" cy="2412192"/>
            </a:xfrm>
            <a:custGeom>
              <a:avLst/>
              <a:gdLst>
                <a:gd name="connsiteX0" fmla="*/ 0 w 1135713"/>
                <a:gd name="connsiteY0" fmla="*/ 0 h 2412192"/>
                <a:gd name="connsiteX1" fmla="*/ 567856 w 1135713"/>
                <a:gd name="connsiteY1" fmla="*/ 0 h 2412192"/>
                <a:gd name="connsiteX2" fmla="*/ 567856 w 1135713"/>
                <a:gd name="connsiteY2" fmla="*/ 2412192 h 2412192"/>
                <a:gd name="connsiteX3" fmla="*/ 1135713 w 1135713"/>
                <a:gd name="connsiteY3" fmla="*/ 2412192 h 2412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5713" h="2412192">
                  <a:moveTo>
                    <a:pt x="0" y="0"/>
                  </a:moveTo>
                  <a:lnTo>
                    <a:pt x="567856" y="0"/>
                  </a:lnTo>
                  <a:lnTo>
                    <a:pt x="567856" y="2412192"/>
                  </a:lnTo>
                  <a:lnTo>
                    <a:pt x="1135713" y="2412192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13902" tIns="1139442" rIns="513902" bIns="1139441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000" kern="1200"/>
            </a:p>
          </p:txBody>
        </p:sp>
        <p:sp>
          <p:nvSpPr>
            <p:cNvPr id="5" name="Полилиния 4"/>
            <p:cNvSpPr/>
            <p:nvPr/>
          </p:nvSpPr>
          <p:spPr>
            <a:xfrm>
              <a:off x="2539870" y="3404526"/>
              <a:ext cx="1172339" cy="1711703"/>
            </a:xfrm>
            <a:custGeom>
              <a:avLst/>
              <a:gdLst>
                <a:gd name="connsiteX0" fmla="*/ 0 w 1172339"/>
                <a:gd name="connsiteY0" fmla="*/ 0 h 1711703"/>
                <a:gd name="connsiteX1" fmla="*/ 586169 w 1172339"/>
                <a:gd name="connsiteY1" fmla="*/ 0 h 1711703"/>
                <a:gd name="connsiteX2" fmla="*/ 586169 w 1172339"/>
                <a:gd name="connsiteY2" fmla="*/ 1711703 h 1711703"/>
                <a:gd name="connsiteX3" fmla="*/ 1172339 w 1172339"/>
                <a:gd name="connsiteY3" fmla="*/ 1711703 h 171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2339" h="1711703">
                  <a:moveTo>
                    <a:pt x="0" y="0"/>
                  </a:moveTo>
                  <a:lnTo>
                    <a:pt x="586169" y="0"/>
                  </a:lnTo>
                  <a:lnTo>
                    <a:pt x="586169" y="1711703"/>
                  </a:lnTo>
                  <a:lnTo>
                    <a:pt x="1172339" y="1711703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7002" tIns="803985" rIns="547003" bIns="803984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700" kern="1200"/>
            </a:p>
          </p:txBody>
        </p:sp>
        <p:sp>
          <p:nvSpPr>
            <p:cNvPr id="6" name="Полилиния 5"/>
            <p:cNvSpPr/>
            <p:nvPr/>
          </p:nvSpPr>
          <p:spPr>
            <a:xfrm>
              <a:off x="2539870" y="3404526"/>
              <a:ext cx="1135713" cy="1047781"/>
            </a:xfrm>
            <a:custGeom>
              <a:avLst/>
              <a:gdLst>
                <a:gd name="connsiteX0" fmla="*/ 0 w 1135713"/>
                <a:gd name="connsiteY0" fmla="*/ 0 h 1047781"/>
                <a:gd name="connsiteX1" fmla="*/ 567856 w 1135713"/>
                <a:gd name="connsiteY1" fmla="*/ 0 h 1047781"/>
                <a:gd name="connsiteX2" fmla="*/ 567856 w 1135713"/>
                <a:gd name="connsiteY2" fmla="*/ 1047781 h 1047781"/>
                <a:gd name="connsiteX3" fmla="*/ 1135713 w 1135713"/>
                <a:gd name="connsiteY3" fmla="*/ 1047781 h 104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5713" h="1047781">
                  <a:moveTo>
                    <a:pt x="0" y="0"/>
                  </a:moveTo>
                  <a:lnTo>
                    <a:pt x="567856" y="0"/>
                  </a:lnTo>
                  <a:lnTo>
                    <a:pt x="567856" y="1047781"/>
                  </a:lnTo>
                  <a:lnTo>
                    <a:pt x="1135713" y="1047781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1926" tIns="485261" rIns="541927" bIns="485260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500" kern="1200"/>
            </a:p>
          </p:txBody>
        </p:sp>
        <p:sp>
          <p:nvSpPr>
            <p:cNvPr id="7" name="Полилиния 6"/>
            <p:cNvSpPr/>
            <p:nvPr/>
          </p:nvSpPr>
          <p:spPr>
            <a:xfrm>
              <a:off x="2539870" y="3404526"/>
              <a:ext cx="1135713" cy="365575"/>
            </a:xfrm>
            <a:custGeom>
              <a:avLst/>
              <a:gdLst>
                <a:gd name="connsiteX0" fmla="*/ 0 w 1135713"/>
                <a:gd name="connsiteY0" fmla="*/ 0 h 365575"/>
                <a:gd name="connsiteX1" fmla="*/ 567856 w 1135713"/>
                <a:gd name="connsiteY1" fmla="*/ 0 h 365575"/>
                <a:gd name="connsiteX2" fmla="*/ 567856 w 1135713"/>
                <a:gd name="connsiteY2" fmla="*/ 365575 h 365575"/>
                <a:gd name="connsiteX3" fmla="*/ 1135713 w 1135713"/>
                <a:gd name="connsiteY3" fmla="*/ 365575 h 3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5713" h="365575">
                  <a:moveTo>
                    <a:pt x="0" y="0"/>
                  </a:moveTo>
                  <a:lnTo>
                    <a:pt x="567856" y="0"/>
                  </a:lnTo>
                  <a:lnTo>
                    <a:pt x="567856" y="365575"/>
                  </a:lnTo>
                  <a:lnTo>
                    <a:pt x="1135713" y="365575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50729" tIns="152961" rIns="550729" bIns="152959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500" kern="1200"/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2539870" y="3087897"/>
              <a:ext cx="1135713" cy="316629"/>
            </a:xfrm>
            <a:custGeom>
              <a:avLst/>
              <a:gdLst>
                <a:gd name="connsiteX0" fmla="*/ 0 w 1135713"/>
                <a:gd name="connsiteY0" fmla="*/ 316629 h 316629"/>
                <a:gd name="connsiteX1" fmla="*/ 567856 w 1135713"/>
                <a:gd name="connsiteY1" fmla="*/ 316629 h 316629"/>
                <a:gd name="connsiteX2" fmla="*/ 567856 w 1135713"/>
                <a:gd name="connsiteY2" fmla="*/ 0 h 316629"/>
                <a:gd name="connsiteX3" fmla="*/ 1135713 w 1135713"/>
                <a:gd name="connsiteY3" fmla="*/ 0 h 316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5713" h="316629">
                  <a:moveTo>
                    <a:pt x="0" y="316629"/>
                  </a:moveTo>
                  <a:lnTo>
                    <a:pt x="567856" y="316629"/>
                  </a:lnTo>
                  <a:lnTo>
                    <a:pt x="567856" y="0"/>
                  </a:lnTo>
                  <a:lnTo>
                    <a:pt x="1135713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51081" tIns="128839" rIns="551081" bIns="128839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500" kern="1200"/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2539870" y="2405691"/>
              <a:ext cx="1135713" cy="998834"/>
            </a:xfrm>
            <a:custGeom>
              <a:avLst/>
              <a:gdLst>
                <a:gd name="connsiteX0" fmla="*/ 0 w 1135713"/>
                <a:gd name="connsiteY0" fmla="*/ 998834 h 998834"/>
                <a:gd name="connsiteX1" fmla="*/ 567856 w 1135713"/>
                <a:gd name="connsiteY1" fmla="*/ 998834 h 998834"/>
                <a:gd name="connsiteX2" fmla="*/ 567856 w 1135713"/>
                <a:gd name="connsiteY2" fmla="*/ 0 h 998834"/>
                <a:gd name="connsiteX3" fmla="*/ 1135713 w 1135713"/>
                <a:gd name="connsiteY3" fmla="*/ 0 h 99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5713" h="998834">
                  <a:moveTo>
                    <a:pt x="0" y="998834"/>
                  </a:moveTo>
                  <a:lnTo>
                    <a:pt x="567856" y="998834"/>
                  </a:lnTo>
                  <a:lnTo>
                    <a:pt x="567856" y="0"/>
                  </a:lnTo>
                  <a:lnTo>
                    <a:pt x="1135713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2745" tIns="461606" rIns="542746" bIns="461606" numCol="1" spcCol="1270" anchor="ctr" anchorCtr="0">
              <a:noAutofit/>
            </a:bodyPr>
            <a:lstStyle/>
            <a:p>
              <a:pPr lvl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500" kern="1200"/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2539870" y="1723486"/>
              <a:ext cx="1135713" cy="1681040"/>
            </a:xfrm>
            <a:custGeom>
              <a:avLst/>
              <a:gdLst>
                <a:gd name="connsiteX0" fmla="*/ 0 w 1135713"/>
                <a:gd name="connsiteY0" fmla="*/ 1681040 h 1681040"/>
                <a:gd name="connsiteX1" fmla="*/ 567856 w 1135713"/>
                <a:gd name="connsiteY1" fmla="*/ 1681040 h 1681040"/>
                <a:gd name="connsiteX2" fmla="*/ 567856 w 1135713"/>
                <a:gd name="connsiteY2" fmla="*/ 0 h 1681040"/>
                <a:gd name="connsiteX3" fmla="*/ 1135713 w 1135713"/>
                <a:gd name="connsiteY3" fmla="*/ 0 h 168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5713" h="1681040">
                  <a:moveTo>
                    <a:pt x="0" y="1681040"/>
                  </a:moveTo>
                  <a:lnTo>
                    <a:pt x="567856" y="1681040"/>
                  </a:lnTo>
                  <a:lnTo>
                    <a:pt x="567856" y="0"/>
                  </a:lnTo>
                  <a:lnTo>
                    <a:pt x="1135713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29839" tIns="789802" rIns="529838" bIns="789802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700" kern="1200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2539870" y="1041280"/>
              <a:ext cx="1135713" cy="2363245"/>
            </a:xfrm>
            <a:custGeom>
              <a:avLst/>
              <a:gdLst>
                <a:gd name="connsiteX0" fmla="*/ 0 w 1135713"/>
                <a:gd name="connsiteY0" fmla="*/ 2363245 h 2363245"/>
                <a:gd name="connsiteX1" fmla="*/ 567856 w 1135713"/>
                <a:gd name="connsiteY1" fmla="*/ 2363245 h 2363245"/>
                <a:gd name="connsiteX2" fmla="*/ 567856 w 1135713"/>
                <a:gd name="connsiteY2" fmla="*/ 0 h 2363245"/>
                <a:gd name="connsiteX3" fmla="*/ 1135713 w 1135713"/>
                <a:gd name="connsiteY3" fmla="*/ 0 h 2363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5713" h="2363245">
                  <a:moveTo>
                    <a:pt x="0" y="2363245"/>
                  </a:moveTo>
                  <a:lnTo>
                    <a:pt x="567856" y="2363245"/>
                  </a:lnTo>
                  <a:lnTo>
                    <a:pt x="567856" y="0"/>
                  </a:lnTo>
                  <a:lnTo>
                    <a:pt x="1135713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15007" tIns="1116074" rIns="515008" bIns="1116073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900" kern="1200"/>
            </a:p>
          </p:txBody>
        </p:sp>
        <p:sp>
          <p:nvSpPr>
            <p:cNvPr id="12" name="Полилиния 11"/>
            <p:cNvSpPr/>
            <p:nvPr/>
          </p:nvSpPr>
          <p:spPr>
            <a:xfrm rot="16200000">
              <a:off x="830766" y="3131644"/>
              <a:ext cx="2872444" cy="545764"/>
            </a:xfrm>
            <a:custGeom>
              <a:avLst/>
              <a:gdLst>
                <a:gd name="connsiteX0" fmla="*/ 0 w 2872444"/>
                <a:gd name="connsiteY0" fmla="*/ 0 h 545764"/>
                <a:gd name="connsiteX1" fmla="*/ 2872444 w 2872444"/>
                <a:gd name="connsiteY1" fmla="*/ 0 h 545764"/>
                <a:gd name="connsiteX2" fmla="*/ 2872444 w 2872444"/>
                <a:gd name="connsiteY2" fmla="*/ 545764 h 545764"/>
                <a:gd name="connsiteX3" fmla="*/ 0 w 2872444"/>
                <a:gd name="connsiteY3" fmla="*/ 545764 h 545764"/>
                <a:gd name="connsiteX4" fmla="*/ 0 w 2872444"/>
                <a:gd name="connsiteY4" fmla="*/ 0 h 54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2444" h="545764">
                  <a:moveTo>
                    <a:pt x="0" y="0"/>
                  </a:moveTo>
                  <a:lnTo>
                    <a:pt x="2872444" y="0"/>
                  </a:lnTo>
                  <a:lnTo>
                    <a:pt x="2872444" y="545764"/>
                  </a:lnTo>
                  <a:lnTo>
                    <a:pt x="0" y="5457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495" tIns="23495" rIns="23495" bIns="23495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700" kern="1200" dirty="0" smtClean="0"/>
                <a:t>Коло - круг</a:t>
              </a:r>
              <a:endParaRPr lang="ru-RU" sz="3700" kern="1200" dirty="0"/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3675584" y="768398"/>
              <a:ext cx="2607112" cy="545764"/>
            </a:xfrm>
            <a:custGeom>
              <a:avLst/>
              <a:gdLst>
                <a:gd name="connsiteX0" fmla="*/ 0 w 2607112"/>
                <a:gd name="connsiteY0" fmla="*/ 0 h 545764"/>
                <a:gd name="connsiteX1" fmla="*/ 2607112 w 2607112"/>
                <a:gd name="connsiteY1" fmla="*/ 0 h 545764"/>
                <a:gd name="connsiteX2" fmla="*/ 2607112 w 2607112"/>
                <a:gd name="connsiteY2" fmla="*/ 545764 h 545764"/>
                <a:gd name="connsiteX3" fmla="*/ 0 w 2607112"/>
                <a:gd name="connsiteY3" fmla="*/ 545764 h 545764"/>
                <a:gd name="connsiteX4" fmla="*/ 0 w 2607112"/>
                <a:gd name="connsiteY4" fmla="*/ 0 h 54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7112" h="545764">
                  <a:moveTo>
                    <a:pt x="0" y="0"/>
                  </a:moveTo>
                  <a:lnTo>
                    <a:pt x="2607112" y="0"/>
                  </a:lnTo>
                  <a:lnTo>
                    <a:pt x="2607112" y="545764"/>
                  </a:lnTo>
                  <a:lnTo>
                    <a:pt x="0" y="5457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/>
                <a:t>Кольцо </a:t>
              </a:r>
              <a:r>
                <a:rPr lang="ru-RU" sz="1200" kern="1200" dirty="0" smtClean="0">
                  <a:latin typeface="Cambria Math"/>
                  <a:ea typeface="Cambria Math"/>
                </a:rPr>
                <a:t>&lt; </a:t>
              </a:r>
              <a:r>
                <a:rPr lang="ru-RU" sz="1200" kern="1200" dirty="0" err="1" smtClean="0">
                  <a:latin typeface="Cambria Math"/>
                  <a:ea typeface="Cambria Math"/>
                </a:rPr>
                <a:t>коло+ьц</a:t>
              </a:r>
              <a:r>
                <a:rPr lang="ru-RU" sz="1200" kern="1200" dirty="0" smtClean="0">
                  <a:latin typeface="Cambria Math"/>
                  <a:ea typeface="Cambria Math"/>
                </a:rPr>
                <a:t> </a:t>
              </a:r>
              <a:endParaRPr lang="ru-RU" sz="1200" kern="1200" dirty="0"/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3675584" y="1450604"/>
              <a:ext cx="2607112" cy="545764"/>
            </a:xfrm>
            <a:custGeom>
              <a:avLst/>
              <a:gdLst>
                <a:gd name="connsiteX0" fmla="*/ 0 w 2607112"/>
                <a:gd name="connsiteY0" fmla="*/ 0 h 545764"/>
                <a:gd name="connsiteX1" fmla="*/ 2607112 w 2607112"/>
                <a:gd name="connsiteY1" fmla="*/ 0 h 545764"/>
                <a:gd name="connsiteX2" fmla="*/ 2607112 w 2607112"/>
                <a:gd name="connsiteY2" fmla="*/ 545764 h 545764"/>
                <a:gd name="connsiteX3" fmla="*/ 0 w 2607112"/>
                <a:gd name="connsiteY3" fmla="*/ 545764 h 545764"/>
                <a:gd name="connsiteX4" fmla="*/ 0 w 2607112"/>
                <a:gd name="connsiteY4" fmla="*/ 0 h 54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7112" h="545764">
                  <a:moveTo>
                    <a:pt x="0" y="0"/>
                  </a:moveTo>
                  <a:lnTo>
                    <a:pt x="2607112" y="0"/>
                  </a:lnTo>
                  <a:lnTo>
                    <a:pt x="2607112" y="545764"/>
                  </a:lnTo>
                  <a:lnTo>
                    <a:pt x="0" y="5457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/>
                <a:t>Колесо</a:t>
              </a:r>
              <a:r>
                <a:rPr lang="ru-RU" sz="1200" kern="1200" dirty="0" smtClean="0">
                  <a:latin typeface="Cambria Math"/>
                  <a:ea typeface="Cambria Math"/>
                </a:rPr>
                <a:t>&lt;</a:t>
              </a:r>
              <a:r>
                <a:rPr lang="ru-RU" sz="1200" kern="1200" dirty="0" err="1" smtClean="0">
                  <a:latin typeface="Cambria Math"/>
                  <a:ea typeface="Cambria Math"/>
                </a:rPr>
                <a:t>коло+ес</a:t>
              </a:r>
              <a:endParaRPr lang="ru-RU" sz="1200" kern="1200" dirty="0"/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3675584" y="2132809"/>
              <a:ext cx="2607112" cy="545764"/>
            </a:xfrm>
            <a:custGeom>
              <a:avLst/>
              <a:gdLst>
                <a:gd name="connsiteX0" fmla="*/ 0 w 2607112"/>
                <a:gd name="connsiteY0" fmla="*/ 0 h 545764"/>
                <a:gd name="connsiteX1" fmla="*/ 2607112 w 2607112"/>
                <a:gd name="connsiteY1" fmla="*/ 0 h 545764"/>
                <a:gd name="connsiteX2" fmla="*/ 2607112 w 2607112"/>
                <a:gd name="connsiteY2" fmla="*/ 545764 h 545764"/>
                <a:gd name="connsiteX3" fmla="*/ 0 w 2607112"/>
                <a:gd name="connsiteY3" fmla="*/ 545764 h 545764"/>
                <a:gd name="connsiteX4" fmla="*/ 0 w 2607112"/>
                <a:gd name="connsiteY4" fmla="*/ 0 h 54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7112" h="545764">
                  <a:moveTo>
                    <a:pt x="0" y="0"/>
                  </a:moveTo>
                  <a:lnTo>
                    <a:pt x="2607112" y="0"/>
                  </a:lnTo>
                  <a:lnTo>
                    <a:pt x="2607112" y="545764"/>
                  </a:lnTo>
                  <a:lnTo>
                    <a:pt x="0" y="5457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/>
                <a:t>Колесить</a:t>
              </a:r>
              <a:r>
                <a:rPr lang="ru-RU" sz="1200" kern="1200" dirty="0" smtClean="0">
                  <a:latin typeface="Cambria Math"/>
                  <a:ea typeface="Cambria Math"/>
                </a:rPr>
                <a:t>&lt;колесо</a:t>
              </a:r>
              <a:endParaRPr lang="ru-RU" sz="1200" kern="1200" dirty="0"/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3675584" y="2815015"/>
              <a:ext cx="2607112" cy="545764"/>
            </a:xfrm>
            <a:custGeom>
              <a:avLst/>
              <a:gdLst>
                <a:gd name="connsiteX0" fmla="*/ 0 w 2607112"/>
                <a:gd name="connsiteY0" fmla="*/ 0 h 545764"/>
                <a:gd name="connsiteX1" fmla="*/ 2607112 w 2607112"/>
                <a:gd name="connsiteY1" fmla="*/ 0 h 545764"/>
                <a:gd name="connsiteX2" fmla="*/ 2607112 w 2607112"/>
                <a:gd name="connsiteY2" fmla="*/ 545764 h 545764"/>
                <a:gd name="connsiteX3" fmla="*/ 0 w 2607112"/>
                <a:gd name="connsiteY3" fmla="*/ 545764 h 545764"/>
                <a:gd name="connsiteX4" fmla="*/ 0 w 2607112"/>
                <a:gd name="connsiteY4" fmla="*/ 0 h 54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7112" h="545764">
                  <a:moveTo>
                    <a:pt x="0" y="0"/>
                  </a:moveTo>
                  <a:lnTo>
                    <a:pt x="2607112" y="0"/>
                  </a:lnTo>
                  <a:lnTo>
                    <a:pt x="2607112" y="545764"/>
                  </a:lnTo>
                  <a:lnTo>
                    <a:pt x="0" y="5457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/>
                <a:t>Околесица</a:t>
              </a:r>
              <a:r>
                <a:rPr lang="ru-RU" sz="1200" kern="1200" dirty="0" smtClean="0">
                  <a:latin typeface="Cambria Math"/>
                  <a:ea typeface="Cambria Math"/>
                </a:rPr>
                <a:t>&lt;околесить&lt;колесить – ср. колобродить</a:t>
              </a:r>
              <a:endParaRPr lang="ru-RU" sz="1200" kern="1200" dirty="0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3675584" y="3497220"/>
              <a:ext cx="2607112" cy="545764"/>
            </a:xfrm>
            <a:custGeom>
              <a:avLst/>
              <a:gdLst>
                <a:gd name="connsiteX0" fmla="*/ 0 w 2607112"/>
                <a:gd name="connsiteY0" fmla="*/ 0 h 545764"/>
                <a:gd name="connsiteX1" fmla="*/ 2607112 w 2607112"/>
                <a:gd name="connsiteY1" fmla="*/ 0 h 545764"/>
                <a:gd name="connsiteX2" fmla="*/ 2607112 w 2607112"/>
                <a:gd name="connsiteY2" fmla="*/ 545764 h 545764"/>
                <a:gd name="connsiteX3" fmla="*/ 0 w 2607112"/>
                <a:gd name="connsiteY3" fmla="*/ 545764 h 545764"/>
                <a:gd name="connsiteX4" fmla="*/ 0 w 2607112"/>
                <a:gd name="connsiteY4" fmla="*/ 0 h 54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7112" h="545764">
                  <a:moveTo>
                    <a:pt x="0" y="0"/>
                  </a:moveTo>
                  <a:lnTo>
                    <a:pt x="2607112" y="0"/>
                  </a:lnTo>
                  <a:lnTo>
                    <a:pt x="2607112" y="545764"/>
                  </a:lnTo>
                  <a:lnTo>
                    <a:pt x="0" y="5457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/>
                <a:t>Колея – след колеса – коло+</a:t>
              </a:r>
              <a:r>
                <a:rPr lang="en-US" sz="1200" kern="1200" dirty="0" smtClean="0"/>
                <a:t>Ja</a:t>
              </a:r>
              <a:endParaRPr lang="ru-RU" sz="1200" kern="1200" dirty="0"/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3675584" y="4179426"/>
              <a:ext cx="2607112" cy="545764"/>
            </a:xfrm>
            <a:custGeom>
              <a:avLst/>
              <a:gdLst>
                <a:gd name="connsiteX0" fmla="*/ 0 w 2607112"/>
                <a:gd name="connsiteY0" fmla="*/ 0 h 545764"/>
                <a:gd name="connsiteX1" fmla="*/ 2607112 w 2607112"/>
                <a:gd name="connsiteY1" fmla="*/ 0 h 545764"/>
                <a:gd name="connsiteX2" fmla="*/ 2607112 w 2607112"/>
                <a:gd name="connsiteY2" fmla="*/ 545764 h 545764"/>
                <a:gd name="connsiteX3" fmla="*/ 0 w 2607112"/>
                <a:gd name="connsiteY3" fmla="*/ 545764 h 545764"/>
                <a:gd name="connsiteX4" fmla="*/ 0 w 2607112"/>
                <a:gd name="connsiteY4" fmla="*/ 0 h 54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7112" h="545764">
                  <a:moveTo>
                    <a:pt x="0" y="0"/>
                  </a:moveTo>
                  <a:lnTo>
                    <a:pt x="2607112" y="0"/>
                  </a:lnTo>
                  <a:lnTo>
                    <a:pt x="2607112" y="545764"/>
                  </a:lnTo>
                  <a:lnTo>
                    <a:pt x="0" y="5457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/>
                <a:t>Калач – </a:t>
              </a:r>
              <a:r>
                <a:rPr lang="ru-RU" sz="1200" kern="1200" dirty="0" err="1" smtClean="0"/>
                <a:t>коло+ач</a:t>
              </a:r>
              <a:endParaRPr lang="ru-RU" sz="1200" kern="1200" dirty="0"/>
            </a:p>
          </p:txBody>
        </p:sp>
        <p:sp>
          <p:nvSpPr>
            <p:cNvPr id="19" name="Полилиния 18"/>
            <p:cNvSpPr/>
            <p:nvPr/>
          </p:nvSpPr>
          <p:spPr>
            <a:xfrm>
              <a:off x="3712209" y="4843348"/>
              <a:ext cx="2607112" cy="545764"/>
            </a:xfrm>
            <a:custGeom>
              <a:avLst/>
              <a:gdLst>
                <a:gd name="connsiteX0" fmla="*/ 0 w 2607112"/>
                <a:gd name="connsiteY0" fmla="*/ 0 h 545764"/>
                <a:gd name="connsiteX1" fmla="*/ 2607112 w 2607112"/>
                <a:gd name="connsiteY1" fmla="*/ 0 h 545764"/>
                <a:gd name="connsiteX2" fmla="*/ 2607112 w 2607112"/>
                <a:gd name="connsiteY2" fmla="*/ 545764 h 545764"/>
                <a:gd name="connsiteX3" fmla="*/ 0 w 2607112"/>
                <a:gd name="connsiteY3" fmla="*/ 545764 h 545764"/>
                <a:gd name="connsiteX4" fmla="*/ 0 w 2607112"/>
                <a:gd name="connsiteY4" fmla="*/ 0 h 54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7112" h="545764">
                  <a:moveTo>
                    <a:pt x="0" y="0"/>
                  </a:moveTo>
                  <a:lnTo>
                    <a:pt x="2607112" y="0"/>
                  </a:lnTo>
                  <a:lnTo>
                    <a:pt x="2607112" y="545764"/>
                  </a:lnTo>
                  <a:lnTo>
                    <a:pt x="0" y="5457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/>
                <a:t>Около – </a:t>
              </a:r>
              <a:r>
                <a:rPr lang="ru-RU" sz="1200" kern="1200" dirty="0" err="1" smtClean="0"/>
                <a:t>о+коло</a:t>
              </a:r>
              <a:endParaRPr lang="ru-RU" sz="1200" kern="1200" dirty="0"/>
            </a:p>
          </p:txBody>
        </p:sp>
        <p:sp>
          <p:nvSpPr>
            <p:cNvPr id="20" name="Полилиния 19"/>
            <p:cNvSpPr/>
            <p:nvPr/>
          </p:nvSpPr>
          <p:spPr>
            <a:xfrm>
              <a:off x="3675584" y="5543836"/>
              <a:ext cx="2696617" cy="545764"/>
            </a:xfrm>
            <a:custGeom>
              <a:avLst/>
              <a:gdLst>
                <a:gd name="connsiteX0" fmla="*/ 0 w 2696617"/>
                <a:gd name="connsiteY0" fmla="*/ 0 h 545764"/>
                <a:gd name="connsiteX1" fmla="*/ 2696617 w 2696617"/>
                <a:gd name="connsiteY1" fmla="*/ 0 h 545764"/>
                <a:gd name="connsiteX2" fmla="*/ 2696617 w 2696617"/>
                <a:gd name="connsiteY2" fmla="*/ 545764 h 545764"/>
                <a:gd name="connsiteX3" fmla="*/ 0 w 2696617"/>
                <a:gd name="connsiteY3" fmla="*/ 545764 h 545764"/>
                <a:gd name="connsiteX4" fmla="*/ 0 w 2696617"/>
                <a:gd name="connsiteY4" fmla="*/ 0 h 54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6617" h="545764">
                  <a:moveTo>
                    <a:pt x="0" y="0"/>
                  </a:moveTo>
                  <a:lnTo>
                    <a:pt x="2696617" y="0"/>
                  </a:lnTo>
                  <a:lnTo>
                    <a:pt x="2696617" y="545764"/>
                  </a:lnTo>
                  <a:lnTo>
                    <a:pt x="0" y="5457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/>
                <a:t>Кольчуга. Коляска, околыш, коловорот</a:t>
              </a:r>
              <a:endParaRPr lang="ru-RU" sz="12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3909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975889748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8621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450563991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5703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916979867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7607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917492807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2461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800795823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689771457"/>
              </p:ext>
            </p:extLst>
          </p:nvPr>
        </p:nvGraphicFramePr>
        <p:xfrm>
          <a:off x="1115616" y="692696"/>
          <a:ext cx="684076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75703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00015926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259632" y="836712"/>
            <a:ext cx="2592288" cy="1656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-лих – лишний </a:t>
            </a:r>
            <a:r>
              <a:rPr lang="ru-RU" dirty="0" smtClean="0">
                <a:latin typeface="Cambria Math"/>
                <a:ea typeface="Cambria Math"/>
              </a:rPr>
              <a:t>&gt;непарный, а потому нередко является негодным для употребления&gt;плохой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2123728" y="2636912"/>
            <a:ext cx="720080" cy="10298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59632" y="3668294"/>
            <a:ext cx="3456384" cy="20649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Лихо </a:t>
            </a:r>
            <a:r>
              <a:rPr lang="ru-RU" dirty="0"/>
              <a:t>– зло, беда, несчастье</a:t>
            </a:r>
          </a:p>
          <a:p>
            <a:pPr algn="ctr"/>
            <a:r>
              <a:rPr lang="ru-RU" dirty="0"/>
              <a:t>Лихорадка – болезненное состояние, сопровождающееся жаром и </a:t>
            </a:r>
            <a:r>
              <a:rPr lang="ru-RU" dirty="0" smtClean="0"/>
              <a:t>ознобом</a:t>
            </a:r>
          </a:p>
          <a:p>
            <a:pPr algn="ctr"/>
            <a:r>
              <a:rPr lang="ru-RU" dirty="0" smtClean="0"/>
              <a:t>ш//х – ухо – уши; лихо - лишний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313394" y="10275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-</a:t>
            </a:r>
            <a:r>
              <a:rPr lang="ru-RU" dirty="0" err="1" smtClean="0"/>
              <a:t>леш</a:t>
            </a:r>
            <a:r>
              <a:rPr lang="ru-RU" dirty="0" smtClean="0"/>
              <a:t>- </a:t>
            </a:r>
            <a:r>
              <a:rPr lang="ru-RU" dirty="0" smtClean="0">
                <a:latin typeface="Cambria Math"/>
                <a:ea typeface="Cambria Math"/>
              </a:rPr>
              <a:t>&lt; лес</a:t>
            </a:r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5868144" y="1941984"/>
            <a:ext cx="484632" cy="5509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07928" y="2480712"/>
            <a:ext cx="2160240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Леш</a:t>
            </a:r>
            <a:r>
              <a:rPr lang="ru-RU" sz="1400" dirty="0" smtClean="0">
                <a:latin typeface="Cambria Math"/>
                <a:ea typeface="Cambria Math"/>
              </a:rPr>
              <a:t>ий&lt;лес+</a:t>
            </a:r>
            <a:r>
              <a:rPr lang="en-US" sz="1400" dirty="0" smtClean="0">
                <a:latin typeface="Cambria Math"/>
                <a:ea typeface="Cambria Math"/>
              </a:rPr>
              <a:t>j – </a:t>
            </a:r>
            <a:r>
              <a:rPr lang="ru-RU" sz="1400" dirty="0" smtClean="0">
                <a:latin typeface="Cambria Math"/>
                <a:ea typeface="Cambria Math"/>
              </a:rPr>
              <a:t>тот, кто живет в лесу</a:t>
            </a:r>
          </a:p>
          <a:p>
            <a:pPr algn="ctr"/>
            <a:r>
              <a:rPr lang="ru-RU" sz="1400" dirty="0" smtClean="0">
                <a:latin typeface="Cambria Math"/>
                <a:ea typeface="Cambria Math"/>
              </a:rPr>
              <a:t>с//ш – носить – ноша; скосить - скошено</a:t>
            </a:r>
            <a:endParaRPr lang="ru-RU" sz="1400" dirty="0"/>
          </a:p>
        </p:txBody>
      </p:sp>
      <p:sp>
        <p:nvSpPr>
          <p:cNvPr id="13" name="Стрелка вправо 12"/>
          <p:cNvSpPr/>
          <p:nvPr/>
        </p:nvSpPr>
        <p:spPr>
          <a:xfrm>
            <a:off x="4720200" y="5083998"/>
            <a:ext cx="56530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285502" y="4077072"/>
            <a:ext cx="3030914" cy="19213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Лихорадка</a:t>
            </a:r>
            <a:r>
              <a:rPr lang="ru-RU" sz="1400" dirty="0" smtClean="0">
                <a:latin typeface="Cambria Math"/>
                <a:ea typeface="Cambria Math"/>
              </a:rPr>
              <a:t>&lt;</a:t>
            </a:r>
            <a:r>
              <a:rPr lang="ru-RU" sz="1400" dirty="0" err="1" smtClean="0">
                <a:latin typeface="Cambria Math"/>
                <a:ea typeface="Cambria Math"/>
              </a:rPr>
              <a:t>лихо+рад</a:t>
            </a:r>
            <a:endParaRPr lang="ru-RU" sz="1400" dirty="0" smtClean="0">
              <a:latin typeface="Cambria Math"/>
              <a:ea typeface="Cambria Math"/>
            </a:endParaRPr>
          </a:p>
          <a:p>
            <a:pPr algn="ctr"/>
            <a:r>
              <a:rPr lang="ru-RU" sz="1400" dirty="0" smtClean="0">
                <a:latin typeface="Cambria Math"/>
                <a:ea typeface="Cambria Math"/>
              </a:rPr>
              <a:t>Лихорадка ассоциируется со злыми духами, вызывающими болезнь.  Лихорадки в славянской мифологии представляются как сестры (чаще всего 12): </a:t>
            </a:r>
            <a:r>
              <a:rPr lang="ru-RU" sz="1400" dirty="0" err="1" smtClean="0">
                <a:latin typeface="Cambria Math"/>
                <a:ea typeface="Cambria Math"/>
              </a:rPr>
              <a:t>Ломиха</a:t>
            </a:r>
            <a:r>
              <a:rPr lang="ru-RU" sz="1400" dirty="0" smtClean="0">
                <a:latin typeface="Cambria Math"/>
                <a:ea typeface="Cambria Math"/>
              </a:rPr>
              <a:t>, </a:t>
            </a:r>
            <a:r>
              <a:rPr lang="ru-RU" sz="1400" dirty="0" err="1" smtClean="0">
                <a:latin typeface="Cambria Math"/>
                <a:ea typeface="Cambria Math"/>
              </a:rPr>
              <a:t>Желтяница</a:t>
            </a:r>
            <a:r>
              <a:rPr lang="ru-RU" sz="1400" dirty="0" smtClean="0">
                <a:latin typeface="Cambria Math"/>
                <a:ea typeface="Cambria Math"/>
              </a:rPr>
              <a:t>, </a:t>
            </a:r>
            <a:r>
              <a:rPr lang="ru-RU" sz="1400" dirty="0" err="1" smtClean="0">
                <a:latin typeface="Cambria Math"/>
                <a:ea typeface="Cambria Math"/>
              </a:rPr>
              <a:t>Бессониха</a:t>
            </a:r>
            <a:r>
              <a:rPr lang="ru-RU" sz="1400" dirty="0" smtClean="0">
                <a:latin typeface="Cambria Math"/>
                <a:ea typeface="Cambria Math"/>
              </a:rPr>
              <a:t>, Немея,  </a:t>
            </a:r>
            <a:r>
              <a:rPr lang="ru-RU" sz="1400" dirty="0" err="1" smtClean="0">
                <a:latin typeface="Cambria Math"/>
                <a:ea typeface="Cambria Math"/>
              </a:rPr>
              <a:t>Храпуша</a:t>
            </a:r>
            <a:r>
              <a:rPr lang="ru-RU" sz="1400" dirty="0" smtClean="0">
                <a:latin typeface="Cambria Math"/>
                <a:ea typeface="Cambria Math"/>
              </a:rPr>
              <a:t> и т.п.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75703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01504" y="1022652"/>
            <a:ext cx="324036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-лук-//-</a:t>
            </a:r>
            <a:r>
              <a:rPr lang="ru-RU" dirty="0" err="1" smtClean="0"/>
              <a:t>ляк</a:t>
            </a:r>
            <a:r>
              <a:rPr lang="ru-RU" dirty="0" smtClean="0"/>
              <a:t>- - гнуть, сгибать </a:t>
            </a:r>
            <a:endParaRPr lang="ru-RU" dirty="0"/>
          </a:p>
        </p:txBody>
      </p:sp>
      <p:cxnSp>
        <p:nvCxnSpPr>
          <p:cNvPr id="4" name="Прямая со стрелкой 3"/>
          <p:cNvCxnSpPr>
            <a:stCxn id="2" idx="2"/>
          </p:cNvCxnSpPr>
          <p:nvPr/>
        </p:nvCxnSpPr>
        <p:spPr>
          <a:xfrm flipH="1">
            <a:off x="1953432" y="1670724"/>
            <a:ext cx="2268252" cy="29523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2" idx="2"/>
          </p:cNvCxnSpPr>
          <p:nvPr/>
        </p:nvCxnSpPr>
        <p:spPr>
          <a:xfrm flipH="1">
            <a:off x="4067944" y="1670724"/>
            <a:ext cx="153740" cy="13982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2" idx="2"/>
          </p:cNvCxnSpPr>
          <p:nvPr/>
        </p:nvCxnSpPr>
        <p:spPr>
          <a:xfrm>
            <a:off x="4221684" y="1670724"/>
            <a:ext cx="2078508" cy="2141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2" idx="2"/>
          </p:cNvCxnSpPr>
          <p:nvPr/>
        </p:nvCxnSpPr>
        <p:spPr>
          <a:xfrm flipH="1">
            <a:off x="1161344" y="1670724"/>
            <a:ext cx="306034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2" idx="2"/>
          </p:cNvCxnSpPr>
          <p:nvPr/>
        </p:nvCxnSpPr>
        <p:spPr>
          <a:xfrm>
            <a:off x="4221684" y="1670724"/>
            <a:ext cx="1790476" cy="13982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2" idx="2"/>
          </p:cNvCxnSpPr>
          <p:nvPr/>
        </p:nvCxnSpPr>
        <p:spPr>
          <a:xfrm>
            <a:off x="4221684" y="1670724"/>
            <a:ext cx="1620180" cy="269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755576" y="2458252"/>
            <a:ext cx="1728192" cy="13020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Лукошко</a:t>
            </a:r>
            <a:r>
              <a:rPr lang="ru-RU" sz="1400" dirty="0" smtClean="0">
                <a:latin typeface="Cambria Math"/>
                <a:ea typeface="Cambria Math"/>
              </a:rPr>
              <a:t>&lt;лукно – корзинка, которая сплетена из прутьев</a:t>
            </a:r>
            <a:endParaRPr lang="ru-RU" sz="1400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054460" y="4624548"/>
            <a:ext cx="1850504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Лук – элементарным луком является согнутая палка</a:t>
            </a:r>
            <a:endParaRPr lang="ru-RU" sz="14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956294" y="3109295"/>
            <a:ext cx="2160628" cy="20398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Лекало – фигурная линейка для вычерчивания кривых линий. В говорах более широкое значение – н-р, предмет для сгибания  санных полозьев</a:t>
            </a:r>
            <a:endParaRPr lang="ru-RU" sz="1400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181490" y="4408524"/>
            <a:ext cx="3136822" cy="16561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Излучина – крутой поворот, изгиб реки. Лука – дугообразный поворот реки, а также мыс , огибаемый рекой.</a:t>
            </a:r>
          </a:p>
          <a:p>
            <a:pPr algn="ctr"/>
            <a:r>
              <a:rPr lang="ru-RU" sz="1400" dirty="0" smtClean="0"/>
              <a:t>Великие Луки, лукоморье – название морского залива</a:t>
            </a:r>
          </a:p>
          <a:p>
            <a:pPr algn="ctr"/>
            <a:endParaRPr lang="ru-RU" sz="1400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903994" y="3068960"/>
            <a:ext cx="2414318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Лукавый – хитрый – искривление, отход от прямого смысла.</a:t>
            </a:r>
          </a:p>
          <a:p>
            <a:pPr algn="ctr"/>
            <a:r>
              <a:rPr lang="ru-RU" sz="1400" dirty="0" smtClean="0"/>
              <a:t>Криводушный, кривотолки, прямодушие</a:t>
            </a:r>
            <a:endParaRPr lang="ru-RU" sz="1400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6300192" y="1777802"/>
            <a:ext cx="1872208" cy="11673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Разлука – расставание. Пригибать прутья – соединять.</a:t>
            </a:r>
          </a:p>
          <a:p>
            <a:pPr algn="ctr"/>
            <a:r>
              <a:rPr lang="ru-RU" sz="1200" dirty="0" smtClean="0"/>
              <a:t>Разгибать - разделять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74820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3" grpId="0" animBg="1"/>
      <p:bldP spid="24" grpId="0" animBg="1"/>
      <p:bldP spid="27" grpId="0" animBg="1"/>
      <p:bldP spid="31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686220717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99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1196752"/>
            <a:ext cx="302433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молоть</a:t>
            </a:r>
            <a:endParaRPr lang="ru-RU" dirty="0"/>
          </a:p>
        </p:txBody>
      </p:sp>
      <p:cxnSp>
        <p:nvCxnSpPr>
          <p:cNvPr id="4" name="Прямая со стрелкой 3"/>
          <p:cNvCxnSpPr>
            <a:stCxn id="2" idx="2"/>
          </p:cNvCxnSpPr>
          <p:nvPr/>
        </p:nvCxnSpPr>
        <p:spPr>
          <a:xfrm flipH="1">
            <a:off x="1979712" y="1772816"/>
            <a:ext cx="2376264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>
            <a:stCxn id="2" idx="2"/>
          </p:cNvCxnSpPr>
          <p:nvPr/>
        </p:nvCxnSpPr>
        <p:spPr>
          <a:xfrm flipH="1">
            <a:off x="2411760" y="1772816"/>
            <a:ext cx="1944216" cy="22322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2" idx="2"/>
          </p:cNvCxnSpPr>
          <p:nvPr/>
        </p:nvCxnSpPr>
        <p:spPr>
          <a:xfrm>
            <a:off x="4355976" y="1772816"/>
            <a:ext cx="0" cy="32403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2" idx="2"/>
          </p:cNvCxnSpPr>
          <p:nvPr/>
        </p:nvCxnSpPr>
        <p:spPr>
          <a:xfrm>
            <a:off x="4355976" y="1772816"/>
            <a:ext cx="1512168" cy="22322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2" idx="2"/>
          </p:cNvCxnSpPr>
          <p:nvPr/>
        </p:nvCxnSpPr>
        <p:spPr>
          <a:xfrm>
            <a:off x="4355976" y="1772816"/>
            <a:ext cx="216024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899592" y="2492896"/>
            <a:ext cx="1728192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Мелкий </a:t>
            </a:r>
            <a:r>
              <a:rPr lang="ru-RU" sz="1400" dirty="0" smtClean="0">
                <a:latin typeface="Cambria Math"/>
                <a:ea typeface="Cambria Math"/>
              </a:rPr>
              <a:t>&lt; </a:t>
            </a:r>
            <a:r>
              <a:rPr lang="ru-RU" sz="1400" dirty="0" err="1" smtClean="0">
                <a:latin typeface="Cambria Math"/>
                <a:ea typeface="Cambria Math"/>
              </a:rPr>
              <a:t>молоть+к</a:t>
            </a:r>
            <a:r>
              <a:rPr lang="ru-RU" sz="1400" dirty="0" smtClean="0">
                <a:latin typeface="Cambria Math"/>
                <a:ea typeface="Cambria Math"/>
              </a:rPr>
              <a:t> – размолоты</a:t>
            </a:r>
          </a:p>
          <a:p>
            <a:pPr algn="ctr"/>
            <a:r>
              <a:rPr lang="ru-RU" sz="1400" dirty="0" smtClean="0">
                <a:latin typeface="Cambria Math"/>
                <a:ea typeface="Cambria Math"/>
              </a:rPr>
              <a:t>Дробить - дробный</a:t>
            </a:r>
            <a:endParaRPr lang="ru-RU" sz="14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187624" y="4098776"/>
            <a:ext cx="219624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Мел – нечто размолотое</a:t>
            </a:r>
            <a:endParaRPr lang="ru-RU" sz="14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652168" y="5157192"/>
            <a:ext cx="352839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Мель, мелочь, мельник, молот</a:t>
            </a:r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796136" y="4094944"/>
            <a:ext cx="223224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Моль – маленькое насекомое</a:t>
            </a:r>
            <a:endParaRPr lang="ru-RU" sz="1400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180560" y="2539752"/>
            <a:ext cx="1847824" cy="1105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Блин </a:t>
            </a:r>
            <a:r>
              <a:rPr lang="ru-RU" sz="1400" dirty="0" smtClean="0">
                <a:latin typeface="Cambria Math"/>
                <a:ea typeface="Cambria Math"/>
              </a:rPr>
              <a:t>&lt; </a:t>
            </a:r>
            <a:r>
              <a:rPr lang="ru-RU" sz="1400" dirty="0" err="1" smtClean="0">
                <a:latin typeface="Cambria Math"/>
                <a:ea typeface="Cambria Math"/>
              </a:rPr>
              <a:t>млин</a:t>
            </a:r>
            <a:r>
              <a:rPr lang="ru-RU" sz="1400" dirty="0" smtClean="0">
                <a:latin typeface="Cambria Math"/>
                <a:ea typeface="Cambria Math"/>
              </a:rPr>
              <a:t> – расподобление – приготовленный из молотого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41771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124744"/>
            <a:ext cx="496855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Стьга</a:t>
            </a:r>
            <a:r>
              <a:rPr lang="ru-RU" dirty="0" smtClean="0"/>
              <a:t> – тропа, дорога</a:t>
            </a:r>
            <a:endParaRPr lang="ru-RU" dirty="0"/>
          </a:p>
        </p:txBody>
      </p:sp>
      <p:cxnSp>
        <p:nvCxnSpPr>
          <p:cNvPr id="4" name="Прямая со стрелкой 3"/>
          <p:cNvCxnSpPr>
            <a:stCxn id="2" idx="2"/>
          </p:cNvCxnSpPr>
          <p:nvPr/>
        </p:nvCxnSpPr>
        <p:spPr>
          <a:xfrm flipH="1">
            <a:off x="2267744" y="2039144"/>
            <a:ext cx="1980220" cy="9578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>
            <a:stCxn id="2" idx="2"/>
          </p:cNvCxnSpPr>
          <p:nvPr/>
        </p:nvCxnSpPr>
        <p:spPr>
          <a:xfrm>
            <a:off x="4247964" y="2039144"/>
            <a:ext cx="2484276" cy="9578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2" idx="2"/>
          </p:cNvCxnSpPr>
          <p:nvPr/>
        </p:nvCxnSpPr>
        <p:spPr>
          <a:xfrm flipH="1">
            <a:off x="2483768" y="2039144"/>
            <a:ext cx="1764196" cy="2830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2" idx="2"/>
          </p:cNvCxnSpPr>
          <p:nvPr/>
        </p:nvCxnSpPr>
        <p:spPr>
          <a:xfrm>
            <a:off x="4247964" y="2039144"/>
            <a:ext cx="774086" cy="22539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774664" y="3068960"/>
            <a:ext cx="1872208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Стёжка – дорожка</a:t>
            </a:r>
          </a:p>
          <a:p>
            <a:pPr algn="ctr"/>
            <a:r>
              <a:rPr lang="ru-RU" sz="1400" dirty="0" smtClean="0"/>
              <a:t>Стёжки-дорожки</a:t>
            </a:r>
            <a:endParaRPr lang="ru-RU" sz="1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569368" y="4941168"/>
            <a:ext cx="2498576" cy="1130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Стезя – </a:t>
            </a:r>
            <a:r>
              <a:rPr lang="ru-RU" sz="1400" dirty="0" err="1" smtClean="0"/>
              <a:t>ст</a:t>
            </a:r>
            <a:r>
              <a:rPr lang="ru-RU" sz="1400" dirty="0" smtClean="0"/>
              <a:t>-славянский вариант</a:t>
            </a:r>
          </a:p>
          <a:p>
            <a:pPr algn="ctr"/>
            <a:r>
              <a:rPr lang="ru-RU" sz="1400" dirty="0" smtClean="0"/>
              <a:t>г//</a:t>
            </a:r>
            <a:r>
              <a:rPr lang="ru-RU" sz="1400" dirty="0" err="1" smtClean="0"/>
              <a:t>з,ц</a:t>
            </a:r>
            <a:endParaRPr lang="ru-RU" sz="1400" dirty="0" smtClean="0"/>
          </a:p>
          <a:p>
            <a:pPr algn="ctr"/>
            <a:r>
              <a:rPr lang="ru-RU" sz="1400" dirty="0" smtClean="0"/>
              <a:t>Тягаться - состязаться</a:t>
            </a:r>
            <a:endParaRPr lang="ru-RU" sz="14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19012" y="4375956"/>
            <a:ext cx="1832502" cy="1130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Достигать – доходить по стежке (дороге) </a:t>
            </a:r>
            <a:endParaRPr lang="ru-RU" sz="14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228184" y="3068960"/>
            <a:ext cx="1800200" cy="12995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Ни зги не видно – ничего не видно </a:t>
            </a:r>
            <a:r>
              <a:rPr lang="ru-RU" sz="1400" dirty="0" smtClean="0">
                <a:latin typeface="Cambria Math"/>
                <a:ea typeface="Cambria Math"/>
              </a:rPr>
              <a:t>&lt; ни </a:t>
            </a:r>
            <a:r>
              <a:rPr lang="ru-RU" sz="1400" dirty="0" err="1" smtClean="0">
                <a:latin typeface="Cambria Math"/>
                <a:ea typeface="Cambria Math"/>
              </a:rPr>
              <a:t>стьги</a:t>
            </a:r>
            <a:r>
              <a:rPr lang="ru-RU" sz="1400" dirty="0" smtClean="0">
                <a:latin typeface="Cambria Math"/>
                <a:ea typeface="Cambria Math"/>
              </a:rPr>
              <a:t> не видно – не видно дорожки (одна из версий)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34215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98148" y="1015628"/>
            <a:ext cx="230425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/>
              <a:t>стать</a:t>
            </a:r>
            <a:endParaRPr lang="ru-RU" sz="2800" i="1" dirty="0"/>
          </a:p>
        </p:txBody>
      </p:sp>
      <p:cxnSp>
        <p:nvCxnSpPr>
          <p:cNvPr id="4" name="Прямая со стрелкой 3"/>
          <p:cNvCxnSpPr>
            <a:stCxn id="2" idx="2"/>
          </p:cNvCxnSpPr>
          <p:nvPr/>
        </p:nvCxnSpPr>
        <p:spPr>
          <a:xfrm flipH="1">
            <a:off x="1813404" y="1930028"/>
            <a:ext cx="2636872" cy="13178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>
            <a:stCxn id="2" idx="2"/>
          </p:cNvCxnSpPr>
          <p:nvPr/>
        </p:nvCxnSpPr>
        <p:spPr>
          <a:xfrm>
            <a:off x="4450276" y="1930028"/>
            <a:ext cx="0" cy="26139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2" idx="2"/>
          </p:cNvCxnSpPr>
          <p:nvPr/>
        </p:nvCxnSpPr>
        <p:spPr>
          <a:xfrm>
            <a:off x="4450276" y="1930028"/>
            <a:ext cx="2403688" cy="6589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1115616" y="3356992"/>
            <a:ext cx="1966508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Старый </a:t>
            </a:r>
            <a:r>
              <a:rPr lang="ru-RU" dirty="0" smtClean="0">
                <a:latin typeface="Cambria Math"/>
                <a:ea typeface="Cambria Math"/>
              </a:rPr>
              <a:t>&lt;  </a:t>
            </a:r>
            <a:r>
              <a:rPr lang="ru-RU" dirty="0" err="1" smtClean="0">
                <a:latin typeface="Cambria Math"/>
                <a:ea typeface="Cambria Math"/>
              </a:rPr>
              <a:t>стать+р</a:t>
            </a:r>
            <a:r>
              <a:rPr lang="ru-RU" dirty="0" smtClean="0">
                <a:latin typeface="Cambria Math"/>
                <a:ea typeface="Cambria Math"/>
              </a:rPr>
              <a:t> – постоявший, ставший кем-то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48432" y="4581128"/>
            <a:ext cx="4564516" cy="14673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Стадо </a:t>
            </a:r>
            <a:r>
              <a:rPr lang="ru-RU" dirty="0" smtClean="0">
                <a:latin typeface="Cambria Math"/>
                <a:ea typeface="Cambria Math"/>
              </a:rPr>
              <a:t>&lt; стать + д – первоначально «то, где стоит скот»</a:t>
            </a:r>
          </a:p>
          <a:p>
            <a:pPr algn="ctr"/>
            <a:r>
              <a:rPr lang="ru-RU" dirty="0" smtClean="0">
                <a:latin typeface="Cambria Math"/>
                <a:ea typeface="Cambria Math"/>
              </a:rPr>
              <a:t>Нельзя было сказать «идет стадо» , т.к. стадо всегда стоит</a:t>
            </a:r>
          </a:p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60032" y="2708920"/>
            <a:ext cx="2858616" cy="12601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Стая </a:t>
            </a:r>
            <a:r>
              <a:rPr lang="ru-RU" dirty="0" smtClean="0">
                <a:latin typeface="Cambria Math"/>
                <a:ea typeface="Cambria Math"/>
              </a:rPr>
              <a:t>&lt; стать+</a:t>
            </a:r>
            <a:r>
              <a:rPr lang="en-US" dirty="0" smtClean="0">
                <a:latin typeface="Cambria Math"/>
                <a:ea typeface="Cambria Math"/>
              </a:rPr>
              <a:t>j - </a:t>
            </a:r>
            <a:r>
              <a:rPr lang="ru-RU" dirty="0" smtClean="0">
                <a:latin typeface="Cambria Math"/>
                <a:ea typeface="Cambria Math"/>
              </a:rPr>
              <a:t> место, где стоит скот</a:t>
            </a:r>
          </a:p>
          <a:p>
            <a:pPr algn="ctr"/>
            <a:r>
              <a:rPr lang="ru-RU" dirty="0" smtClean="0">
                <a:latin typeface="Cambria Math"/>
                <a:ea typeface="Cambria Math"/>
              </a:rPr>
              <a:t>Стайка (</a:t>
            </a:r>
            <a:r>
              <a:rPr lang="ru-RU" dirty="0" err="1" smtClean="0">
                <a:latin typeface="Cambria Math"/>
                <a:ea typeface="Cambria Math"/>
              </a:rPr>
              <a:t>ур.говры</a:t>
            </a:r>
            <a:r>
              <a:rPr lang="ru-RU" dirty="0" smtClean="0">
                <a:latin typeface="Cambria Math"/>
                <a:ea typeface="Cambria Math"/>
              </a:rPr>
              <a:t>)</a:t>
            </a:r>
            <a:r>
              <a:rPr lang="ru-RU" dirty="0" smtClean="0"/>
              <a:t>  - загон для скота, хлев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229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71912" y="1772816"/>
            <a:ext cx="172819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Око, очи - глаза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148064" y="1765224"/>
            <a:ext cx="163448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oculus</a:t>
            </a:r>
            <a:r>
              <a:rPr lang="ru-RU" dirty="0"/>
              <a:t> </a:t>
            </a:r>
            <a:r>
              <a:rPr lang="ru-RU" dirty="0" smtClean="0"/>
              <a:t>(лат) - глаз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858416"/>
            <a:ext cx="1944216" cy="6820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-</a:t>
            </a:r>
            <a:r>
              <a:rPr lang="en-US" sz="1400" dirty="0" smtClean="0"/>
              <a:t>ok- </a:t>
            </a:r>
            <a:r>
              <a:rPr lang="ru-RU" sz="1400" dirty="0" smtClean="0"/>
              <a:t>смотреть, видеть – и-е корень</a:t>
            </a:r>
            <a:endParaRPr lang="ru-RU" sz="1400" dirty="0"/>
          </a:p>
        </p:txBody>
      </p:sp>
      <p:cxnSp>
        <p:nvCxnSpPr>
          <p:cNvPr id="6" name="Прямая со стрелкой 5"/>
          <p:cNvCxnSpPr>
            <a:stCxn id="4" idx="1"/>
          </p:cNvCxnSpPr>
          <p:nvPr/>
        </p:nvCxnSpPr>
        <p:spPr>
          <a:xfrm flipH="1">
            <a:off x="3203848" y="1199418"/>
            <a:ext cx="288032" cy="5658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4" idx="3"/>
          </p:cNvCxnSpPr>
          <p:nvPr/>
        </p:nvCxnSpPr>
        <p:spPr>
          <a:xfrm>
            <a:off x="5436096" y="1199418"/>
            <a:ext cx="216024" cy="5658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957512" y="3140968"/>
            <a:ext cx="177849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Око+к</a:t>
            </a:r>
            <a:r>
              <a:rPr lang="ru-RU" dirty="0" smtClean="0">
                <a:latin typeface="Cambria Math"/>
                <a:ea typeface="Cambria Math"/>
              </a:rPr>
              <a:t>&gt;очки – дополнительные глаза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63856" y="4773920"/>
            <a:ext cx="173999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Око+н</a:t>
            </a:r>
            <a:r>
              <a:rPr lang="ru-RU" dirty="0" smtClean="0">
                <a:latin typeface="Cambria Math"/>
                <a:ea typeface="Cambria Math"/>
              </a:rPr>
              <a:t>&gt;окно – глаза дома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41192" y="3859520"/>
            <a:ext cx="1474824" cy="1153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Очный, заочный – находящийся перед глазами и за глазами, вне глаз</a:t>
            </a:r>
            <a:endParaRPr lang="ru-RU" sz="12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834880" y="3081536"/>
            <a:ext cx="14653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Окуляр – часть оптического прибора</a:t>
            </a:r>
            <a:endParaRPr lang="ru-RU" sz="14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372200" y="5085184"/>
            <a:ext cx="194421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Монокль, бинокль – очки с одним стеклом, прибор с  двумя </a:t>
            </a:r>
            <a:r>
              <a:rPr lang="ru-RU" sz="1200" smtClean="0"/>
              <a:t>зрительными трубками </a:t>
            </a:r>
            <a:endParaRPr lang="ru-RU" sz="12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588224" y="3859520"/>
            <a:ext cx="172819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Окулист – специалист по глазным болезням</a:t>
            </a:r>
            <a:endParaRPr lang="ru-RU" sz="1400" dirty="0"/>
          </a:p>
        </p:txBody>
      </p:sp>
      <p:cxnSp>
        <p:nvCxnSpPr>
          <p:cNvPr id="18" name="Прямая со стрелкой 17"/>
          <p:cNvCxnSpPr>
            <a:stCxn id="2" idx="2"/>
          </p:cNvCxnSpPr>
          <p:nvPr/>
        </p:nvCxnSpPr>
        <p:spPr>
          <a:xfrm flipH="1">
            <a:off x="2195736" y="2687216"/>
            <a:ext cx="540272" cy="3943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2" idx="2"/>
          </p:cNvCxnSpPr>
          <p:nvPr/>
        </p:nvCxnSpPr>
        <p:spPr>
          <a:xfrm>
            <a:off x="2736008" y="2687216"/>
            <a:ext cx="1242596" cy="11018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736008" y="2687216"/>
            <a:ext cx="251816" cy="20867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3" idx="2"/>
            <a:endCxn id="14" idx="0"/>
          </p:cNvCxnSpPr>
          <p:nvPr/>
        </p:nvCxnSpPr>
        <p:spPr>
          <a:xfrm flipH="1">
            <a:off x="5567536" y="2679624"/>
            <a:ext cx="397768" cy="4019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3" idx="2"/>
          </p:cNvCxnSpPr>
          <p:nvPr/>
        </p:nvCxnSpPr>
        <p:spPr>
          <a:xfrm>
            <a:off x="5965304" y="2679624"/>
            <a:ext cx="1487016" cy="11094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3" idx="2"/>
            <a:endCxn id="15" idx="0"/>
          </p:cNvCxnSpPr>
          <p:nvPr/>
        </p:nvCxnSpPr>
        <p:spPr>
          <a:xfrm>
            <a:off x="5965304" y="2679624"/>
            <a:ext cx="1379004" cy="24055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Скругленный прямоугольник 36"/>
          <p:cNvSpPr/>
          <p:nvPr/>
        </p:nvSpPr>
        <p:spPr>
          <a:xfrm>
            <a:off x="3489796" y="5231120"/>
            <a:ext cx="216232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Окунь – рыба с большими глазами </a:t>
            </a:r>
            <a:r>
              <a:rPr lang="ru-RU" sz="1200" dirty="0" smtClean="0">
                <a:latin typeface="Cambria Math"/>
                <a:ea typeface="Cambria Math"/>
              </a:rPr>
              <a:t>↔  </a:t>
            </a:r>
            <a:r>
              <a:rPr lang="en-US" sz="1200" dirty="0" err="1" smtClean="0">
                <a:latin typeface="Cambria Math"/>
                <a:ea typeface="Cambria Math"/>
              </a:rPr>
              <a:t>ak</a:t>
            </a:r>
            <a:r>
              <a:rPr lang="en-US" sz="1200" dirty="0" smtClean="0">
                <a:latin typeface="Cambria Math"/>
                <a:ea typeface="Cambria Math"/>
              </a:rPr>
              <a:t> – </a:t>
            </a:r>
            <a:r>
              <a:rPr lang="ru-RU" sz="1200" dirty="0" smtClean="0">
                <a:latin typeface="Cambria Math"/>
                <a:ea typeface="Cambria Math"/>
              </a:rPr>
              <a:t>острый, колющий (версии)</a:t>
            </a:r>
            <a:endParaRPr lang="ru-RU" sz="1200" dirty="0"/>
          </a:p>
        </p:txBody>
      </p:sp>
      <p:cxnSp>
        <p:nvCxnSpPr>
          <p:cNvPr id="39" name="Прямая со стрелкой 38"/>
          <p:cNvCxnSpPr>
            <a:stCxn id="2" idx="2"/>
            <a:endCxn id="37" idx="0"/>
          </p:cNvCxnSpPr>
          <p:nvPr/>
        </p:nvCxnSpPr>
        <p:spPr>
          <a:xfrm>
            <a:off x="2736008" y="2687216"/>
            <a:ext cx="1834950" cy="25439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517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03848" y="908720"/>
            <a:ext cx="244827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Сег</a:t>
            </a:r>
            <a:r>
              <a:rPr lang="ru-RU" dirty="0" smtClean="0"/>
              <a:t>//</a:t>
            </a:r>
            <a:r>
              <a:rPr lang="ru-RU" dirty="0" err="1" smtClean="0"/>
              <a:t>сез</a:t>
            </a:r>
            <a:r>
              <a:rPr lang="ru-RU" dirty="0" smtClean="0"/>
              <a:t>//</a:t>
            </a:r>
            <a:r>
              <a:rPr lang="ru-RU" dirty="0" err="1" smtClean="0"/>
              <a:t>сенг</a:t>
            </a:r>
            <a:r>
              <a:rPr lang="ru-RU" dirty="0" smtClean="0"/>
              <a:t>//</a:t>
            </a:r>
            <a:r>
              <a:rPr lang="ru-RU" dirty="0" err="1" smtClean="0"/>
              <a:t>сенз</a:t>
            </a:r>
            <a:r>
              <a:rPr lang="ru-RU" dirty="0" smtClean="0"/>
              <a:t> – касаться, доставать рукой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259632" y="2204864"/>
            <a:ext cx="1944216" cy="12984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Осязать – ощущать, воспринимать </a:t>
            </a:r>
            <a:r>
              <a:rPr lang="ru-RU" sz="1400" dirty="0" smtClean="0">
                <a:latin typeface="Cambria Math"/>
                <a:ea typeface="Cambria Math"/>
              </a:rPr>
              <a:t>&lt;  ощупывать, прикасаться</a:t>
            </a:r>
            <a:endParaRPr lang="ru-RU" sz="14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964120" y="3933056"/>
            <a:ext cx="2175832" cy="21602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Досуг </a:t>
            </a:r>
            <a:r>
              <a:rPr lang="ru-RU" sz="1400" dirty="0" smtClean="0">
                <a:latin typeface="Cambria Math"/>
                <a:ea typeface="Cambria Math"/>
              </a:rPr>
              <a:t>&lt; досягать –  свободное время по окончании работы&lt; достигнутое &lt;  то, до чего можно дотянуться</a:t>
            </a:r>
            <a:endParaRPr lang="ru-RU" sz="1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38306" y="2420888"/>
            <a:ext cx="2175832" cy="11304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Посягать – пытаться завладеть кем-либо </a:t>
            </a:r>
            <a:r>
              <a:rPr lang="ru-RU" sz="1400" dirty="0" smtClean="0">
                <a:latin typeface="Cambria Math"/>
                <a:ea typeface="Cambria Math"/>
              </a:rPr>
              <a:t>&lt;  нападать, овладевать &lt; прикасаться,  доставать</a:t>
            </a:r>
            <a:endParaRPr lang="ru-RU" sz="14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00192" y="2204864"/>
            <a:ext cx="1800200" cy="13376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Присягать – давать присягу, клятву на верность </a:t>
            </a:r>
            <a:r>
              <a:rPr lang="ru-RU" sz="1200" dirty="0" smtClean="0">
                <a:latin typeface="Cambria Math"/>
                <a:ea typeface="Cambria Math"/>
              </a:rPr>
              <a:t>&lt; присягу произносили, прикасаясь к предмету клятвы: к земле, знамени и т.п.</a:t>
            </a:r>
            <a:endParaRPr lang="ru-RU" sz="1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80112" y="3992488"/>
            <a:ext cx="2520280" cy="14527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Сажень – первоначально мера длины, равная  расстоянию между средними пальцами распростертых в обе стороны рук, расстоянию, которое могут охватить распахнутые руки</a:t>
            </a:r>
            <a:endParaRPr lang="ru-RU" sz="1200" dirty="0"/>
          </a:p>
        </p:txBody>
      </p:sp>
      <p:cxnSp>
        <p:nvCxnSpPr>
          <p:cNvPr id="9" name="Прямая со стрелкой 8"/>
          <p:cNvCxnSpPr>
            <a:stCxn id="2" idx="2"/>
          </p:cNvCxnSpPr>
          <p:nvPr/>
        </p:nvCxnSpPr>
        <p:spPr>
          <a:xfrm flipH="1">
            <a:off x="2231740" y="1823120"/>
            <a:ext cx="2196244" cy="3097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2" idx="2"/>
          </p:cNvCxnSpPr>
          <p:nvPr/>
        </p:nvCxnSpPr>
        <p:spPr>
          <a:xfrm>
            <a:off x="4427984" y="1823120"/>
            <a:ext cx="144016" cy="453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2" idx="2"/>
          </p:cNvCxnSpPr>
          <p:nvPr/>
        </p:nvCxnSpPr>
        <p:spPr>
          <a:xfrm>
            <a:off x="4427984" y="1823120"/>
            <a:ext cx="2772308" cy="3097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2" idx="2"/>
          </p:cNvCxnSpPr>
          <p:nvPr/>
        </p:nvCxnSpPr>
        <p:spPr>
          <a:xfrm flipH="1">
            <a:off x="3052036" y="1823120"/>
            <a:ext cx="1375948" cy="20379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2" idx="2"/>
          </p:cNvCxnSpPr>
          <p:nvPr/>
        </p:nvCxnSpPr>
        <p:spPr>
          <a:xfrm>
            <a:off x="4427984" y="1823120"/>
            <a:ext cx="2412268" cy="20379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356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7408" y="764704"/>
            <a:ext cx="2016224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Перст - палец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190616" y="800708"/>
            <a:ext cx="194421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Перси - грудь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99592" y="2492896"/>
            <a:ext cx="172819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перчатка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99592" y="3913616"/>
            <a:ext cx="216024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наперсток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32408" y="2492896"/>
            <a:ext cx="158417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перстень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98512" y="955960"/>
            <a:ext cx="151216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Наперсник – выношенный у груди, вскормленный</a:t>
            </a:r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496836" y="2574784"/>
            <a:ext cx="187220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Пеший </a:t>
            </a:r>
            <a:r>
              <a:rPr lang="ru-RU" dirty="0" smtClean="0">
                <a:latin typeface="Cambria Math"/>
                <a:ea typeface="Cambria Math"/>
              </a:rPr>
              <a:t>&lt; </a:t>
            </a:r>
            <a:r>
              <a:rPr lang="en-US" dirty="0" smtClean="0">
                <a:latin typeface="Cambria Math"/>
                <a:ea typeface="Cambria Math"/>
              </a:rPr>
              <a:t>pes, </a:t>
            </a:r>
            <a:r>
              <a:rPr lang="en-US" dirty="0" err="1" smtClean="0">
                <a:latin typeface="Cambria Math"/>
                <a:ea typeface="Cambria Math"/>
              </a:rPr>
              <a:t>pedis</a:t>
            </a:r>
            <a:r>
              <a:rPr lang="en-US" dirty="0" smtClean="0">
                <a:latin typeface="Cambria Math"/>
                <a:ea typeface="Cambria Math"/>
              </a:rPr>
              <a:t> </a:t>
            </a:r>
            <a:r>
              <a:rPr lang="ru-RU" dirty="0" smtClean="0">
                <a:latin typeface="Cambria Math"/>
                <a:ea typeface="Cambria Math"/>
              </a:rPr>
              <a:t> (лат) - нога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824496" y="3913616"/>
            <a:ext cx="151180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пехота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47860" y="3906368"/>
            <a:ext cx="131335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спешиться</a:t>
            </a:r>
            <a:endParaRPr lang="ru-RU" sz="14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092280" y="3906368"/>
            <a:ext cx="115212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пешеход</a:t>
            </a:r>
            <a:endParaRPr lang="ru-RU" sz="1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162724" y="5085184"/>
            <a:ext cx="149750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пешком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861212" y="5085184"/>
            <a:ext cx="138319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пешка</a:t>
            </a:r>
            <a:endParaRPr lang="ru-RU" dirty="0"/>
          </a:p>
        </p:txBody>
      </p:sp>
      <p:cxnSp>
        <p:nvCxnSpPr>
          <p:cNvPr id="15" name="Прямая со стрелкой 14"/>
          <p:cNvCxnSpPr>
            <a:stCxn id="2" idx="2"/>
          </p:cNvCxnSpPr>
          <p:nvPr/>
        </p:nvCxnSpPr>
        <p:spPr>
          <a:xfrm flipH="1">
            <a:off x="1691680" y="1844824"/>
            <a:ext cx="89384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2" idx="2"/>
            <a:endCxn id="6" idx="0"/>
          </p:cNvCxnSpPr>
          <p:nvPr/>
        </p:nvCxnSpPr>
        <p:spPr>
          <a:xfrm>
            <a:off x="2585520" y="1844824"/>
            <a:ext cx="1238976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2" idx="2"/>
            <a:endCxn id="5" idx="0"/>
          </p:cNvCxnSpPr>
          <p:nvPr/>
        </p:nvCxnSpPr>
        <p:spPr>
          <a:xfrm flipH="1">
            <a:off x="1979712" y="1844824"/>
            <a:ext cx="605808" cy="20687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3" idx="3"/>
          </p:cNvCxnSpPr>
          <p:nvPr/>
        </p:nvCxnSpPr>
        <p:spPr>
          <a:xfrm>
            <a:off x="6134832" y="1304764"/>
            <a:ext cx="4636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4716016" y="3489184"/>
            <a:ext cx="1716924" cy="2998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8" idx="2"/>
            <a:endCxn id="12" idx="0"/>
          </p:cNvCxnSpPr>
          <p:nvPr/>
        </p:nvCxnSpPr>
        <p:spPr>
          <a:xfrm flipH="1">
            <a:off x="5911478" y="3489184"/>
            <a:ext cx="521462" cy="1596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8" idx="2"/>
            <a:endCxn id="11" idx="0"/>
          </p:cNvCxnSpPr>
          <p:nvPr/>
        </p:nvCxnSpPr>
        <p:spPr>
          <a:xfrm>
            <a:off x="6432940" y="3489184"/>
            <a:ext cx="1235404" cy="417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8" idx="2"/>
            <a:endCxn id="13" idx="0"/>
          </p:cNvCxnSpPr>
          <p:nvPr/>
        </p:nvCxnSpPr>
        <p:spPr>
          <a:xfrm>
            <a:off x="6432940" y="3489184"/>
            <a:ext cx="1119870" cy="1596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8" idx="2"/>
          </p:cNvCxnSpPr>
          <p:nvPr/>
        </p:nvCxnSpPr>
        <p:spPr>
          <a:xfrm flipH="1">
            <a:off x="6012160" y="3489184"/>
            <a:ext cx="420780" cy="2998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683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62625493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8514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884983896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163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432879119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163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052816323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8812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9717832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6870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613699957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1632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49963447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505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Лингвистика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33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649996044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117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603343899"/>
              </p:ext>
            </p:extLst>
          </p:nvPr>
        </p:nvGraphicFramePr>
        <p:xfrm>
          <a:off x="1043608" y="764704"/>
          <a:ext cx="7272808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0311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Школа, высшее учебное заведение, учеба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3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1515266656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mc:Choice>
        <mc:Fallback xmlns="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1515266656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9" r:qs="rId10" r:cs="rId11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1542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633023798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7816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503515946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9060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Фрукты, овощи, корнеплоды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76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660465022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6870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429635495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429635495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84750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Кличи. Призывы. Приветствия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6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51433791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35799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26F203-3612-4D68-80A1-A8963197A2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DF26F203-3612-4D68-80A1-A8963197A2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9C46A1F-AEA0-4FBB-9698-6342DBE73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D9C46A1F-AEA0-4FBB-9698-6342DBE732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678F170-A34B-4AFB-B58A-7B4884C55A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E678F170-A34B-4AFB-B58A-7B4884C55A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79F351B-21A4-4ED5-93AA-2D81754183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679F351B-21A4-4ED5-93AA-2D81754183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957609524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6564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Транспорт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60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3589057890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3589057890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91941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Цирк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24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507111880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507111880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91941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Античный мир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1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935506933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935506933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91941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297003636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6870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60252034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1941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Цветы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2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3017333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4553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467406007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343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001207059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171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спорта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80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939653843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8295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243656785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1329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Музыкальные инструменты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9953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65918330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7465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089101962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9941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Различные виды оружия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550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249749422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5948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Части тела. Анатомия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44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70962540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6844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944390798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1860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36837801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9984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Театр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65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81428947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5427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Кулинария. Блюда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8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188827548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3519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685544593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6356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726907564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9984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Одежда, а также сшитые предметы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8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464131638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4548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764266725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2478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523500410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3078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248571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Некоторые существительные, образованные от имен собственных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270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189318813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6102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81207181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610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032836428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4621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Животные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11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66717241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769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73272903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287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773082020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9984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Растения, деревья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4670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162389951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4279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860004185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0296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88975294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4665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Группы людей, национальности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69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639692098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0830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293082541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0296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Птицы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9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914219183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769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057962761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7101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Химия, физика, фармакология, парфюмерия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08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0915067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7875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528935036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0296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151379909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7206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Мир сказки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4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49349654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1550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Время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4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305315481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1550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096562414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8216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01611736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029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17727411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9060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Денежные единицы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73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739998475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9363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698084077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0748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Неразбериха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38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86810662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3146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722880067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4473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Некоторые искусственные сокращенные слова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43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779524986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8942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Характеристики человека, о человеке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9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894843129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4479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348868536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769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244244425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1860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Мебель, квартира, ремонт, предметы обихода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14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113823074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18606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991536696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8279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596850573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6464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146803029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6356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756895943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9187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69967386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9187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59476781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8189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153283061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3527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059147520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8189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913967612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6185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1337223458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1337223458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116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296565208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1923333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66464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268999906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766851123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56356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208682733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67789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344027709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8311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5886" y="1052736"/>
            <a:ext cx="1944216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Manus </a:t>
            </a:r>
            <a:r>
              <a:rPr lang="ru-RU" dirty="0" smtClean="0"/>
              <a:t>(лат) - рука</a:t>
            </a:r>
            <a:endParaRPr lang="ru-RU" dirty="0"/>
          </a:p>
        </p:txBody>
      </p:sp>
      <p:cxnSp>
        <p:nvCxnSpPr>
          <p:cNvPr id="4" name="Прямая со стрелкой 3"/>
          <p:cNvCxnSpPr>
            <a:stCxn id="2" idx="2"/>
          </p:cNvCxnSpPr>
          <p:nvPr/>
        </p:nvCxnSpPr>
        <p:spPr>
          <a:xfrm>
            <a:off x="4517994" y="162880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>
            <a:stCxn id="2" idx="2"/>
          </p:cNvCxnSpPr>
          <p:nvPr/>
        </p:nvCxnSpPr>
        <p:spPr>
          <a:xfrm>
            <a:off x="4517994" y="162880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2" idx="2"/>
          </p:cNvCxnSpPr>
          <p:nvPr/>
        </p:nvCxnSpPr>
        <p:spPr>
          <a:xfrm flipH="1">
            <a:off x="1601670" y="1628800"/>
            <a:ext cx="2916324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2" idx="2"/>
          </p:cNvCxnSpPr>
          <p:nvPr/>
        </p:nvCxnSpPr>
        <p:spPr>
          <a:xfrm flipH="1">
            <a:off x="1601670" y="1628800"/>
            <a:ext cx="2916324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2" idx="2"/>
          </p:cNvCxnSpPr>
          <p:nvPr/>
        </p:nvCxnSpPr>
        <p:spPr>
          <a:xfrm flipH="1">
            <a:off x="3059832" y="1628800"/>
            <a:ext cx="1458162" cy="28083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2" idx="2"/>
          </p:cNvCxnSpPr>
          <p:nvPr/>
        </p:nvCxnSpPr>
        <p:spPr>
          <a:xfrm>
            <a:off x="4517994" y="1628800"/>
            <a:ext cx="108012" cy="34563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2" idx="2"/>
          </p:cNvCxnSpPr>
          <p:nvPr/>
        </p:nvCxnSpPr>
        <p:spPr>
          <a:xfrm>
            <a:off x="4517994" y="1628800"/>
            <a:ext cx="1674186" cy="2999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2" idx="2"/>
          </p:cNvCxnSpPr>
          <p:nvPr/>
        </p:nvCxnSpPr>
        <p:spPr>
          <a:xfrm>
            <a:off x="4517994" y="1628800"/>
            <a:ext cx="2700300" cy="2129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2" idx="2"/>
          </p:cNvCxnSpPr>
          <p:nvPr/>
        </p:nvCxnSpPr>
        <p:spPr>
          <a:xfrm>
            <a:off x="4517994" y="1628800"/>
            <a:ext cx="2052228" cy="4140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789520" y="1916832"/>
            <a:ext cx="198228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Манжета – дополнительный маленький рукавчик, удлиняющий основной рукав</a:t>
            </a:r>
            <a:endParaRPr lang="ru-RU" sz="1200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101568" y="3300600"/>
            <a:ext cx="21274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Манера – действия руками</a:t>
            </a:r>
            <a:r>
              <a:rPr lang="ru-RU" sz="1200" dirty="0" smtClean="0">
                <a:latin typeface="Cambria Math"/>
                <a:ea typeface="Cambria Math"/>
              </a:rPr>
              <a:t>&gt;характерные движения&gt;определенная манера</a:t>
            </a:r>
            <a:endParaRPr lang="ru-RU" sz="12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101568" y="4437112"/>
            <a:ext cx="21274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Маникюр – забота о руках</a:t>
            </a:r>
          </a:p>
          <a:p>
            <a:pPr algn="ctr"/>
            <a:r>
              <a:rPr lang="ru-RU" sz="1200" dirty="0" smtClean="0"/>
              <a:t>Педикюр – забота о ногах. Педаль</a:t>
            </a:r>
          </a:p>
          <a:p>
            <a:pPr algn="ctr"/>
            <a:r>
              <a:rPr lang="ru-RU" sz="1200" dirty="0" smtClean="0"/>
              <a:t>Куратор, прокурор, синекура (без заботы),  </a:t>
            </a:r>
            <a:endParaRPr lang="ru-RU" sz="1200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347864" y="5111440"/>
            <a:ext cx="203052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Манускрипт – написанное рукой</a:t>
            </a:r>
            <a:endParaRPr lang="ru-RU" sz="1200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829216" y="4627984"/>
            <a:ext cx="17800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Мануальный - ручной</a:t>
            </a:r>
            <a:endParaRPr lang="ru-RU" sz="1200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424624" y="2543200"/>
            <a:ext cx="1739664" cy="7417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Мануфактура – сделанное, обработанное вручную  </a:t>
            </a:r>
            <a:endParaRPr lang="ru-RU" sz="1200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304328" y="3905992"/>
            <a:ext cx="1940080" cy="5352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Мандат – врученное, отданное в руки</a:t>
            </a:r>
            <a:endParaRPr lang="ru-RU" sz="1200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012160" y="1196752"/>
            <a:ext cx="2264568" cy="10974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Маневр – </a:t>
            </a:r>
            <a:r>
              <a:rPr lang="ru-RU" sz="1200" dirty="0" err="1" smtClean="0"/>
              <a:t>рука+дело</a:t>
            </a:r>
            <a:r>
              <a:rPr lang="ru-RU" sz="1200" dirty="0" smtClean="0"/>
              <a:t> – ручная работа – действие, работа, операция – тактические занятия, передвижения войск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65215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1196752"/>
            <a:ext cx="424847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Pantos</a:t>
            </a:r>
            <a:r>
              <a:rPr lang="ru-RU" dirty="0" smtClean="0"/>
              <a:t> (греч) – весь, всякий, целый</a:t>
            </a:r>
            <a:endParaRPr lang="ru-RU" dirty="0"/>
          </a:p>
        </p:txBody>
      </p:sp>
      <p:cxnSp>
        <p:nvCxnSpPr>
          <p:cNvPr id="4" name="Прямая со стрелкой 3"/>
          <p:cNvCxnSpPr>
            <a:stCxn id="2" idx="2"/>
          </p:cNvCxnSpPr>
          <p:nvPr/>
        </p:nvCxnSpPr>
        <p:spPr>
          <a:xfrm flipH="1">
            <a:off x="1585596" y="1772816"/>
            <a:ext cx="2734376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>
            <a:stCxn id="2" idx="2"/>
          </p:cNvCxnSpPr>
          <p:nvPr/>
        </p:nvCxnSpPr>
        <p:spPr>
          <a:xfrm>
            <a:off x="4319972" y="1772816"/>
            <a:ext cx="2331259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2" idx="2"/>
          </p:cNvCxnSpPr>
          <p:nvPr/>
        </p:nvCxnSpPr>
        <p:spPr>
          <a:xfrm flipH="1">
            <a:off x="2483768" y="1772816"/>
            <a:ext cx="1836204" cy="25202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2" idx="2"/>
          </p:cNvCxnSpPr>
          <p:nvPr/>
        </p:nvCxnSpPr>
        <p:spPr>
          <a:xfrm>
            <a:off x="4319972" y="1772816"/>
            <a:ext cx="2340260" cy="25202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838436" y="2492896"/>
            <a:ext cx="1861356" cy="15125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Пантеон – храм всем богам – </a:t>
            </a:r>
            <a:r>
              <a:rPr lang="ru-RU" sz="1400" dirty="0" err="1" smtClean="0"/>
              <a:t>весь+боги</a:t>
            </a:r>
            <a:endParaRPr lang="ru-RU" sz="14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585596" y="4370424"/>
            <a:ext cx="2520280" cy="13464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Пантомима – </a:t>
            </a:r>
            <a:r>
              <a:rPr lang="ru-RU" sz="1400" dirty="0" err="1" smtClean="0"/>
              <a:t>весь+мим</a:t>
            </a:r>
            <a:r>
              <a:rPr lang="ru-RU" sz="1400" dirty="0" smtClean="0"/>
              <a:t> – актер, все играющий, умеющий всему подражать</a:t>
            </a:r>
            <a:endParaRPr lang="ru-RU" sz="14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490102" y="4370424"/>
            <a:ext cx="2322258" cy="13464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Панорама – весь +вид – вид, открывающийся с высоты, с открытого места</a:t>
            </a:r>
            <a:endParaRPr lang="ru-RU" sz="14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428552" y="2344140"/>
            <a:ext cx="1800199" cy="16095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Паноптикум – музей или коллекция разнообразных редкостей, причудливых существ, восковых фигур и др.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98872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980728"/>
            <a:ext cx="295232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Monstrare</a:t>
            </a:r>
            <a:r>
              <a:rPr lang="en-US" dirty="0" smtClean="0"/>
              <a:t> </a:t>
            </a:r>
            <a:r>
              <a:rPr lang="ru-RU" dirty="0" smtClean="0"/>
              <a:t>(лат) –</a:t>
            </a:r>
            <a:r>
              <a:rPr lang="en-US" dirty="0" smtClean="0"/>
              <a:t> </a:t>
            </a:r>
            <a:r>
              <a:rPr lang="ru-RU" dirty="0" smtClean="0"/>
              <a:t>указывать, показывать </a:t>
            </a:r>
            <a:endParaRPr lang="ru-RU" dirty="0"/>
          </a:p>
        </p:txBody>
      </p:sp>
      <p:cxnSp>
        <p:nvCxnSpPr>
          <p:cNvPr id="4" name="Прямая со стрелкой 3"/>
          <p:cNvCxnSpPr>
            <a:stCxn id="2" idx="2"/>
          </p:cNvCxnSpPr>
          <p:nvPr/>
        </p:nvCxnSpPr>
        <p:spPr>
          <a:xfrm flipH="1">
            <a:off x="1907704" y="1772816"/>
            <a:ext cx="2484276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>
            <a:stCxn id="2" idx="2"/>
          </p:cNvCxnSpPr>
          <p:nvPr/>
        </p:nvCxnSpPr>
        <p:spPr>
          <a:xfrm>
            <a:off x="4391980" y="1772816"/>
            <a:ext cx="36004" cy="30243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2" idx="2"/>
          </p:cNvCxnSpPr>
          <p:nvPr/>
        </p:nvCxnSpPr>
        <p:spPr>
          <a:xfrm>
            <a:off x="4391980" y="1772816"/>
            <a:ext cx="2340260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1691680" y="2780928"/>
            <a:ext cx="45719" cy="72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71600" y="2636912"/>
            <a:ext cx="2304256" cy="18722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Монстр – чудовище </a:t>
            </a:r>
            <a:r>
              <a:rPr lang="ru-RU" dirty="0" smtClean="0">
                <a:latin typeface="Cambria Math"/>
                <a:ea typeface="Cambria Math"/>
              </a:rPr>
              <a:t>&lt; диво, чудо &lt; показывать, знак (знамение , предзнаменование)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627784" y="4803600"/>
            <a:ext cx="3600400" cy="12176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Демонстрация – массовое шествие – приставка завершения действия + показывать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788024" y="2636912"/>
            <a:ext cx="3118800" cy="1728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Муштра – метод военного обучения, основанный на многократном повторении.</a:t>
            </a:r>
          </a:p>
          <a:p>
            <a:pPr algn="ctr"/>
            <a:r>
              <a:rPr lang="ru-RU" sz="1400" dirty="0" smtClean="0">
                <a:latin typeface="Cambria Math"/>
                <a:ea typeface="Cambria Math"/>
              </a:rPr>
              <a:t>&lt; показ (нем) – «показной» характер муштры</a:t>
            </a:r>
            <a:endParaRPr lang="ru-RU" sz="1400" dirty="0" smtClean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34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627784" y="764704"/>
            <a:ext cx="38884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Movere,motus</a:t>
            </a:r>
            <a:r>
              <a:rPr lang="en-US" dirty="0" smtClean="0"/>
              <a:t> </a:t>
            </a:r>
            <a:r>
              <a:rPr lang="ru-RU" dirty="0" smtClean="0"/>
              <a:t>(лат) – двигать, приводить в движение </a:t>
            </a:r>
            <a:endParaRPr lang="ru-RU" dirty="0"/>
          </a:p>
        </p:txBody>
      </p:sp>
      <p:cxnSp>
        <p:nvCxnSpPr>
          <p:cNvPr id="4" name="Прямая со стрелкой 3"/>
          <p:cNvCxnSpPr>
            <a:stCxn id="2" idx="2"/>
          </p:cNvCxnSpPr>
          <p:nvPr/>
        </p:nvCxnSpPr>
        <p:spPr>
          <a:xfrm flipH="1">
            <a:off x="1763688" y="1679104"/>
            <a:ext cx="2808312" cy="298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>
            <a:stCxn id="2" idx="2"/>
          </p:cNvCxnSpPr>
          <p:nvPr/>
        </p:nvCxnSpPr>
        <p:spPr>
          <a:xfrm>
            <a:off x="4572000" y="1679104"/>
            <a:ext cx="1296144" cy="298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2" idx="2"/>
          </p:cNvCxnSpPr>
          <p:nvPr/>
        </p:nvCxnSpPr>
        <p:spPr>
          <a:xfrm flipH="1">
            <a:off x="1763688" y="1679104"/>
            <a:ext cx="2808312" cy="19659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2" idx="2"/>
          </p:cNvCxnSpPr>
          <p:nvPr/>
        </p:nvCxnSpPr>
        <p:spPr>
          <a:xfrm>
            <a:off x="4572000" y="1679104"/>
            <a:ext cx="2232248" cy="18219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2" idx="2"/>
          </p:cNvCxnSpPr>
          <p:nvPr/>
        </p:nvCxnSpPr>
        <p:spPr>
          <a:xfrm flipH="1">
            <a:off x="2627784" y="1679104"/>
            <a:ext cx="1944216" cy="3262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2" idx="2"/>
          </p:cNvCxnSpPr>
          <p:nvPr/>
        </p:nvCxnSpPr>
        <p:spPr>
          <a:xfrm>
            <a:off x="4572000" y="1679104"/>
            <a:ext cx="2232248" cy="3406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2" idx="2"/>
          </p:cNvCxnSpPr>
          <p:nvPr/>
        </p:nvCxnSpPr>
        <p:spPr>
          <a:xfrm>
            <a:off x="4572000" y="1679104"/>
            <a:ext cx="72008" cy="26635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791580" y="2060848"/>
            <a:ext cx="1494166" cy="12024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Мотор – двигатель, приводящий в движение</a:t>
            </a:r>
            <a:endParaRPr lang="ru-RU" sz="14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91580" y="3672064"/>
            <a:ext cx="1692188" cy="1341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Мотив – движущая сила музыкального или литературного произведения</a:t>
            </a:r>
            <a:endParaRPr lang="ru-RU" sz="1400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474724" y="5167072"/>
            <a:ext cx="1764196" cy="10584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Моцион – прогулка с целью укрепления здоровья - движение </a:t>
            </a:r>
            <a:endParaRPr lang="ru-RU" sz="1400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473878" y="4433664"/>
            <a:ext cx="2268252" cy="10115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Мобильный – способный двигаться</a:t>
            </a:r>
            <a:endParaRPr lang="ru-RU" sz="1400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976156" y="5157192"/>
            <a:ext cx="2325748" cy="10682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Автомобиль - самодвижущийся  </a:t>
            </a:r>
          </a:p>
          <a:p>
            <a:pPr algn="ctr"/>
            <a:r>
              <a:rPr lang="ru-RU" sz="1200" dirty="0" smtClean="0"/>
              <a:t>( в России сначала называли «мотор»)</a:t>
            </a:r>
          </a:p>
          <a:p>
            <a:pPr algn="ctr"/>
            <a:r>
              <a:rPr lang="ru-RU" sz="1200" dirty="0" smtClean="0"/>
              <a:t>Автомат, автограф, автономный</a:t>
            </a:r>
            <a:endParaRPr lang="ru-RU" sz="1200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516216" y="3537200"/>
            <a:ext cx="1785688" cy="12085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Мобилизация – перевод армии из мирного состояния в военное – движение, изменение</a:t>
            </a:r>
            <a:endParaRPr lang="ru-RU" sz="1200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976156" y="1866094"/>
            <a:ext cx="2145728" cy="14347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Мебель – движимое имущество </a:t>
            </a:r>
            <a:r>
              <a:rPr lang="ru-RU" sz="1400" dirty="0" smtClean="0">
                <a:latin typeface="Cambria Math"/>
                <a:ea typeface="Cambria Math"/>
              </a:rPr>
              <a:t>&gt; недвижимое – изменение быта  с кочевого на оседлый</a:t>
            </a:r>
            <a:r>
              <a:rPr lang="ru-RU" sz="1400" dirty="0" smtClean="0"/>
              <a:t>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66707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34770913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8311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1982599577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1982599577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3959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3878927822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3878927822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4294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75239648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6282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606363174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8311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49951030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8311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917130285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8311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577694852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2847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84452664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4294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1436138510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1436138510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2348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2635190434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2635190434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950203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181589955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7805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629109075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6028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1990061800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1990061800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4294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550455662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6028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056127342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6870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742312500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0958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542387710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171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826003934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341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534054049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7733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796311928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2878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99150941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7922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772973788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3230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733132468"/>
              </p:ext>
            </p:extLst>
          </p:nvPr>
        </p:nvGraphicFramePr>
        <p:xfrm>
          <a:off x="899592" y="764704"/>
          <a:ext cx="7488832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8572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632467814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233482483"/>
              </p:ext>
            </p:extLst>
          </p:nvPr>
        </p:nvGraphicFramePr>
        <p:xfrm>
          <a:off x="1547664" y="3212976"/>
          <a:ext cx="6624736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12688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26F203-3612-4D68-80A1-A8963197A2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DF26F203-3612-4D68-80A1-A8963197A2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9C46A1F-AEA0-4FBB-9698-6342DBE73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D9C46A1F-AEA0-4FBB-9698-6342DBE732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678F170-A34B-4AFB-B58A-7B4884C55A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E678F170-A34B-4AFB-B58A-7B4884C55A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98892865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9734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8897747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1245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973183824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1245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922373553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259632" y="836712"/>
            <a:ext cx="2592288" cy="1656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-лих – лишний </a:t>
            </a:r>
            <a:r>
              <a:rPr lang="ru-RU" dirty="0" smtClean="0">
                <a:solidFill>
                  <a:prstClr val="white"/>
                </a:solidFill>
                <a:latin typeface="Cambria Math"/>
                <a:ea typeface="Cambria Math"/>
              </a:rPr>
              <a:t>&gt;непарный, а потому нередко является негодным для употребления&gt;плохой</a:t>
            </a:r>
            <a:r>
              <a:rPr lang="ru-RU" dirty="0" smtClean="0">
                <a:solidFill>
                  <a:prstClr val="white"/>
                </a:solidFill>
              </a:rPr>
              <a:t> 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2123728" y="2636912"/>
            <a:ext cx="720080" cy="10298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59632" y="3668294"/>
            <a:ext cx="3456384" cy="20649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prstClr val="white"/>
              </a:solidFill>
            </a:endParaRPr>
          </a:p>
          <a:p>
            <a:pPr algn="ctr"/>
            <a:r>
              <a:rPr lang="ru-RU" dirty="0" smtClean="0">
                <a:solidFill>
                  <a:prstClr val="white"/>
                </a:solidFill>
              </a:rPr>
              <a:t>Лихо </a:t>
            </a:r>
            <a:r>
              <a:rPr lang="ru-RU" dirty="0">
                <a:solidFill>
                  <a:prstClr val="white"/>
                </a:solidFill>
              </a:rPr>
              <a:t>– зло, беда, несчастье</a:t>
            </a:r>
          </a:p>
          <a:p>
            <a:pPr algn="ctr"/>
            <a:r>
              <a:rPr lang="ru-RU" dirty="0">
                <a:solidFill>
                  <a:prstClr val="white"/>
                </a:solidFill>
              </a:rPr>
              <a:t>Лихорадка – болезненное состояние, сопровождающееся жаром и </a:t>
            </a:r>
            <a:r>
              <a:rPr lang="ru-RU" dirty="0" smtClean="0">
                <a:solidFill>
                  <a:prstClr val="white"/>
                </a:solidFill>
              </a:rPr>
              <a:t>ознобом</a:t>
            </a:r>
          </a:p>
          <a:p>
            <a:pPr algn="ctr"/>
            <a:r>
              <a:rPr lang="ru-RU" dirty="0" smtClean="0">
                <a:solidFill>
                  <a:prstClr val="white"/>
                </a:solidFill>
              </a:rPr>
              <a:t>ш//х – ухо – уши; лихо - лишний</a:t>
            </a:r>
            <a:endParaRPr lang="ru-RU" dirty="0">
              <a:solidFill>
                <a:prstClr val="white"/>
              </a:solidFill>
            </a:endParaRPr>
          </a:p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48064" y="1484784"/>
            <a:ext cx="1944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-</a:t>
            </a:r>
            <a:r>
              <a:rPr lang="ru-RU" dirty="0" err="1" smtClean="0">
                <a:solidFill>
                  <a:prstClr val="white"/>
                </a:solidFill>
              </a:rPr>
              <a:t>леш</a:t>
            </a:r>
            <a:r>
              <a:rPr lang="ru-RU" dirty="0" smtClean="0">
                <a:solidFill>
                  <a:prstClr val="white"/>
                </a:solidFill>
              </a:rPr>
              <a:t>- </a:t>
            </a:r>
            <a:r>
              <a:rPr lang="ru-RU" dirty="0" smtClean="0">
                <a:solidFill>
                  <a:prstClr val="white"/>
                </a:solidFill>
                <a:latin typeface="Cambria Math"/>
                <a:ea typeface="Cambria Math"/>
              </a:rPr>
              <a:t>&lt; лес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5873763" y="239918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117952" y="3374144"/>
            <a:ext cx="2160240" cy="1783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Леш</a:t>
            </a:r>
            <a:r>
              <a:rPr lang="ru-RU" dirty="0" smtClean="0">
                <a:solidFill>
                  <a:prstClr val="white"/>
                </a:solidFill>
                <a:latin typeface="Cambria Math"/>
                <a:ea typeface="Cambria Math"/>
              </a:rPr>
              <a:t>ий&lt;лес+</a:t>
            </a:r>
            <a:r>
              <a:rPr lang="en-US" dirty="0" smtClean="0">
                <a:solidFill>
                  <a:prstClr val="white"/>
                </a:solidFill>
                <a:latin typeface="Cambria Math"/>
                <a:ea typeface="Cambria Math"/>
              </a:rPr>
              <a:t>j – </a:t>
            </a:r>
            <a:r>
              <a:rPr lang="ru-RU" dirty="0" smtClean="0">
                <a:solidFill>
                  <a:prstClr val="white"/>
                </a:solidFill>
                <a:latin typeface="Cambria Math"/>
                <a:ea typeface="Cambria Math"/>
              </a:rPr>
              <a:t>тот, кто живет в лесу</a:t>
            </a:r>
          </a:p>
          <a:p>
            <a:pPr algn="ctr"/>
            <a:r>
              <a:rPr lang="ru-RU" dirty="0" smtClean="0">
                <a:solidFill>
                  <a:prstClr val="white"/>
                </a:solidFill>
                <a:latin typeface="Cambria Math"/>
                <a:ea typeface="Cambria Math"/>
              </a:rPr>
              <a:t>с//ш – носить – ноша; скосить - скошено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88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121669496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вал 2"/>
          <p:cNvSpPr/>
          <p:nvPr/>
        </p:nvSpPr>
        <p:spPr>
          <a:xfrm>
            <a:off x="3682376" y="4565084"/>
            <a:ext cx="1728192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Суффикс – ИК - </a:t>
            </a:r>
            <a:endParaRPr lang="ru-RU" dirty="0"/>
          </a:p>
        </p:txBody>
      </p:sp>
      <p:sp>
        <p:nvSpPr>
          <p:cNvPr id="9" name="Тройная стрелка влево/вправо/вверх 8"/>
          <p:cNvSpPr/>
          <p:nvPr/>
        </p:nvSpPr>
        <p:spPr>
          <a:xfrm>
            <a:off x="3810386" y="2852936"/>
            <a:ext cx="1472172" cy="1708740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876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F26F203-3612-4D68-80A1-A8963197A2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DF26F203-3612-4D68-80A1-A8963197A2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DF26F203-3612-4D68-80A1-A8963197A2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DF26F203-3612-4D68-80A1-A8963197A2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9C46A1F-AEA0-4FBB-9698-6342DBE73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D9C46A1F-AEA0-4FBB-9698-6342DBE732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D9C46A1F-AEA0-4FBB-9698-6342DBE73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D9C46A1F-AEA0-4FBB-9698-6342DBE73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A6A1773-9AB0-45A7-95DC-502F5E53A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1A6A1773-9AB0-45A7-95DC-502F5E53AC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1A6A1773-9AB0-45A7-95DC-502F5E53A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1A6A1773-9AB0-45A7-95DC-502F5E53AC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3239C8C-5A9E-4366-951A-4CC79B1002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graphicEl>
                                              <a:dgm id="{83239C8C-5A9E-4366-951A-4CC79B1002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dgm id="{83239C8C-5A9E-4366-951A-4CC79B1002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graphicEl>
                                              <a:dgm id="{83239C8C-5A9E-4366-951A-4CC79B1002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P spid="3" grpId="0" animBg="1"/>
      <p:bldP spid="9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181421227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4877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237801071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4741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67854340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4741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306581590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8024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655298633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8949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3774028130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3774028130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12688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648556926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6702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971925340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Схема 4"/>
              <p:cNvGraphicFramePr/>
              <p:nvPr>
                <p:extLst>
                  <p:ext uri="{D42A27DB-BD31-4B8C-83A1-F6EECF244321}">
                    <p14:modId xmlns:p14="http://schemas.microsoft.com/office/powerpoint/2010/main" val="4194876424"/>
                  </p:ext>
                </p:extLst>
              </p:nvPr>
            </p:nvGraphicFramePr>
            <p:xfrm>
              <a:off x="979984" y="9171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Choice>
        <mc:Fallback xmlns="">
          <p:graphicFrame>
            <p:nvGraphicFramePr>
              <p:cNvPr id="5" name="Схема 4"/>
              <p:cNvGraphicFramePr/>
              <p:nvPr>
                <p:extLst>
                  <p:ext uri="{D42A27DB-BD31-4B8C-83A1-F6EECF244321}">
                    <p14:modId xmlns:p14="http://schemas.microsoft.com/office/powerpoint/2010/main" val="4194876424"/>
                  </p:ext>
                </p:extLst>
              </p:nvPr>
            </p:nvGraphicFramePr>
            <p:xfrm>
              <a:off x="979984" y="9171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12" r:lo="rId13" r:qs="rId14" r:cs="rId15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9355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F26F203-3612-4D68-80A1-A8963197A2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DF26F203-3612-4D68-80A1-A8963197A2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9C46A1F-AEA0-4FBB-9698-6342DBE732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D9C46A1F-AEA0-4FBB-9698-6342DBE732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678F170-A34B-4AFB-B58A-7B4884C55A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E678F170-A34B-4AFB-B58A-7B4884C55A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D1DBEB3-060B-451F-8B97-F2A8B528BD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dgm id="{DD1DBEB3-060B-451F-8B97-F2A8B528BD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51153626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6254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33160311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993765872"/>
              </p:ext>
            </p:extLst>
          </p:nvPr>
        </p:nvGraphicFramePr>
        <p:xfrm>
          <a:off x="1187624" y="764704"/>
          <a:ext cx="7056784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66254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137960111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7937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884151923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1748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414663229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151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184089497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6254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272435682"/>
              </p:ext>
            </p:extLst>
          </p:nvPr>
        </p:nvGraphicFramePr>
        <p:xfrm>
          <a:off x="755576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6254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7899A9F-6115-414F-AB4D-C742346F5A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77899A9F-6115-414F-AB4D-C742346F5A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77899A9F-6115-414F-AB4D-C742346F5A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77899A9F-6115-414F-AB4D-C742346F5A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3E79E77-0048-4757-BE95-06700BD91A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graphicEl>
                                              <a:dgm id="{E3E79E77-0048-4757-BE95-06700BD91A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graphicEl>
                                              <a:dgm id="{E3E79E77-0048-4757-BE95-06700BD91A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graphicEl>
                                              <a:dgm id="{E3E79E77-0048-4757-BE95-06700BD91A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9559A05-3ECC-46DB-91A1-07731EA090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dgm id="{E9559A05-3ECC-46DB-91A1-07731EA090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graphicEl>
                                              <a:dgm id="{E9559A05-3ECC-46DB-91A1-07731EA090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graphicEl>
                                              <a:dgm id="{E9559A05-3ECC-46DB-91A1-07731EA090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273FF4D-99E3-4AA2-9024-51315FDFC8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graphicEl>
                                              <a:dgm id="{1273FF4D-99E3-4AA2-9024-51315FDFC8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graphicEl>
                                              <a:dgm id="{1273FF4D-99E3-4AA2-9024-51315FDFC8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graphicEl>
                                              <a:dgm id="{1273FF4D-99E3-4AA2-9024-51315FDFC8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D1BEA36-CFA1-487A-BE76-0687B769EA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graphicEl>
                                              <a:dgm id="{0D1BEA36-CFA1-487A-BE76-0687B769EA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0D1BEA36-CFA1-487A-BE76-0687B769EA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graphicEl>
                                              <a:dgm id="{0D1BEA36-CFA1-487A-BE76-0687B769EA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3F23C68-8214-44E5-9604-BB34FB7203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graphicEl>
                                              <a:dgm id="{63F23C68-8214-44E5-9604-BB34FB7203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63F23C68-8214-44E5-9604-BB34FB7203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graphicEl>
                                              <a:dgm id="{63F23C68-8214-44E5-9604-BB34FB7203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F2BA261-CFF5-4EE4-BAE5-5A19E9EF3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graphicEl>
                                              <a:dgm id="{3F2BA261-CFF5-4EE4-BAE5-5A19E9EF35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graphicEl>
                                              <a:dgm id="{3F2BA261-CFF5-4EE4-BAE5-5A19E9EF3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dgm id="{3F2BA261-CFF5-4EE4-BAE5-5A19E9EF3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0EAC71-352D-4035-9E7B-3A2B3B7D95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graphicEl>
                                              <a:dgm id="{140EAC71-352D-4035-9E7B-3A2B3B7D95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graphicEl>
                                              <a:dgm id="{140EAC71-352D-4035-9E7B-3A2B3B7D95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graphicEl>
                                              <a:dgm id="{140EAC71-352D-4035-9E7B-3A2B3B7D95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886602-EEF9-49FE-9824-88DAB1A254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graphicEl>
                                              <a:dgm id="{7F886602-EEF9-49FE-9824-88DAB1A254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graphicEl>
                                              <a:dgm id="{7F886602-EEF9-49FE-9824-88DAB1A254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graphicEl>
                                              <a:dgm id="{7F886602-EEF9-49FE-9824-88DAB1A254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C009C3C-7010-44FA-8322-5AF0D649F6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graphicEl>
                                              <a:dgm id="{0C009C3C-7010-44FA-8322-5AF0D649F6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graphicEl>
                                              <a:dgm id="{0C009C3C-7010-44FA-8322-5AF0D649F6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graphicEl>
                                              <a:dgm id="{0C009C3C-7010-44FA-8322-5AF0D649F6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A340DB9-07EE-4635-9F1C-353FFC843D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graphicEl>
                                              <a:dgm id="{7A340DB9-07EE-4635-9F1C-353FFC843D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graphicEl>
                                              <a:dgm id="{7A340DB9-07EE-4635-9F1C-353FFC843D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graphicEl>
                                              <a:dgm id="{7A340DB9-07EE-4635-9F1C-353FFC843D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024649B-8FD8-4F55-82BE-8019A433F8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graphicEl>
                                              <a:dgm id="{C024649B-8FD8-4F55-82BE-8019A433F8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graphicEl>
                                              <a:dgm id="{C024649B-8FD8-4F55-82BE-8019A433F8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graphicEl>
                                              <a:dgm id="{C024649B-8FD8-4F55-82BE-8019A433F8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613AE5-8D06-4F58-9DC3-1957655C57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">
                                            <p:graphicEl>
                                              <a:dgm id="{4D613AE5-8D06-4F58-9DC3-1957655C57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graphicEl>
                                              <a:dgm id="{4D613AE5-8D06-4F58-9DC3-1957655C57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>
                                            <p:graphicEl>
                                              <a:dgm id="{4D613AE5-8D06-4F58-9DC3-1957655C57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759FE37-A941-40FB-8D0A-E64A502ED9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">
                                            <p:graphicEl>
                                              <a:dgm id="{1759FE37-A941-40FB-8D0A-E64A502ED9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graphicEl>
                                              <a:dgm id="{1759FE37-A941-40FB-8D0A-E64A502ED9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>
                                            <p:graphicEl>
                                              <a:dgm id="{1759FE37-A941-40FB-8D0A-E64A502ED9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B63BF79-619B-4689-B339-2B57934264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">
                                            <p:graphicEl>
                                              <a:dgm id="{1B63BF79-619B-4689-B339-2B57934264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>
                                            <p:graphicEl>
                                              <a:dgm id="{1B63BF79-619B-4689-B339-2B57934264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graphicEl>
                                              <a:dgm id="{1B63BF79-619B-4689-B339-2B57934264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C7D2BD4-163C-42B4-8DF0-7B744434A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">
                                            <p:graphicEl>
                                              <a:dgm id="{5C7D2BD4-163C-42B4-8DF0-7B744434A3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graphicEl>
                                              <a:dgm id="{5C7D2BD4-163C-42B4-8DF0-7B744434A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">
                                            <p:graphicEl>
                                              <a:dgm id="{5C7D2BD4-163C-42B4-8DF0-7B744434A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21A4795-E755-476E-AAB2-8D40D583A6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">
                                            <p:graphicEl>
                                              <a:dgm id="{E21A4795-E755-476E-AAB2-8D40D583A6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">
                                            <p:graphicEl>
                                              <a:dgm id="{E21A4795-E755-476E-AAB2-8D40D583A6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>
                                            <p:graphicEl>
                                              <a:dgm id="{E21A4795-E755-476E-AAB2-8D40D583A6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FAEDACC-73B6-45DA-9635-237F8947FF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">
                                            <p:graphicEl>
                                              <a:dgm id="{BFAEDACC-73B6-45DA-9635-237F8947FF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>
                                            <p:graphicEl>
                                              <a:dgm id="{BFAEDACC-73B6-45DA-9635-237F8947FF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">
                                            <p:graphicEl>
                                              <a:dgm id="{BFAEDACC-73B6-45DA-9635-237F8947FF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D89550-657B-43C3-9626-032AD4CFF6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">
                                            <p:graphicEl>
                                              <a:dgm id="{7FD89550-657B-43C3-9626-032AD4CFF6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">
                                            <p:graphicEl>
                                              <a:dgm id="{7FD89550-657B-43C3-9626-032AD4CFF6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">
                                            <p:graphicEl>
                                              <a:dgm id="{7FD89550-657B-43C3-9626-032AD4CFF6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C386FB3-4876-4696-8D22-0C225A811A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">
                                            <p:graphicEl>
                                              <a:dgm id="{1C386FB3-4876-4696-8D22-0C225A811A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">
                                            <p:graphicEl>
                                              <a:dgm id="{1C386FB3-4876-4696-8D22-0C225A811A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">
                                            <p:graphicEl>
                                              <a:dgm id="{1C386FB3-4876-4696-8D22-0C225A811A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3990016-1F1C-45D6-B5A7-89E1557690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">
                                            <p:graphicEl>
                                              <a:dgm id="{03990016-1F1C-45D6-B5A7-89E1557690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">
                                            <p:graphicEl>
                                              <a:dgm id="{03990016-1F1C-45D6-B5A7-89E1557690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">
                                            <p:graphicEl>
                                              <a:dgm id="{03990016-1F1C-45D6-B5A7-89E1557690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29C998-639F-4E8F-BEAC-06CA63ED20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">
                                            <p:graphicEl>
                                              <a:dgm id="{EC29C998-639F-4E8F-BEAC-06CA63ED20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">
                                            <p:graphicEl>
                                              <a:dgm id="{EC29C998-639F-4E8F-BEAC-06CA63ED20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">
                                            <p:graphicEl>
                                              <a:dgm id="{EC29C998-639F-4E8F-BEAC-06CA63ED20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5D1D4FC-4AE4-4073-BAB3-38FFC7723B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">
                                            <p:graphicEl>
                                              <a:dgm id="{15D1D4FC-4AE4-4073-BAB3-38FFC7723B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">
                                            <p:graphicEl>
                                              <a:dgm id="{15D1D4FC-4AE4-4073-BAB3-38FFC7723B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">
                                            <p:graphicEl>
                                              <a:dgm id="{15D1D4FC-4AE4-4073-BAB3-38FFC7723B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746BCAC-D6B8-4C99-8F60-DB0E92361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4">
                                            <p:graphicEl>
                                              <a:dgm id="{D746BCAC-D6B8-4C99-8F60-DB0E923616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">
                                            <p:graphicEl>
                                              <a:dgm id="{D746BCAC-D6B8-4C99-8F60-DB0E92361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">
                                            <p:graphicEl>
                                              <a:dgm id="{D746BCAC-D6B8-4C99-8F60-DB0E92361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2CE2B7C-2B38-4E9B-9FEC-0B77E5CC67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4">
                                            <p:graphicEl>
                                              <a:dgm id="{02CE2B7C-2B38-4E9B-9FEC-0B77E5CC67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">
                                            <p:graphicEl>
                                              <a:dgm id="{02CE2B7C-2B38-4E9B-9FEC-0B77E5CC67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">
                                            <p:graphicEl>
                                              <a:dgm id="{02CE2B7C-2B38-4E9B-9FEC-0B77E5CC67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B05793-17CE-4591-89C4-2F46EA3F7B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">
                                            <p:graphicEl>
                                              <a:dgm id="{71B05793-17CE-4591-89C4-2F46EA3F7B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">
                                            <p:graphicEl>
                                              <a:dgm id="{71B05793-17CE-4591-89C4-2F46EA3F7B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">
                                            <p:graphicEl>
                                              <a:dgm id="{71B05793-17CE-4591-89C4-2F46EA3F7B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636777208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6254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C5B2EB1-E62E-4C9A-BDE7-AE632934C0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5C5B2EB1-E62E-4C9A-BDE7-AE632934C0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5C5B2EB1-E62E-4C9A-BDE7-AE632934C0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5C5B2EB1-E62E-4C9A-BDE7-AE632934C0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1FC6710-E962-4FA6-8C83-5D481E3E8B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graphicEl>
                                              <a:dgm id="{C1FC6710-E962-4FA6-8C83-5D481E3E8B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graphicEl>
                                              <a:dgm id="{C1FC6710-E962-4FA6-8C83-5D481E3E8B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graphicEl>
                                              <a:dgm id="{C1FC6710-E962-4FA6-8C83-5D481E3E8B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BEC7AF1-D0BB-4E60-95D3-5ABE98A2AB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dgm id="{8BEC7AF1-D0BB-4E60-95D3-5ABE98A2AB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graphicEl>
                                              <a:dgm id="{8BEC7AF1-D0BB-4E60-95D3-5ABE98A2AB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graphicEl>
                                              <a:dgm id="{8BEC7AF1-D0BB-4E60-95D3-5ABE98A2AB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6B8EB28-8E78-48C9-899B-12957B7D64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graphicEl>
                                              <a:dgm id="{A6B8EB28-8E78-48C9-899B-12957B7D64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graphicEl>
                                              <a:dgm id="{A6B8EB28-8E78-48C9-899B-12957B7D64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graphicEl>
                                              <a:dgm id="{A6B8EB28-8E78-48C9-899B-12957B7D64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64F3C9-D919-442A-A524-EEECA0A87B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graphicEl>
                                              <a:dgm id="{0064F3C9-D919-442A-A524-EEECA0A87B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0064F3C9-D919-442A-A524-EEECA0A87B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graphicEl>
                                              <a:dgm id="{0064F3C9-D919-442A-A524-EEECA0A87B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847A349-392C-4EC5-BB37-27C4948DF4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graphicEl>
                                              <a:dgm id="{7847A349-392C-4EC5-BB37-27C4948DF4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7847A349-392C-4EC5-BB37-27C4948DF4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graphicEl>
                                              <a:dgm id="{7847A349-392C-4EC5-BB37-27C4948DF4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786DD21-ECA3-4872-847E-BB1A7B8110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graphicEl>
                                              <a:dgm id="{A786DD21-ECA3-4872-847E-BB1A7B8110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graphicEl>
                                              <a:dgm id="{A786DD21-ECA3-4872-847E-BB1A7B8110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dgm id="{A786DD21-ECA3-4872-847E-BB1A7B8110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A2BB889-D575-42AF-8FF3-18DB89ED09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graphicEl>
                                              <a:dgm id="{5A2BB889-D575-42AF-8FF3-18DB89ED09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graphicEl>
                                              <a:dgm id="{5A2BB889-D575-42AF-8FF3-18DB89ED09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graphicEl>
                                              <a:dgm id="{5A2BB889-D575-42AF-8FF3-18DB89ED09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037E4E-E1F5-4021-8D53-693A480D84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graphicEl>
                                              <a:dgm id="{CB037E4E-E1F5-4021-8D53-693A480D84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graphicEl>
                                              <a:dgm id="{CB037E4E-E1F5-4021-8D53-693A480D84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graphicEl>
                                              <a:dgm id="{CB037E4E-E1F5-4021-8D53-693A480D84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4C9C05-493F-48A5-B3F2-97300B7351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graphicEl>
                                              <a:dgm id="{5D4C9C05-493F-48A5-B3F2-97300B7351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graphicEl>
                                              <a:dgm id="{5D4C9C05-493F-48A5-B3F2-97300B7351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graphicEl>
                                              <a:dgm id="{5D4C9C05-493F-48A5-B3F2-97300B7351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EADE14-E9D1-4B56-8918-D05FD3FD69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graphicEl>
                                              <a:dgm id="{19EADE14-E9D1-4B56-8918-D05FD3FD69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graphicEl>
                                              <a:dgm id="{19EADE14-E9D1-4B56-8918-D05FD3FD69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graphicEl>
                                              <a:dgm id="{19EADE14-E9D1-4B56-8918-D05FD3FD69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C742342-35C4-473D-9DD1-883852358F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graphicEl>
                                              <a:dgm id="{9C742342-35C4-473D-9DD1-883852358F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graphicEl>
                                              <a:dgm id="{9C742342-35C4-473D-9DD1-883852358F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graphicEl>
                                              <a:dgm id="{9C742342-35C4-473D-9DD1-883852358F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22827E8-23CA-4D62-8FFA-D0D95FB857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">
                                            <p:graphicEl>
                                              <a:dgm id="{522827E8-23CA-4D62-8FFA-D0D95FB857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graphicEl>
                                              <a:dgm id="{522827E8-23CA-4D62-8FFA-D0D95FB857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>
                                            <p:graphicEl>
                                              <a:dgm id="{522827E8-23CA-4D62-8FFA-D0D95FB857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C7828F9-E0A9-42B5-B75A-4B168F7EF2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">
                                            <p:graphicEl>
                                              <a:dgm id="{1C7828F9-E0A9-42B5-B75A-4B168F7EF2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graphicEl>
                                              <a:dgm id="{1C7828F9-E0A9-42B5-B75A-4B168F7EF2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>
                                            <p:graphicEl>
                                              <a:dgm id="{1C7828F9-E0A9-42B5-B75A-4B168F7EF2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3AA2F59-F012-4BC4-9AEF-74B179624A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">
                                            <p:graphicEl>
                                              <a:dgm id="{B3AA2F59-F012-4BC4-9AEF-74B179624A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>
                                            <p:graphicEl>
                                              <a:dgm id="{B3AA2F59-F012-4BC4-9AEF-74B179624A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graphicEl>
                                              <a:dgm id="{B3AA2F59-F012-4BC4-9AEF-74B179624A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7CA3F5D-2C7D-4477-AD91-A717C5DF47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">
                                            <p:graphicEl>
                                              <a:dgm id="{B7CA3F5D-2C7D-4477-AD91-A717C5DF47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graphicEl>
                                              <a:dgm id="{B7CA3F5D-2C7D-4477-AD91-A717C5DF47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">
                                            <p:graphicEl>
                                              <a:dgm id="{B7CA3F5D-2C7D-4477-AD91-A717C5DF47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0EBC91E-A707-4416-A05F-61BA83EE2F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">
                                            <p:graphicEl>
                                              <a:dgm id="{10EBC91E-A707-4416-A05F-61BA83EE2F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">
                                            <p:graphicEl>
                                              <a:dgm id="{10EBC91E-A707-4416-A05F-61BA83EE2F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>
                                            <p:graphicEl>
                                              <a:dgm id="{10EBC91E-A707-4416-A05F-61BA83EE2F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36541683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2688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58081921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6870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683964548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375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747081380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740981676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2375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362627459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57126633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2375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468134367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54452493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08664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66430846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235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2695306288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2695306288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41464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3384146024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4" name="Схема 3"/>
              <p:cNvGraphicFramePr/>
              <p:nvPr>
                <p:extLst>
                  <p:ext uri="{D42A27DB-BD31-4B8C-83A1-F6EECF244321}">
                    <p14:modId xmlns:p14="http://schemas.microsoft.com/office/powerpoint/2010/main" val="3384146024"/>
                  </p:ext>
                </p:extLst>
              </p:nvPr>
            </p:nvGraphicFramePr>
            <p:xfrm>
              <a:off x="827584" y="764704"/>
              <a:ext cx="7488832" cy="532859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62681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4970665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8812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15078872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8812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693592083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99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620071447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8812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889601522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9984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490594608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9984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716997816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2681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825252732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260633639"/>
              </p:ext>
            </p:extLst>
          </p:nvPr>
        </p:nvGraphicFramePr>
        <p:xfrm>
          <a:off x="827584" y="620688"/>
          <a:ext cx="7488832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18812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237532283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8812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2478507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8812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07610506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4747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499264671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8812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876301270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47475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3922</TotalTime>
  <Words>12138</Words>
  <Application>Microsoft Office PowerPoint</Application>
  <PresentationFormat>Экран (4:3)</PresentationFormat>
  <Paragraphs>1147</Paragraphs>
  <Slides>202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202</vt:i4>
      </vt:variant>
    </vt:vector>
  </HeadingPairs>
  <TitlesOfParts>
    <vt:vector size="203" baseType="lpstr">
      <vt:lpstr>Кнопка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Лингвистика</vt:lpstr>
      <vt:lpstr>Презентация PowerPoint</vt:lpstr>
      <vt:lpstr>Презентация PowerPoint</vt:lpstr>
      <vt:lpstr>Школа, высшее учебное заведение, учеба</vt:lpstr>
      <vt:lpstr>Презентация PowerPoint</vt:lpstr>
      <vt:lpstr>Презентация PowerPoint</vt:lpstr>
      <vt:lpstr>Презентация PowerPoint</vt:lpstr>
      <vt:lpstr>Фрукты, овощи, корнеплоды</vt:lpstr>
      <vt:lpstr>Презентация PowerPoint</vt:lpstr>
      <vt:lpstr>Кличи. Призывы. Приветствия</vt:lpstr>
      <vt:lpstr>Презентация PowerPoint</vt:lpstr>
      <vt:lpstr>Презентация PowerPoint</vt:lpstr>
      <vt:lpstr>Транспорт</vt:lpstr>
      <vt:lpstr>Презентация PowerPoint</vt:lpstr>
      <vt:lpstr>Цирк</vt:lpstr>
      <vt:lpstr>Презентация PowerPoint</vt:lpstr>
      <vt:lpstr>Античный мир</vt:lpstr>
      <vt:lpstr>Презентация PowerPoint</vt:lpstr>
      <vt:lpstr>Презентация PowerPoint</vt:lpstr>
      <vt:lpstr>Цветы</vt:lpstr>
      <vt:lpstr>Презентация PowerPoint</vt:lpstr>
      <vt:lpstr>Презентация PowerPoint</vt:lpstr>
      <vt:lpstr>Презентация PowerPoint</vt:lpstr>
      <vt:lpstr>Виды спорта</vt:lpstr>
      <vt:lpstr>Презентация PowerPoint</vt:lpstr>
      <vt:lpstr>Презентация PowerPoint</vt:lpstr>
      <vt:lpstr>Музыкальные инструменты</vt:lpstr>
      <vt:lpstr>Презентация PowerPoint</vt:lpstr>
      <vt:lpstr>Различные виды оружия</vt:lpstr>
      <vt:lpstr>Презентация PowerPoint</vt:lpstr>
      <vt:lpstr>Части тела. Анатомия</vt:lpstr>
      <vt:lpstr>Презентация PowerPoint</vt:lpstr>
      <vt:lpstr>Презентация PowerPoint</vt:lpstr>
      <vt:lpstr>Презентация PowerPoint</vt:lpstr>
      <vt:lpstr>Театр </vt:lpstr>
      <vt:lpstr>Презентация PowerPoint</vt:lpstr>
      <vt:lpstr>Кулинария. Блюда</vt:lpstr>
      <vt:lpstr>Презентация PowerPoint</vt:lpstr>
      <vt:lpstr>Презентация PowerPoint</vt:lpstr>
      <vt:lpstr>Одежда, а также сшитые предметы</vt:lpstr>
      <vt:lpstr>Презентация PowerPoint</vt:lpstr>
      <vt:lpstr>Презентация PowerPoint</vt:lpstr>
      <vt:lpstr>Презентация PowerPoint</vt:lpstr>
      <vt:lpstr>Некоторые существительные, образованные от имен собственных</vt:lpstr>
      <vt:lpstr>Презентация PowerPoint</vt:lpstr>
      <vt:lpstr>Презентация PowerPoint</vt:lpstr>
      <vt:lpstr>Презентация PowerPoint</vt:lpstr>
      <vt:lpstr>Животные</vt:lpstr>
      <vt:lpstr>Презентация PowerPoint</vt:lpstr>
      <vt:lpstr>Презентация PowerPoint</vt:lpstr>
      <vt:lpstr>Растения, деревья</vt:lpstr>
      <vt:lpstr>Презентация PowerPoint</vt:lpstr>
      <vt:lpstr>Презентация PowerPoint</vt:lpstr>
      <vt:lpstr>Презентация PowerPoint</vt:lpstr>
      <vt:lpstr>Группы людей, национальности</vt:lpstr>
      <vt:lpstr>Презентация PowerPoint</vt:lpstr>
      <vt:lpstr>Презентация PowerPoint</vt:lpstr>
      <vt:lpstr>Птицы</vt:lpstr>
      <vt:lpstr>Презентация PowerPoint</vt:lpstr>
      <vt:lpstr>Химия, физика, фармакология, парфюмерия</vt:lpstr>
      <vt:lpstr>Презентация PowerPoint</vt:lpstr>
      <vt:lpstr>Презентация PowerPoint</vt:lpstr>
      <vt:lpstr>Презентация PowerPoint</vt:lpstr>
      <vt:lpstr>Мир сказки</vt:lpstr>
      <vt:lpstr>Презентация PowerPoint</vt:lpstr>
      <vt:lpstr>Время</vt:lpstr>
      <vt:lpstr>Презентация PowerPoint</vt:lpstr>
      <vt:lpstr>Презентация PowerPoint</vt:lpstr>
      <vt:lpstr>Презентация PowerPoint</vt:lpstr>
      <vt:lpstr>Денежные единицы</vt:lpstr>
      <vt:lpstr>Презентация PowerPoint</vt:lpstr>
      <vt:lpstr>Презентация PowerPoint</vt:lpstr>
      <vt:lpstr>Неразбериха</vt:lpstr>
      <vt:lpstr>Презентация PowerPoint</vt:lpstr>
      <vt:lpstr>Презентация PowerPoint</vt:lpstr>
      <vt:lpstr>Некоторые искусственные сокращенные слова</vt:lpstr>
      <vt:lpstr>Презентация PowerPoint</vt:lpstr>
      <vt:lpstr>Характеристики человека, о человеке</vt:lpstr>
      <vt:lpstr>Презентация PowerPoint</vt:lpstr>
      <vt:lpstr>Мебель, квартира, ремонт, предметы обихода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Имя существительное</dc:title>
  <dc:creator>Зернова Н.Р.</dc:creator>
  <cp:lastModifiedBy>Кабинет_15</cp:lastModifiedBy>
  <cp:revision>414</cp:revision>
  <dcterms:created xsi:type="dcterms:W3CDTF">2014-07-28T03:57:03Z</dcterms:created>
  <dcterms:modified xsi:type="dcterms:W3CDTF">2014-11-18T01:33:40Z</dcterms:modified>
</cp:coreProperties>
</file>