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1" autoAdjust="0"/>
    <p:restoredTop sz="94660"/>
  </p:normalViewPr>
  <p:slideViewPr>
    <p:cSldViewPr snapToGrid="0">
      <p:cViewPr>
        <p:scale>
          <a:sx n="66" d="100"/>
          <a:sy n="66" d="100"/>
        </p:scale>
        <p:origin x="-2250" y="-10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91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70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94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44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670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1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696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8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8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2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09588-6CB0-431C-96CD-48D13239FE34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52C19-0056-4E4A-9698-80901AB59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44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Представления об истории Древней Руси в культуре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419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.К. Рерих (1874–1947). СТРОЯТ ЛАДЬИ | Музей Восто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4" y="297908"/>
            <a:ext cx="4934916" cy="372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4094" y="4025590"/>
            <a:ext cx="4934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Строят ладьи. Н.К. Рерих</a:t>
            </a:r>
            <a:endParaRPr lang="ru-RU" dirty="0"/>
          </a:p>
        </p:txBody>
      </p:sp>
      <p:pic>
        <p:nvPicPr>
          <p:cNvPr id="1028" name="Picture 4" descr="Заморские гости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835" y="937260"/>
            <a:ext cx="6107057" cy="461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55770" y="5548089"/>
            <a:ext cx="592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Заморские гости. Н.К. Рерих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35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извание варягов (картина Васнецова)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79" y="329185"/>
            <a:ext cx="5550281" cy="391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1879" y="4246758"/>
            <a:ext cx="555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Призвание варягов. В.М. Васнецов</a:t>
            </a:r>
            <a:endParaRPr lang="ru-RU" dirty="0"/>
          </a:p>
        </p:txBody>
      </p:sp>
      <p:pic>
        <p:nvPicPr>
          <p:cNvPr id="2052" name="Picture 4" descr="Призвание князя - встреча князя с дружиной, старшинами и народом  славянского город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49" y="1389888"/>
            <a:ext cx="5245566" cy="390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27649" y="5290122"/>
            <a:ext cx="52455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Призвание князя – встреча с дружиной, старшинами и народом славянского города. </a:t>
            </a:r>
          </a:p>
          <a:p>
            <a:pPr algn="ctr"/>
            <a:r>
              <a:rPr lang="ru-RU" dirty="0" smtClean="0"/>
              <a:t>А.Д. </a:t>
            </a:r>
            <a:r>
              <a:rPr lang="ru-RU" dirty="0" err="1" smtClean="0"/>
              <a:t>Кившенко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40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стреча Олега с кудесником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" y="274320"/>
            <a:ext cx="5765165" cy="406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735" y="4338761"/>
            <a:ext cx="5765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Встреча Олега с кудесником. В.М. Васнецов</a:t>
            </a:r>
            <a:endParaRPr lang="ru-RU" dirty="0"/>
          </a:p>
        </p:txBody>
      </p:sp>
      <p:pic>
        <p:nvPicPr>
          <p:cNvPr id="3076" name="Picture 4" descr="Смерть Игоря (Убиение Игоря древлянами) - Виртуальный Pусский муз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195" y="1668462"/>
            <a:ext cx="57150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59195" y="6049963"/>
            <a:ext cx="5765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Казнь Игоря древлянами. Ф. </a:t>
            </a:r>
            <a:r>
              <a:rPr lang="ru-RU" dirty="0" err="1" smtClean="0"/>
              <a:t>Бруни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84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Исторические картины: Княгиня Ольга (Крещение). Первая часть трилогии  &quot;Святая Русь&quot;. 1993 Сергей Кириллов. Образы русской истории - официальный  сайт художника Thu, 28 Sep 2023 21:34: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2" y="314892"/>
            <a:ext cx="4088178" cy="566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1541" y="5983076"/>
            <a:ext cx="4032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Крещение Ольги в Константинополе. С.А. Кириллов</a:t>
            </a:r>
            <a:endParaRPr lang="ru-RU" dirty="0"/>
          </a:p>
        </p:txBody>
      </p:sp>
      <p:pic>
        <p:nvPicPr>
          <p:cNvPr id="4108" name="Picture 12" descr="Клавдий Лебедев. Встреча Святослава с Иоанном Цимисхие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30" y="314892"/>
            <a:ext cx="4946566" cy="566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85043" y="5983075"/>
            <a:ext cx="4032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Встреча Святослава с византийским императором Иоанном </a:t>
            </a:r>
            <a:r>
              <a:rPr lang="ru-RU" dirty="0" err="1" smtClean="0"/>
              <a:t>Цимисхием</a:t>
            </a:r>
            <a:r>
              <a:rPr lang="ru-RU" dirty="0" smtClean="0"/>
              <a:t>. К.В. Лебедев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86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Иван Егорович Эггинк - «Великий князь Владимир выбирает веру»  Государственный музей истории религии, С.-Петербург, 1822, 265×192 см:  Описание произведения | Артхи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81" y="281354"/>
            <a:ext cx="6126111" cy="436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581" y="4647401"/>
            <a:ext cx="6126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Великий князь Владимир выбирает веру. И.Е. </a:t>
            </a:r>
            <a:r>
              <a:rPr lang="ru-RU" dirty="0" err="1" smtClean="0"/>
              <a:t>Эггинк</a:t>
            </a:r>
            <a:endParaRPr lang="ru-RU" dirty="0"/>
          </a:p>
        </p:txBody>
      </p:sp>
      <p:pic>
        <p:nvPicPr>
          <p:cNvPr id="5124" name="Picture 4" descr="Крещение князя Владими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400" y="281354"/>
            <a:ext cx="4859178" cy="6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74400" y="6297479"/>
            <a:ext cx="4859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Крещение святого князя Владимира. </a:t>
            </a:r>
          </a:p>
          <a:p>
            <a:pPr algn="ctr"/>
            <a:r>
              <a:rPr lang="ru-RU" dirty="0" smtClean="0"/>
              <a:t>В.М. Васнецов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98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Чтение народу Русской Правды в присутствии великого князя Ярослава Мудро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14" y="275492"/>
            <a:ext cx="5744309" cy="422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914" y="4501662"/>
            <a:ext cx="5744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Чтение народу Русской правды в присутствии великого князя Ярослава. А.Д. </a:t>
            </a:r>
            <a:r>
              <a:rPr lang="ru-RU" dirty="0" err="1" smtClean="0"/>
              <a:t>Кившенко</a:t>
            </a:r>
            <a:endParaRPr lang="ru-RU" dirty="0"/>
          </a:p>
        </p:txBody>
      </p:sp>
      <p:pic>
        <p:nvPicPr>
          <p:cNvPr id="6148" name="Picture 4" descr="Съезд в Уветичах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229" y="1652945"/>
            <a:ext cx="5625857" cy="384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13229" y="5499685"/>
            <a:ext cx="562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Съезд князей в </a:t>
            </a:r>
            <a:r>
              <a:rPr lang="ru-RU" dirty="0" err="1" smtClean="0"/>
              <a:t>Уветичах</a:t>
            </a:r>
            <a:r>
              <a:rPr lang="ru-RU" dirty="0" smtClean="0"/>
              <a:t>. С.В. Иванов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5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113</Words>
  <Application>Microsoft Office PowerPoint</Application>
  <PresentationFormat>Произвольный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Представления об истории Древней Руси в культуре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Представления об истории Древней Руси в культуре</dc:title>
  <dc:creator>Александр Сергеевич</dc:creator>
  <cp:lastModifiedBy>User</cp:lastModifiedBy>
  <cp:revision>5</cp:revision>
  <dcterms:created xsi:type="dcterms:W3CDTF">2023-10-04T06:28:20Z</dcterms:created>
  <dcterms:modified xsi:type="dcterms:W3CDTF">2023-10-06T10:29:15Z</dcterms:modified>
</cp:coreProperties>
</file>